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2"/>
  </p:notesMasterIdLst>
  <p:sldIdLst>
    <p:sldId id="328" r:id="rId2"/>
    <p:sldId id="436" r:id="rId3"/>
    <p:sldId id="276" r:id="rId4"/>
    <p:sldId id="257" r:id="rId5"/>
    <p:sldId id="308" r:id="rId6"/>
    <p:sldId id="306" r:id="rId7"/>
    <p:sldId id="656" r:id="rId8"/>
    <p:sldId id="629" r:id="rId9"/>
    <p:sldId id="630" r:id="rId10"/>
    <p:sldId id="631" r:id="rId11"/>
    <p:sldId id="657" r:id="rId12"/>
    <p:sldId id="632" r:id="rId13"/>
    <p:sldId id="633" r:id="rId14"/>
    <p:sldId id="634" r:id="rId15"/>
    <p:sldId id="658" r:id="rId16"/>
    <p:sldId id="659" r:id="rId17"/>
    <p:sldId id="636" r:id="rId18"/>
    <p:sldId id="637" r:id="rId19"/>
    <p:sldId id="638" r:id="rId20"/>
    <p:sldId id="639" r:id="rId21"/>
    <p:sldId id="640" r:id="rId22"/>
    <p:sldId id="641" r:id="rId23"/>
    <p:sldId id="642" r:id="rId24"/>
    <p:sldId id="643" r:id="rId25"/>
    <p:sldId id="644" r:id="rId26"/>
    <p:sldId id="645" r:id="rId27"/>
    <p:sldId id="646" r:id="rId28"/>
    <p:sldId id="647" r:id="rId29"/>
    <p:sldId id="648" r:id="rId30"/>
    <p:sldId id="649" r:id="rId31"/>
    <p:sldId id="650" r:id="rId32"/>
    <p:sldId id="651" r:id="rId33"/>
    <p:sldId id="652" r:id="rId34"/>
    <p:sldId id="653" r:id="rId35"/>
    <p:sldId id="654" r:id="rId36"/>
    <p:sldId id="655" r:id="rId37"/>
    <p:sldId id="322" r:id="rId38"/>
    <p:sldId id="323" r:id="rId39"/>
    <p:sldId id="324" r:id="rId40"/>
    <p:sldId id="347" r:id="rId41"/>
    <p:sldId id="362" r:id="rId42"/>
    <p:sldId id="275" r:id="rId43"/>
    <p:sldId id="288" r:id="rId44"/>
    <p:sldId id="305" r:id="rId45"/>
    <p:sldId id="271" r:id="rId46"/>
    <p:sldId id="272" r:id="rId47"/>
    <p:sldId id="258" r:id="rId48"/>
    <p:sldId id="442" r:id="rId49"/>
    <p:sldId id="285" r:id="rId50"/>
    <p:sldId id="628" r:id="rId51"/>
    <p:sldId id="660" r:id="rId52"/>
    <p:sldId id="662" r:id="rId53"/>
    <p:sldId id="663" r:id="rId54"/>
    <p:sldId id="664" r:id="rId55"/>
    <p:sldId id="661" r:id="rId56"/>
    <p:sldId id="665" r:id="rId57"/>
    <p:sldId id="256" r:id="rId58"/>
    <p:sldId id="443" r:id="rId59"/>
    <p:sldId id="407" r:id="rId60"/>
    <p:sldId id="617" r:id="rId61"/>
    <p:sldId id="618" r:id="rId62"/>
    <p:sldId id="619" r:id="rId63"/>
    <p:sldId id="620" r:id="rId64"/>
    <p:sldId id="621" r:id="rId65"/>
    <p:sldId id="622" r:id="rId66"/>
    <p:sldId id="623" r:id="rId67"/>
    <p:sldId id="624" r:id="rId68"/>
    <p:sldId id="625" r:id="rId69"/>
    <p:sldId id="626" r:id="rId70"/>
    <p:sldId id="366" r:id="rId71"/>
  </p:sldIdLst>
  <p:sldSz cx="12192000" cy="6858000"/>
  <p:notesSz cx="6858000" cy="9144000"/>
  <p:embeddedFontLst>
    <p:embeddedFont>
      <p:font typeface="Calibri" panose="020F0502020204030204" pitchFamily="34" charset="0"/>
      <p:regular r:id="rId73"/>
      <p:bold r:id="rId74"/>
      <p:italic r:id="rId75"/>
      <p:boldItalic r:id="rId76"/>
    </p:embeddedFont>
    <p:embeddedFont>
      <p:font typeface="Calibri Light" panose="020F0302020204030204" pitchFamily="34" charset="0"/>
      <p:regular r:id="rId77"/>
      <p:italic r:id="rId78"/>
    </p:embeddedFont>
    <p:embeddedFont>
      <p:font typeface="Mali" panose="00000500000000000000" pitchFamily="2" charset="-34"/>
      <p:regular r:id="rId79"/>
      <p:bold r:id="rId80"/>
      <p:italic r:id="rId81"/>
      <p:boldItalic r:id="rId82"/>
    </p:embeddedFont>
    <p:embeddedFont>
      <p:font typeface="Mali Medium" panose="00000600000000000000" pitchFamily="2" charset="-34"/>
      <p:regular r:id="rId83"/>
      <p:italic r:id="rId84"/>
    </p:embeddedFont>
    <p:embeddedFont>
      <p:font typeface="Sarabun" panose="00000500000000000000" pitchFamily="2" charset="-34"/>
      <p:regular r:id="rId85"/>
      <p:bold r:id="rId86"/>
      <p:italic r:id="rId87"/>
      <p:boldItalic r:id="rId88"/>
    </p:embeddedFont>
    <p:embeddedFont>
      <p:font typeface="TH Sarabun New" panose="020B0500040200020003" pitchFamily="34" charset="-34"/>
      <p:regular r:id="rId89"/>
      <p:bold r:id="rId90"/>
      <p:italic r:id="rId91"/>
      <p:boldItalic r:id="rId9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659" userDrawn="1">
          <p15:clr>
            <a:srgbClr val="A4A3A4"/>
          </p15:clr>
        </p15:guide>
        <p15:guide id="7" orient="horz" pos="3135" userDrawn="1">
          <p15:clr>
            <a:srgbClr val="A4A3A4"/>
          </p15:clr>
        </p15:guide>
        <p15:guide id="9" orient="horz" pos="3838" userDrawn="1">
          <p15:clr>
            <a:srgbClr val="A4A3A4"/>
          </p15:clr>
        </p15:guide>
        <p15:guide id="10" pos="4294" userDrawn="1">
          <p15:clr>
            <a:srgbClr val="A4A3A4"/>
          </p15:clr>
        </p15:guide>
        <p15:guide id="11" pos="4815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19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3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1300" userDrawn="1">
          <p15:clr>
            <a:srgbClr val="A4A3A4"/>
          </p15:clr>
        </p15:guide>
        <p15:guide id="23" pos="461" userDrawn="1">
          <p15:clr>
            <a:srgbClr val="A4A3A4"/>
          </p15:clr>
        </p15:guide>
        <p15:guide id="25" pos="7560" userDrawn="1">
          <p15:clr>
            <a:srgbClr val="A4A3A4"/>
          </p15:clr>
        </p15:guide>
        <p15:guide id="26" orient="horz" pos="686" userDrawn="1">
          <p15:clr>
            <a:srgbClr val="A4A3A4"/>
          </p15:clr>
        </p15:guide>
        <p15:guide id="27" orient="horz" pos="33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tchakan Chompak" initials="NC" lastIdx="1" clrIdx="0">
    <p:extLst>
      <p:ext uri="{19B8F6BF-5375-455C-9EA6-DF929625EA0E}">
        <p15:presenceInfo xmlns:p15="http://schemas.microsoft.com/office/powerpoint/2012/main" userId="S-1-5-21-2401044568-3608773491-2449732550-182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2"/>
    <a:srgbClr val="FF0000"/>
    <a:srgbClr val="D5FFEA"/>
    <a:srgbClr val="FCD8DA"/>
    <a:srgbClr val="A56F54"/>
    <a:srgbClr val="2C4B43"/>
    <a:srgbClr val="ED028C"/>
    <a:srgbClr val="DD8478"/>
    <a:srgbClr val="FBD5AB"/>
    <a:srgbClr val="FEF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7" autoAdjust="0"/>
    <p:restoredTop sz="88134" autoAdjust="0"/>
  </p:normalViewPr>
  <p:slideViewPr>
    <p:cSldViewPr snapToGrid="0" showGuides="1">
      <p:cViewPr varScale="1">
        <p:scale>
          <a:sx n="97" d="100"/>
          <a:sy n="97" d="100"/>
        </p:scale>
        <p:origin x="1218" y="90"/>
      </p:cViewPr>
      <p:guideLst>
        <p:guide orient="horz" pos="2160"/>
        <p:guide pos="3840"/>
        <p:guide orient="horz" pos="1480"/>
        <p:guide orient="horz" pos="935"/>
        <p:guide orient="horz" pos="456"/>
        <p:guide orient="horz" pos="2659"/>
        <p:guide orient="horz" pos="3135"/>
        <p:guide orient="horz" pos="3838"/>
        <p:guide pos="4294"/>
        <p:guide pos="4815"/>
        <p:guide pos="5280"/>
        <p:guide pos="5784"/>
        <p:guide pos="6240"/>
        <p:guide pos="6720"/>
        <p:guide pos="7219"/>
        <p:guide pos="3336"/>
        <p:guide pos="2880"/>
        <p:guide pos="2434"/>
        <p:guide pos="1944"/>
        <p:guide pos="1440"/>
        <p:guide pos="1300"/>
        <p:guide pos="461"/>
        <p:guide pos="7560"/>
        <p:guide orient="horz" pos="686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1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2.fntdata"/><Relationship Id="rId89" Type="http://schemas.openxmlformats.org/officeDocument/2006/relationships/font" Target="fonts/font1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5" Type="http://schemas.openxmlformats.org/officeDocument/2006/relationships/slide" Target="slides/slide4.xml"/><Relationship Id="rId90" Type="http://schemas.openxmlformats.org/officeDocument/2006/relationships/font" Target="fonts/font18.fntdata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font" Target="fonts/font8.fntdata"/><Relationship Id="rId85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3.fntdata"/><Relationship Id="rId83" Type="http://schemas.openxmlformats.org/officeDocument/2006/relationships/font" Target="fonts/font11.fntdata"/><Relationship Id="rId88" Type="http://schemas.openxmlformats.org/officeDocument/2006/relationships/font" Target="fonts/font16.fntdata"/><Relationship Id="rId91" Type="http://schemas.openxmlformats.org/officeDocument/2006/relationships/font" Target="fonts/font19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font" Target="fonts/font9.fntdata"/><Relationship Id="rId86" Type="http://schemas.openxmlformats.org/officeDocument/2006/relationships/font" Target="fonts/font14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4.fntdata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2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5.fntdata"/><Relationship Id="rId61" Type="http://schemas.openxmlformats.org/officeDocument/2006/relationships/slide" Target="slides/slide60.xml"/><Relationship Id="rId82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9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09A0D-3EE0-4F76-9871-4822BC654331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4560A-8245-4B23-AEC1-B6B440B21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9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>
                <a:cs typeface="TH Sarabun New" panose="020B0500040200020003" pitchFamily="34" charset="-34"/>
              </a:rPr>
              <a:t>ตัวชี้วัด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ปฏิบัติตนตามหลักสุขบัญญัติแห่งชาติตามคำแนะนำ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พ 4.1 ป.1/1)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บอกอาการเจ็บป่วยที่เกิดขึ้นกับตนเอง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พ 4.1 ป.1/2)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ปฏิบัติตนตามคำแนะนำเมื่อมีอาการเจ็บป่วย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พ 4.1 ป.1/3)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50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77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5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354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7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64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428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437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026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65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8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01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0516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096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54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079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783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533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142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98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1364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443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771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083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820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36D32F-F3F1-4B80-BEA2-45D2CE6939C4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846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806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33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88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41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>
                <a:cs typeface="TH Sarabun New" panose="020B0500040200020003" pitchFamily="34" charset="-34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99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1ECF-E166-4095-B508-C37800B894B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9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71.png"/><Relationship Id="rId26" Type="http://schemas.openxmlformats.org/officeDocument/2006/relationships/slide" Target="slide29.xml"/><Relationship Id="rId39" Type="http://schemas.openxmlformats.org/officeDocument/2006/relationships/image" Target="../media/image46.png"/><Relationship Id="rId21" Type="http://schemas.openxmlformats.org/officeDocument/2006/relationships/image" Target="../media/image49.svg"/><Relationship Id="rId34" Type="http://schemas.openxmlformats.org/officeDocument/2006/relationships/slide" Target="slide37.xml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8.png"/><Relationship Id="rId20" Type="http://schemas.openxmlformats.org/officeDocument/2006/relationships/image" Target="../media/image48.png"/><Relationship Id="rId29" Type="http://schemas.openxmlformats.org/officeDocument/2006/relationships/image" Target="../media/image41.png"/><Relationship Id="rId41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9.png"/><Relationship Id="rId24" Type="http://schemas.openxmlformats.org/officeDocument/2006/relationships/slide" Target="slide22.xml"/><Relationship Id="rId32" Type="http://schemas.openxmlformats.org/officeDocument/2006/relationships/slide" Target="slide36.xml"/><Relationship Id="rId37" Type="http://schemas.openxmlformats.org/officeDocument/2006/relationships/image" Target="../media/image45.png"/><Relationship Id="rId40" Type="http://schemas.openxmlformats.org/officeDocument/2006/relationships/slide" Target="slide8.xml"/><Relationship Id="rId5" Type="http://schemas.openxmlformats.org/officeDocument/2006/relationships/image" Target="../media/image61.png"/><Relationship Id="rId15" Type="http://schemas.openxmlformats.org/officeDocument/2006/relationships/image" Target="../media/image67.png"/><Relationship Id="rId23" Type="http://schemas.openxmlformats.org/officeDocument/2006/relationships/image" Target="../media/image38.png"/><Relationship Id="rId28" Type="http://schemas.openxmlformats.org/officeDocument/2006/relationships/slide" Target="slide32.xml"/><Relationship Id="rId36" Type="http://schemas.openxmlformats.org/officeDocument/2006/relationships/slide" Target="slide38.xml"/><Relationship Id="rId10" Type="http://schemas.openxmlformats.org/officeDocument/2006/relationships/image" Target="../media/image66.png"/><Relationship Id="rId19" Type="http://schemas.openxmlformats.org/officeDocument/2006/relationships/image" Target="../media/image72.svg"/><Relationship Id="rId31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image" Target="../media/image65.png"/><Relationship Id="rId14" Type="http://schemas.openxmlformats.org/officeDocument/2006/relationships/image" Target="../media/image36.png"/><Relationship Id="rId22" Type="http://schemas.openxmlformats.org/officeDocument/2006/relationships/slide" Target="slide19.xml"/><Relationship Id="rId27" Type="http://schemas.openxmlformats.org/officeDocument/2006/relationships/image" Target="../media/image40.png"/><Relationship Id="rId30" Type="http://schemas.openxmlformats.org/officeDocument/2006/relationships/slide" Target="slide35.xml"/><Relationship Id="rId35" Type="http://schemas.openxmlformats.org/officeDocument/2006/relationships/image" Target="../media/image44.png"/><Relationship Id="rId8" Type="http://schemas.openxmlformats.org/officeDocument/2006/relationships/image" Target="../media/image64.png"/><Relationship Id="rId3" Type="http://schemas.openxmlformats.org/officeDocument/2006/relationships/image" Target="../media/image4.png"/><Relationship Id="rId12" Type="http://schemas.openxmlformats.org/officeDocument/2006/relationships/image" Target="../media/image70.svg"/><Relationship Id="rId17" Type="http://schemas.openxmlformats.org/officeDocument/2006/relationships/slide" Target="slide11.xml"/><Relationship Id="rId25" Type="http://schemas.openxmlformats.org/officeDocument/2006/relationships/image" Target="../media/image39.png"/><Relationship Id="rId33" Type="http://schemas.openxmlformats.org/officeDocument/2006/relationships/image" Target="../media/image43.png"/><Relationship Id="rId38" Type="http://schemas.openxmlformats.org/officeDocument/2006/relationships/slide" Target="slide39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openxmlformats.org/officeDocument/2006/relationships/slide" Target="slide12.xml"/><Relationship Id="rId26" Type="http://schemas.openxmlformats.org/officeDocument/2006/relationships/slide" Target="slide29.xml"/><Relationship Id="rId39" Type="http://schemas.openxmlformats.org/officeDocument/2006/relationships/image" Target="../media/image46.png"/><Relationship Id="rId21" Type="http://schemas.openxmlformats.org/officeDocument/2006/relationships/image" Target="../media/image49.svg"/><Relationship Id="rId34" Type="http://schemas.openxmlformats.org/officeDocument/2006/relationships/slide" Target="slide37.xml"/><Relationship Id="rId42" Type="http://schemas.openxmlformats.org/officeDocument/2006/relationships/image" Target="../media/image69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8.png"/><Relationship Id="rId20" Type="http://schemas.openxmlformats.org/officeDocument/2006/relationships/image" Target="../media/image48.png"/><Relationship Id="rId29" Type="http://schemas.openxmlformats.org/officeDocument/2006/relationships/image" Target="../media/image41.png"/><Relationship Id="rId41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8.svg"/><Relationship Id="rId24" Type="http://schemas.openxmlformats.org/officeDocument/2006/relationships/slide" Target="slide22.xml"/><Relationship Id="rId32" Type="http://schemas.openxmlformats.org/officeDocument/2006/relationships/slide" Target="slide36.xml"/><Relationship Id="rId37" Type="http://schemas.openxmlformats.org/officeDocument/2006/relationships/image" Target="../media/image45.png"/><Relationship Id="rId40" Type="http://schemas.openxmlformats.org/officeDocument/2006/relationships/slide" Target="slide8.xml"/><Relationship Id="rId5" Type="http://schemas.openxmlformats.org/officeDocument/2006/relationships/image" Target="../media/image63.png"/><Relationship Id="rId15" Type="http://schemas.openxmlformats.org/officeDocument/2006/relationships/image" Target="../media/image36.png"/><Relationship Id="rId23" Type="http://schemas.openxmlformats.org/officeDocument/2006/relationships/image" Target="../media/image38.png"/><Relationship Id="rId28" Type="http://schemas.openxmlformats.org/officeDocument/2006/relationships/slide" Target="slide32.xml"/><Relationship Id="rId36" Type="http://schemas.openxmlformats.org/officeDocument/2006/relationships/slide" Target="slide38.xml"/><Relationship Id="rId10" Type="http://schemas.openxmlformats.org/officeDocument/2006/relationships/image" Target="../media/image77.png"/><Relationship Id="rId19" Type="http://schemas.openxmlformats.org/officeDocument/2006/relationships/image" Target="../media/image60.png"/><Relationship Id="rId31" Type="http://schemas.openxmlformats.org/officeDocument/2006/relationships/image" Target="../media/image42.png"/><Relationship Id="rId4" Type="http://schemas.openxmlformats.org/officeDocument/2006/relationships/image" Target="../media/image74.svg"/><Relationship Id="rId9" Type="http://schemas.openxmlformats.org/officeDocument/2006/relationships/image" Target="../media/image76.svg"/><Relationship Id="rId14" Type="http://schemas.openxmlformats.org/officeDocument/2006/relationships/image" Target="../media/image35.png"/><Relationship Id="rId22" Type="http://schemas.openxmlformats.org/officeDocument/2006/relationships/slide" Target="slide19.xml"/><Relationship Id="rId27" Type="http://schemas.openxmlformats.org/officeDocument/2006/relationships/image" Target="../media/image40.png"/><Relationship Id="rId30" Type="http://schemas.openxmlformats.org/officeDocument/2006/relationships/slide" Target="slide35.xml"/><Relationship Id="rId35" Type="http://schemas.openxmlformats.org/officeDocument/2006/relationships/image" Target="../media/image44.png"/><Relationship Id="rId43" Type="http://schemas.openxmlformats.org/officeDocument/2006/relationships/image" Target="../media/image70.svg"/><Relationship Id="rId8" Type="http://schemas.openxmlformats.org/officeDocument/2006/relationships/image" Target="../media/image75.png"/><Relationship Id="rId3" Type="http://schemas.openxmlformats.org/officeDocument/2006/relationships/image" Target="../media/image73.png"/><Relationship Id="rId12" Type="http://schemas.openxmlformats.org/officeDocument/2006/relationships/image" Target="../media/image4.png"/><Relationship Id="rId17" Type="http://schemas.openxmlformats.org/officeDocument/2006/relationships/image" Target="../media/image79.png"/><Relationship Id="rId25" Type="http://schemas.openxmlformats.org/officeDocument/2006/relationships/image" Target="../media/image39.png"/><Relationship Id="rId33" Type="http://schemas.openxmlformats.org/officeDocument/2006/relationships/image" Target="../media/image43.png"/><Relationship Id="rId38" Type="http://schemas.openxmlformats.org/officeDocument/2006/relationships/slide" Target="slide39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png"/><Relationship Id="rId18" Type="http://schemas.openxmlformats.org/officeDocument/2006/relationships/image" Target="../media/image78.svg"/><Relationship Id="rId26" Type="http://schemas.openxmlformats.org/officeDocument/2006/relationships/image" Target="../media/image38.png"/><Relationship Id="rId39" Type="http://schemas.openxmlformats.org/officeDocument/2006/relationships/slide" Target="slide38.xml"/><Relationship Id="rId21" Type="http://schemas.openxmlformats.org/officeDocument/2006/relationships/image" Target="../media/image82.png"/><Relationship Id="rId34" Type="http://schemas.openxmlformats.org/officeDocument/2006/relationships/image" Target="../media/image42.png"/><Relationship Id="rId42" Type="http://schemas.openxmlformats.org/officeDocument/2006/relationships/image" Target="../media/image46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6.svg"/><Relationship Id="rId29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svg"/><Relationship Id="rId11" Type="http://schemas.openxmlformats.org/officeDocument/2006/relationships/image" Target="../media/image74.svg"/><Relationship Id="rId24" Type="http://schemas.openxmlformats.org/officeDocument/2006/relationships/image" Target="../media/image49.svg"/><Relationship Id="rId32" Type="http://schemas.openxmlformats.org/officeDocument/2006/relationships/image" Target="../media/image41.png"/><Relationship Id="rId37" Type="http://schemas.openxmlformats.org/officeDocument/2006/relationships/slide" Target="slide37.xml"/><Relationship Id="rId40" Type="http://schemas.openxmlformats.org/officeDocument/2006/relationships/image" Target="../media/image45.png"/><Relationship Id="rId45" Type="http://schemas.openxmlformats.org/officeDocument/2006/relationships/image" Target="../media/image84.png"/><Relationship Id="rId5" Type="http://schemas.openxmlformats.org/officeDocument/2006/relationships/image" Target="../media/image80.png"/><Relationship Id="rId15" Type="http://schemas.openxmlformats.org/officeDocument/2006/relationships/image" Target="../media/image75.png"/><Relationship Id="rId23" Type="http://schemas.openxmlformats.org/officeDocument/2006/relationships/image" Target="../media/image48.png"/><Relationship Id="rId28" Type="http://schemas.openxmlformats.org/officeDocument/2006/relationships/image" Target="../media/image39.png"/><Relationship Id="rId36" Type="http://schemas.openxmlformats.org/officeDocument/2006/relationships/image" Target="../media/image43.png"/><Relationship Id="rId10" Type="http://schemas.openxmlformats.org/officeDocument/2006/relationships/image" Target="../media/image73.png"/><Relationship Id="rId19" Type="http://schemas.openxmlformats.org/officeDocument/2006/relationships/image" Target="../media/image79.png"/><Relationship Id="rId31" Type="http://schemas.openxmlformats.org/officeDocument/2006/relationships/slide" Target="slide32.xml"/><Relationship Id="rId44" Type="http://schemas.openxmlformats.org/officeDocument/2006/relationships/image" Target="../media/image59.png"/><Relationship Id="rId4" Type="http://schemas.openxmlformats.org/officeDocument/2006/relationships/image" Target="../media/image22.png"/><Relationship Id="rId9" Type="http://schemas.openxmlformats.org/officeDocument/2006/relationships/image" Target="../media/image68.png"/><Relationship Id="rId14" Type="http://schemas.openxmlformats.org/officeDocument/2006/relationships/image" Target="../media/image66.png"/><Relationship Id="rId22" Type="http://schemas.openxmlformats.org/officeDocument/2006/relationships/image" Target="../media/image83.svg"/><Relationship Id="rId27" Type="http://schemas.openxmlformats.org/officeDocument/2006/relationships/slide" Target="slide22.xml"/><Relationship Id="rId30" Type="http://schemas.openxmlformats.org/officeDocument/2006/relationships/image" Target="../media/image40.png"/><Relationship Id="rId35" Type="http://schemas.openxmlformats.org/officeDocument/2006/relationships/slide" Target="slide36.xml"/><Relationship Id="rId43" Type="http://schemas.openxmlformats.org/officeDocument/2006/relationships/slide" Target="slide8.xml"/><Relationship Id="rId8" Type="http://schemas.openxmlformats.org/officeDocument/2006/relationships/image" Target="../media/image36.png"/><Relationship Id="rId3" Type="http://schemas.openxmlformats.org/officeDocument/2006/relationships/image" Target="../media/image4.png"/><Relationship Id="rId12" Type="http://schemas.openxmlformats.org/officeDocument/2006/relationships/image" Target="../media/image63.png"/><Relationship Id="rId17" Type="http://schemas.openxmlformats.org/officeDocument/2006/relationships/image" Target="../media/image77.png"/><Relationship Id="rId25" Type="http://schemas.openxmlformats.org/officeDocument/2006/relationships/slide" Target="slide19.xml"/><Relationship Id="rId33" Type="http://schemas.openxmlformats.org/officeDocument/2006/relationships/slide" Target="slide35.xml"/><Relationship Id="rId38" Type="http://schemas.openxmlformats.org/officeDocument/2006/relationships/image" Target="../media/image44.png"/><Relationship Id="rId46" Type="http://schemas.openxmlformats.org/officeDocument/2006/relationships/image" Target="../media/image85.svg"/><Relationship Id="rId20" Type="http://schemas.openxmlformats.org/officeDocument/2006/relationships/slide" Target="slide17.xml"/><Relationship Id="rId41" Type="http://schemas.openxmlformats.org/officeDocument/2006/relationships/slide" Target="slide39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.png"/><Relationship Id="rId18" Type="http://schemas.openxmlformats.org/officeDocument/2006/relationships/image" Target="../media/image36.png"/><Relationship Id="rId26" Type="http://schemas.openxmlformats.org/officeDocument/2006/relationships/slide" Target="slide22.xml"/><Relationship Id="rId39" Type="http://schemas.openxmlformats.org/officeDocument/2006/relationships/image" Target="../media/image45.png"/><Relationship Id="rId21" Type="http://schemas.openxmlformats.org/officeDocument/2006/relationships/image" Target="../media/image60.png"/><Relationship Id="rId34" Type="http://schemas.openxmlformats.org/officeDocument/2006/relationships/slide" Target="slide36.xml"/><Relationship Id="rId42" Type="http://schemas.openxmlformats.org/officeDocument/2006/relationships/slide" Target="slide8.xml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2.sv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65.png"/><Relationship Id="rId24" Type="http://schemas.openxmlformats.org/officeDocument/2006/relationships/slide" Target="slide19.xml"/><Relationship Id="rId32" Type="http://schemas.openxmlformats.org/officeDocument/2006/relationships/slide" Target="slide35.xml"/><Relationship Id="rId37" Type="http://schemas.openxmlformats.org/officeDocument/2006/relationships/image" Target="../media/image44.png"/><Relationship Id="rId40" Type="http://schemas.openxmlformats.org/officeDocument/2006/relationships/slide" Target="slide39.xml"/><Relationship Id="rId45" Type="http://schemas.openxmlformats.org/officeDocument/2006/relationships/image" Target="../media/image58.png"/><Relationship Id="rId5" Type="http://schemas.openxmlformats.org/officeDocument/2006/relationships/image" Target="../media/image63.png"/><Relationship Id="rId15" Type="http://schemas.openxmlformats.org/officeDocument/2006/relationships/image" Target="../media/image51.png"/><Relationship Id="rId23" Type="http://schemas.openxmlformats.org/officeDocument/2006/relationships/image" Target="../media/image49.svg"/><Relationship Id="rId28" Type="http://schemas.openxmlformats.org/officeDocument/2006/relationships/slide" Target="slide29.xml"/><Relationship Id="rId36" Type="http://schemas.openxmlformats.org/officeDocument/2006/relationships/slide" Target="slide37.xml"/><Relationship Id="rId10" Type="http://schemas.openxmlformats.org/officeDocument/2006/relationships/image" Target="../media/image78.svg"/><Relationship Id="rId19" Type="http://schemas.openxmlformats.org/officeDocument/2006/relationships/image" Target="../media/image68.png"/><Relationship Id="rId31" Type="http://schemas.openxmlformats.org/officeDocument/2006/relationships/image" Target="../media/image41.png"/><Relationship Id="rId44" Type="http://schemas.openxmlformats.org/officeDocument/2006/relationships/slide" Target="slide13.xml"/><Relationship Id="rId4" Type="http://schemas.openxmlformats.org/officeDocument/2006/relationships/image" Target="../media/image74.svg"/><Relationship Id="rId9" Type="http://schemas.openxmlformats.org/officeDocument/2006/relationships/image" Target="../media/image77.png"/><Relationship Id="rId14" Type="http://schemas.openxmlformats.org/officeDocument/2006/relationships/image" Target="../media/image22.png"/><Relationship Id="rId22" Type="http://schemas.openxmlformats.org/officeDocument/2006/relationships/image" Target="../media/image48.png"/><Relationship Id="rId27" Type="http://schemas.openxmlformats.org/officeDocument/2006/relationships/image" Target="../media/image39.png"/><Relationship Id="rId30" Type="http://schemas.openxmlformats.org/officeDocument/2006/relationships/slide" Target="slide32.xml"/><Relationship Id="rId35" Type="http://schemas.openxmlformats.org/officeDocument/2006/relationships/image" Target="../media/image43.png"/><Relationship Id="rId43" Type="http://schemas.openxmlformats.org/officeDocument/2006/relationships/image" Target="../media/image59.png"/><Relationship Id="rId8" Type="http://schemas.openxmlformats.org/officeDocument/2006/relationships/image" Target="../media/image76.svg"/><Relationship Id="rId3" Type="http://schemas.openxmlformats.org/officeDocument/2006/relationships/image" Target="../media/image73.png"/><Relationship Id="rId12" Type="http://schemas.openxmlformats.org/officeDocument/2006/relationships/image" Target="../media/image79.png"/><Relationship Id="rId17" Type="http://schemas.openxmlformats.org/officeDocument/2006/relationships/image" Target="../media/image35.png"/><Relationship Id="rId25" Type="http://schemas.openxmlformats.org/officeDocument/2006/relationships/image" Target="../media/image38.png"/><Relationship Id="rId33" Type="http://schemas.openxmlformats.org/officeDocument/2006/relationships/image" Target="../media/image42.png"/><Relationship Id="rId38" Type="http://schemas.openxmlformats.org/officeDocument/2006/relationships/slide" Target="slide38.xml"/><Relationship Id="rId20" Type="http://schemas.openxmlformats.org/officeDocument/2006/relationships/slide" Target="slide14.xml"/><Relationship Id="rId41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6.svg"/><Relationship Id="rId18" Type="http://schemas.openxmlformats.org/officeDocument/2006/relationships/image" Target="../media/image79.png"/><Relationship Id="rId26" Type="http://schemas.openxmlformats.org/officeDocument/2006/relationships/image" Target="../media/image38.png"/><Relationship Id="rId39" Type="http://schemas.openxmlformats.org/officeDocument/2006/relationships/slide" Target="slide38.xml"/><Relationship Id="rId21" Type="http://schemas.openxmlformats.org/officeDocument/2006/relationships/image" Target="../media/image53.png"/><Relationship Id="rId34" Type="http://schemas.openxmlformats.org/officeDocument/2006/relationships/image" Target="../media/image42.png"/><Relationship Id="rId42" Type="http://schemas.openxmlformats.org/officeDocument/2006/relationships/image" Target="../media/image46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5.png"/><Relationship Id="rId20" Type="http://schemas.openxmlformats.org/officeDocument/2006/relationships/slide" Target="slide15.xml"/><Relationship Id="rId29" Type="http://schemas.openxmlformats.org/officeDocument/2006/relationships/slide" Target="slide29.xml"/><Relationship Id="rId41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svg"/><Relationship Id="rId11" Type="http://schemas.openxmlformats.org/officeDocument/2006/relationships/image" Target="../media/image66.png"/><Relationship Id="rId24" Type="http://schemas.openxmlformats.org/officeDocument/2006/relationships/image" Target="../media/image49.svg"/><Relationship Id="rId32" Type="http://schemas.openxmlformats.org/officeDocument/2006/relationships/image" Target="../media/image41.png"/><Relationship Id="rId37" Type="http://schemas.openxmlformats.org/officeDocument/2006/relationships/slide" Target="slide37.xml"/><Relationship Id="rId40" Type="http://schemas.openxmlformats.org/officeDocument/2006/relationships/image" Target="../media/image45.png"/><Relationship Id="rId5" Type="http://schemas.openxmlformats.org/officeDocument/2006/relationships/image" Target="../media/image86.png"/><Relationship Id="rId15" Type="http://schemas.openxmlformats.org/officeDocument/2006/relationships/image" Target="../media/image78.svg"/><Relationship Id="rId23" Type="http://schemas.openxmlformats.org/officeDocument/2006/relationships/image" Target="../media/image48.png"/><Relationship Id="rId28" Type="http://schemas.openxmlformats.org/officeDocument/2006/relationships/image" Target="../media/image39.png"/><Relationship Id="rId36" Type="http://schemas.openxmlformats.org/officeDocument/2006/relationships/image" Target="../media/image43.png"/><Relationship Id="rId10" Type="http://schemas.openxmlformats.org/officeDocument/2006/relationships/image" Target="../media/image65.png"/><Relationship Id="rId19" Type="http://schemas.openxmlformats.org/officeDocument/2006/relationships/image" Target="../media/image68.png"/><Relationship Id="rId31" Type="http://schemas.openxmlformats.org/officeDocument/2006/relationships/slide" Target="slide32.xml"/><Relationship Id="rId44" Type="http://schemas.openxmlformats.org/officeDocument/2006/relationships/image" Target="../media/image59.png"/><Relationship Id="rId4" Type="http://schemas.openxmlformats.org/officeDocument/2006/relationships/image" Target="../media/image22.png"/><Relationship Id="rId9" Type="http://schemas.openxmlformats.org/officeDocument/2006/relationships/image" Target="../media/image63.png"/><Relationship Id="rId14" Type="http://schemas.openxmlformats.org/officeDocument/2006/relationships/image" Target="../media/image77.png"/><Relationship Id="rId22" Type="http://schemas.openxmlformats.org/officeDocument/2006/relationships/image" Target="../media/image54.svg"/><Relationship Id="rId27" Type="http://schemas.openxmlformats.org/officeDocument/2006/relationships/slide" Target="slide22.xml"/><Relationship Id="rId30" Type="http://schemas.openxmlformats.org/officeDocument/2006/relationships/image" Target="../media/image40.png"/><Relationship Id="rId35" Type="http://schemas.openxmlformats.org/officeDocument/2006/relationships/slide" Target="slide36.xml"/><Relationship Id="rId43" Type="http://schemas.openxmlformats.org/officeDocument/2006/relationships/slide" Target="slide8.xml"/><Relationship Id="rId8" Type="http://schemas.openxmlformats.org/officeDocument/2006/relationships/image" Target="../media/image74.svg"/><Relationship Id="rId3" Type="http://schemas.openxmlformats.org/officeDocument/2006/relationships/image" Target="../media/image4.png"/><Relationship Id="rId12" Type="http://schemas.openxmlformats.org/officeDocument/2006/relationships/image" Target="../media/image75.png"/><Relationship Id="rId17" Type="http://schemas.openxmlformats.org/officeDocument/2006/relationships/image" Target="../media/image36.png"/><Relationship Id="rId25" Type="http://schemas.openxmlformats.org/officeDocument/2006/relationships/slide" Target="slide19.xml"/><Relationship Id="rId33" Type="http://schemas.openxmlformats.org/officeDocument/2006/relationships/slide" Target="slide35.xml"/><Relationship Id="rId38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9.svg"/><Relationship Id="rId26" Type="http://schemas.openxmlformats.org/officeDocument/2006/relationships/image" Target="../media/image41.png"/><Relationship Id="rId39" Type="http://schemas.openxmlformats.org/officeDocument/2006/relationships/image" Target="../media/image86.png"/><Relationship Id="rId21" Type="http://schemas.openxmlformats.org/officeDocument/2006/relationships/slide" Target="slide22.xml"/><Relationship Id="rId34" Type="http://schemas.openxmlformats.org/officeDocument/2006/relationships/image" Target="../media/image45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48.png"/><Relationship Id="rId25" Type="http://schemas.openxmlformats.org/officeDocument/2006/relationships/slide" Target="slide32.xml"/><Relationship Id="rId33" Type="http://schemas.openxmlformats.org/officeDocument/2006/relationships/slide" Target="slide38.xml"/><Relationship Id="rId38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8.png"/><Relationship Id="rId20" Type="http://schemas.openxmlformats.org/officeDocument/2006/relationships/image" Target="../media/image38.png"/><Relationship Id="rId29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24" Type="http://schemas.openxmlformats.org/officeDocument/2006/relationships/image" Target="../media/image40.png"/><Relationship Id="rId32" Type="http://schemas.openxmlformats.org/officeDocument/2006/relationships/image" Target="../media/image44.png"/><Relationship Id="rId37" Type="http://schemas.openxmlformats.org/officeDocument/2006/relationships/slide" Target="slide8.xml"/><Relationship Id="rId40" Type="http://schemas.openxmlformats.org/officeDocument/2006/relationships/image" Target="../media/image87.svg"/><Relationship Id="rId5" Type="http://schemas.openxmlformats.org/officeDocument/2006/relationships/slide" Target="slide16.xml"/><Relationship Id="rId15" Type="http://schemas.openxmlformats.org/officeDocument/2006/relationships/image" Target="../media/image67.png"/><Relationship Id="rId23" Type="http://schemas.openxmlformats.org/officeDocument/2006/relationships/slide" Target="slide29.xml"/><Relationship Id="rId28" Type="http://schemas.openxmlformats.org/officeDocument/2006/relationships/image" Target="../media/image42.png"/><Relationship Id="rId36" Type="http://schemas.openxmlformats.org/officeDocument/2006/relationships/image" Target="../media/image46.png"/><Relationship Id="rId10" Type="http://schemas.openxmlformats.org/officeDocument/2006/relationships/image" Target="../media/image64.png"/><Relationship Id="rId19" Type="http://schemas.openxmlformats.org/officeDocument/2006/relationships/slide" Target="slide19.xml"/><Relationship Id="rId31" Type="http://schemas.openxmlformats.org/officeDocument/2006/relationships/slide" Target="slide37.xml"/><Relationship Id="rId4" Type="http://schemas.openxmlformats.org/officeDocument/2006/relationships/image" Target="../media/image22.png"/><Relationship Id="rId9" Type="http://schemas.openxmlformats.org/officeDocument/2006/relationships/image" Target="../media/image63.png"/><Relationship Id="rId14" Type="http://schemas.openxmlformats.org/officeDocument/2006/relationships/image" Target="../media/image36.png"/><Relationship Id="rId22" Type="http://schemas.openxmlformats.org/officeDocument/2006/relationships/image" Target="../media/image39.png"/><Relationship Id="rId27" Type="http://schemas.openxmlformats.org/officeDocument/2006/relationships/slide" Target="slide35.xml"/><Relationship Id="rId30" Type="http://schemas.openxmlformats.org/officeDocument/2006/relationships/image" Target="../media/image43.png"/><Relationship Id="rId35" Type="http://schemas.openxmlformats.org/officeDocument/2006/relationships/slide" Target="slide39.xml"/><Relationship Id="rId8" Type="http://schemas.openxmlformats.org/officeDocument/2006/relationships/image" Target="../media/image62.png"/><Relationship Id="rId3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26" Type="http://schemas.openxmlformats.org/officeDocument/2006/relationships/slide" Target="slide29.xml"/><Relationship Id="rId39" Type="http://schemas.openxmlformats.org/officeDocument/2006/relationships/image" Target="../media/image46.png"/><Relationship Id="rId21" Type="http://schemas.openxmlformats.org/officeDocument/2006/relationships/image" Target="../media/image49.svg"/><Relationship Id="rId34" Type="http://schemas.openxmlformats.org/officeDocument/2006/relationships/slide" Target="slide37.xml"/><Relationship Id="rId42" Type="http://schemas.openxmlformats.org/officeDocument/2006/relationships/image" Target="../media/image8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4.png"/><Relationship Id="rId20" Type="http://schemas.openxmlformats.org/officeDocument/2006/relationships/image" Target="../media/image48.png"/><Relationship Id="rId29" Type="http://schemas.openxmlformats.org/officeDocument/2006/relationships/image" Target="../media/image41.png"/><Relationship Id="rId41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svg"/><Relationship Id="rId11" Type="http://schemas.openxmlformats.org/officeDocument/2006/relationships/image" Target="../media/image82.png"/><Relationship Id="rId24" Type="http://schemas.openxmlformats.org/officeDocument/2006/relationships/slide" Target="slide22.xml"/><Relationship Id="rId32" Type="http://schemas.openxmlformats.org/officeDocument/2006/relationships/slide" Target="slide36.xml"/><Relationship Id="rId37" Type="http://schemas.openxmlformats.org/officeDocument/2006/relationships/image" Target="../media/image45.png"/><Relationship Id="rId40" Type="http://schemas.openxmlformats.org/officeDocument/2006/relationships/slide" Target="slide8.xml"/><Relationship Id="rId5" Type="http://schemas.openxmlformats.org/officeDocument/2006/relationships/image" Target="../media/image80.png"/><Relationship Id="rId15" Type="http://schemas.openxmlformats.org/officeDocument/2006/relationships/image" Target="../media/image63.png"/><Relationship Id="rId23" Type="http://schemas.openxmlformats.org/officeDocument/2006/relationships/image" Target="../media/image38.png"/><Relationship Id="rId28" Type="http://schemas.openxmlformats.org/officeDocument/2006/relationships/slide" Target="slide32.xml"/><Relationship Id="rId36" Type="http://schemas.openxmlformats.org/officeDocument/2006/relationships/slide" Target="slide38.xml"/><Relationship Id="rId10" Type="http://schemas.openxmlformats.org/officeDocument/2006/relationships/slide" Target="slide17.xml"/><Relationship Id="rId19" Type="http://schemas.openxmlformats.org/officeDocument/2006/relationships/image" Target="../media/image67.png"/><Relationship Id="rId31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image" Target="../media/image68.png"/><Relationship Id="rId14" Type="http://schemas.openxmlformats.org/officeDocument/2006/relationships/image" Target="../media/image62.png"/><Relationship Id="rId22" Type="http://schemas.openxmlformats.org/officeDocument/2006/relationships/slide" Target="slide19.xml"/><Relationship Id="rId27" Type="http://schemas.openxmlformats.org/officeDocument/2006/relationships/image" Target="../media/image40.png"/><Relationship Id="rId30" Type="http://schemas.openxmlformats.org/officeDocument/2006/relationships/slide" Target="slide35.xml"/><Relationship Id="rId35" Type="http://schemas.openxmlformats.org/officeDocument/2006/relationships/image" Target="../media/image44.png"/><Relationship Id="rId43" Type="http://schemas.openxmlformats.org/officeDocument/2006/relationships/image" Target="../media/image85.svg"/><Relationship Id="rId8" Type="http://schemas.openxmlformats.org/officeDocument/2006/relationships/image" Target="../media/image36.png"/><Relationship Id="rId3" Type="http://schemas.openxmlformats.org/officeDocument/2006/relationships/image" Target="../media/image4.png"/><Relationship Id="rId12" Type="http://schemas.openxmlformats.org/officeDocument/2006/relationships/image" Target="../media/image83.svg"/><Relationship Id="rId17" Type="http://schemas.openxmlformats.org/officeDocument/2006/relationships/image" Target="../media/image65.png"/><Relationship Id="rId25" Type="http://schemas.openxmlformats.org/officeDocument/2006/relationships/image" Target="../media/image39.png"/><Relationship Id="rId33" Type="http://schemas.openxmlformats.org/officeDocument/2006/relationships/image" Target="../media/image43.png"/><Relationship Id="rId38" Type="http://schemas.openxmlformats.org/officeDocument/2006/relationships/slide" Target="slide39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8.png"/><Relationship Id="rId18" Type="http://schemas.openxmlformats.org/officeDocument/2006/relationships/image" Target="../media/image82.png"/><Relationship Id="rId26" Type="http://schemas.openxmlformats.org/officeDocument/2006/relationships/image" Target="../media/image60.png"/><Relationship Id="rId39" Type="http://schemas.openxmlformats.org/officeDocument/2006/relationships/slide" Target="slide37.xml"/><Relationship Id="rId21" Type="http://schemas.openxmlformats.org/officeDocument/2006/relationships/image" Target="../media/image36.png"/><Relationship Id="rId34" Type="http://schemas.openxmlformats.org/officeDocument/2006/relationships/image" Target="../media/image41.png"/><Relationship Id="rId42" Type="http://schemas.openxmlformats.org/officeDocument/2006/relationships/image" Target="../media/image45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.png"/><Relationship Id="rId29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svg"/><Relationship Id="rId11" Type="http://schemas.openxmlformats.org/officeDocument/2006/relationships/image" Target="../media/image96.png"/><Relationship Id="rId24" Type="http://schemas.openxmlformats.org/officeDocument/2006/relationships/image" Target="../media/image49.svg"/><Relationship Id="rId32" Type="http://schemas.openxmlformats.org/officeDocument/2006/relationships/image" Target="../media/image40.png"/><Relationship Id="rId37" Type="http://schemas.openxmlformats.org/officeDocument/2006/relationships/slide" Target="slide36.xml"/><Relationship Id="rId40" Type="http://schemas.openxmlformats.org/officeDocument/2006/relationships/image" Target="../media/image44.png"/><Relationship Id="rId45" Type="http://schemas.openxmlformats.org/officeDocument/2006/relationships/slide" Target="slide8.xml"/><Relationship Id="rId5" Type="http://schemas.openxmlformats.org/officeDocument/2006/relationships/image" Target="../media/image90.png"/><Relationship Id="rId15" Type="http://schemas.openxmlformats.org/officeDocument/2006/relationships/image" Target="../media/image100.png"/><Relationship Id="rId23" Type="http://schemas.openxmlformats.org/officeDocument/2006/relationships/image" Target="../media/image48.png"/><Relationship Id="rId28" Type="http://schemas.openxmlformats.org/officeDocument/2006/relationships/image" Target="../media/image38.png"/><Relationship Id="rId36" Type="http://schemas.openxmlformats.org/officeDocument/2006/relationships/image" Target="../media/image42.png"/><Relationship Id="rId10" Type="http://schemas.openxmlformats.org/officeDocument/2006/relationships/image" Target="../media/image95.svg"/><Relationship Id="rId19" Type="http://schemas.openxmlformats.org/officeDocument/2006/relationships/image" Target="../media/image83.svg"/><Relationship Id="rId31" Type="http://schemas.openxmlformats.org/officeDocument/2006/relationships/slide" Target="slide29.xml"/><Relationship Id="rId44" Type="http://schemas.openxmlformats.org/officeDocument/2006/relationships/image" Target="../media/image46.png"/><Relationship Id="rId4" Type="http://schemas.openxmlformats.org/officeDocument/2006/relationships/image" Target="../media/image89.svg"/><Relationship Id="rId9" Type="http://schemas.openxmlformats.org/officeDocument/2006/relationships/image" Target="../media/image94.png"/><Relationship Id="rId14" Type="http://schemas.openxmlformats.org/officeDocument/2006/relationships/image" Target="../media/image99.svg"/><Relationship Id="rId22" Type="http://schemas.openxmlformats.org/officeDocument/2006/relationships/image" Target="../media/image68.png"/><Relationship Id="rId27" Type="http://schemas.openxmlformats.org/officeDocument/2006/relationships/slide" Target="slide19.xml"/><Relationship Id="rId30" Type="http://schemas.openxmlformats.org/officeDocument/2006/relationships/image" Target="../media/image39.png"/><Relationship Id="rId35" Type="http://schemas.openxmlformats.org/officeDocument/2006/relationships/slide" Target="slide35.xml"/><Relationship Id="rId43" Type="http://schemas.openxmlformats.org/officeDocument/2006/relationships/slide" Target="slide39.xml"/><Relationship Id="rId8" Type="http://schemas.openxmlformats.org/officeDocument/2006/relationships/image" Target="../media/image93.svg"/><Relationship Id="rId3" Type="http://schemas.openxmlformats.org/officeDocument/2006/relationships/image" Target="../media/image88.png"/><Relationship Id="rId12" Type="http://schemas.openxmlformats.org/officeDocument/2006/relationships/image" Target="../media/image97.svg"/><Relationship Id="rId17" Type="http://schemas.openxmlformats.org/officeDocument/2006/relationships/image" Target="../media/image22.png"/><Relationship Id="rId25" Type="http://schemas.openxmlformats.org/officeDocument/2006/relationships/slide" Target="slide18.xml"/><Relationship Id="rId33" Type="http://schemas.openxmlformats.org/officeDocument/2006/relationships/slide" Target="slide32.xml"/><Relationship Id="rId38" Type="http://schemas.openxmlformats.org/officeDocument/2006/relationships/image" Target="../media/image43.png"/><Relationship Id="rId46" Type="http://schemas.openxmlformats.org/officeDocument/2006/relationships/image" Target="../media/image59.png"/><Relationship Id="rId20" Type="http://schemas.openxmlformats.org/officeDocument/2006/relationships/image" Target="../media/image35.png"/><Relationship Id="rId41" Type="http://schemas.openxmlformats.org/officeDocument/2006/relationships/slide" Target="slide38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8.png"/><Relationship Id="rId18" Type="http://schemas.openxmlformats.org/officeDocument/2006/relationships/image" Target="../media/image36.png"/><Relationship Id="rId26" Type="http://schemas.openxmlformats.org/officeDocument/2006/relationships/image" Target="../media/image40.png"/><Relationship Id="rId39" Type="http://schemas.openxmlformats.org/officeDocument/2006/relationships/slide" Target="slide8.xml"/><Relationship Id="rId21" Type="http://schemas.openxmlformats.org/officeDocument/2006/relationships/slide" Target="slide19.xml"/><Relationship Id="rId34" Type="http://schemas.openxmlformats.org/officeDocument/2006/relationships/image" Target="../media/image44.png"/><Relationship Id="rId42" Type="http://schemas.openxmlformats.org/officeDocument/2006/relationships/image" Target="../media/image102.sv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93.svg"/><Relationship Id="rId20" Type="http://schemas.openxmlformats.org/officeDocument/2006/relationships/image" Target="../media/image68.png"/><Relationship Id="rId29" Type="http://schemas.openxmlformats.org/officeDocument/2006/relationships/slide" Target="slide35.xml"/><Relationship Id="rId41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svg"/><Relationship Id="rId11" Type="http://schemas.openxmlformats.org/officeDocument/2006/relationships/image" Target="../media/image96.png"/><Relationship Id="rId24" Type="http://schemas.openxmlformats.org/officeDocument/2006/relationships/image" Target="../media/image39.png"/><Relationship Id="rId32" Type="http://schemas.openxmlformats.org/officeDocument/2006/relationships/image" Target="../media/image43.png"/><Relationship Id="rId37" Type="http://schemas.openxmlformats.org/officeDocument/2006/relationships/slide" Target="slide39.xml"/><Relationship Id="rId40" Type="http://schemas.openxmlformats.org/officeDocument/2006/relationships/image" Target="../media/image59.png"/><Relationship Id="rId5" Type="http://schemas.openxmlformats.org/officeDocument/2006/relationships/image" Target="../media/image88.png"/><Relationship Id="rId15" Type="http://schemas.openxmlformats.org/officeDocument/2006/relationships/image" Target="../media/image92.png"/><Relationship Id="rId23" Type="http://schemas.openxmlformats.org/officeDocument/2006/relationships/slide" Target="slide22.xml"/><Relationship Id="rId28" Type="http://schemas.openxmlformats.org/officeDocument/2006/relationships/image" Target="../media/image41.png"/><Relationship Id="rId36" Type="http://schemas.openxmlformats.org/officeDocument/2006/relationships/image" Target="../media/image45.png"/><Relationship Id="rId10" Type="http://schemas.openxmlformats.org/officeDocument/2006/relationships/image" Target="../media/image95.svg"/><Relationship Id="rId19" Type="http://schemas.openxmlformats.org/officeDocument/2006/relationships/image" Target="../media/image100.png"/><Relationship Id="rId31" Type="http://schemas.openxmlformats.org/officeDocument/2006/relationships/slide" Target="slide36.xml"/><Relationship Id="rId4" Type="http://schemas.openxmlformats.org/officeDocument/2006/relationships/image" Target="../media/image22.png"/><Relationship Id="rId9" Type="http://schemas.openxmlformats.org/officeDocument/2006/relationships/image" Target="../media/image94.png"/><Relationship Id="rId14" Type="http://schemas.openxmlformats.org/officeDocument/2006/relationships/image" Target="../media/image99.svg"/><Relationship Id="rId22" Type="http://schemas.openxmlformats.org/officeDocument/2006/relationships/image" Target="../media/image38.png"/><Relationship Id="rId27" Type="http://schemas.openxmlformats.org/officeDocument/2006/relationships/slide" Target="slide32.xml"/><Relationship Id="rId30" Type="http://schemas.openxmlformats.org/officeDocument/2006/relationships/image" Target="../media/image42.png"/><Relationship Id="rId35" Type="http://schemas.openxmlformats.org/officeDocument/2006/relationships/slide" Target="slide38.xml"/><Relationship Id="rId8" Type="http://schemas.openxmlformats.org/officeDocument/2006/relationships/image" Target="../media/image91.svg"/><Relationship Id="rId3" Type="http://schemas.openxmlformats.org/officeDocument/2006/relationships/image" Target="../media/image4.png"/><Relationship Id="rId12" Type="http://schemas.openxmlformats.org/officeDocument/2006/relationships/image" Target="../media/image97.svg"/><Relationship Id="rId17" Type="http://schemas.openxmlformats.org/officeDocument/2006/relationships/image" Target="../media/image35.png"/><Relationship Id="rId25" Type="http://schemas.openxmlformats.org/officeDocument/2006/relationships/slide" Target="slide29.xml"/><Relationship Id="rId33" Type="http://schemas.openxmlformats.org/officeDocument/2006/relationships/slide" Target="slide37.xml"/><Relationship Id="rId38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.png"/><Relationship Id="rId18" Type="http://schemas.openxmlformats.org/officeDocument/2006/relationships/slide" Target="slide29.xml"/><Relationship Id="rId26" Type="http://schemas.openxmlformats.org/officeDocument/2006/relationships/slide" Target="slide37.xml"/><Relationship Id="rId3" Type="http://schemas.openxmlformats.org/officeDocument/2006/relationships/image" Target="../media/image4.png"/><Relationship Id="rId21" Type="http://schemas.openxmlformats.org/officeDocument/2006/relationships/image" Target="../media/image41.png"/><Relationship Id="rId34" Type="http://schemas.openxmlformats.org/officeDocument/2006/relationships/image" Target="../media/image49.svg"/><Relationship Id="rId7" Type="http://schemas.openxmlformats.org/officeDocument/2006/relationships/image" Target="../media/image105.png"/><Relationship Id="rId12" Type="http://schemas.openxmlformats.org/officeDocument/2006/relationships/image" Target="../media/image36.png"/><Relationship Id="rId17" Type="http://schemas.openxmlformats.org/officeDocument/2006/relationships/image" Target="../media/image39.png"/><Relationship Id="rId25" Type="http://schemas.openxmlformats.org/officeDocument/2006/relationships/image" Target="../media/image43.png"/><Relationship Id="rId33" Type="http://schemas.openxmlformats.org/officeDocument/2006/relationships/image" Target="../media/image48.png"/><Relationship Id="rId2" Type="http://schemas.openxmlformats.org/officeDocument/2006/relationships/image" Target="../media/image22.png"/><Relationship Id="rId16" Type="http://schemas.openxmlformats.org/officeDocument/2006/relationships/slide" Target="slide22.xml"/><Relationship Id="rId20" Type="http://schemas.openxmlformats.org/officeDocument/2006/relationships/slide" Target="slide32.xml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0.xml"/><Relationship Id="rId11" Type="http://schemas.openxmlformats.org/officeDocument/2006/relationships/image" Target="../media/image35.png"/><Relationship Id="rId24" Type="http://schemas.openxmlformats.org/officeDocument/2006/relationships/slide" Target="slide36.xml"/><Relationship Id="rId32" Type="http://schemas.openxmlformats.org/officeDocument/2006/relationships/image" Target="../media/image109.png"/><Relationship Id="rId5" Type="http://schemas.openxmlformats.org/officeDocument/2006/relationships/image" Target="../media/image104.svg"/><Relationship Id="rId15" Type="http://schemas.openxmlformats.org/officeDocument/2006/relationships/image" Target="../media/image37.png"/><Relationship Id="rId23" Type="http://schemas.openxmlformats.org/officeDocument/2006/relationships/image" Target="../media/image42.png"/><Relationship Id="rId28" Type="http://schemas.openxmlformats.org/officeDocument/2006/relationships/slide" Target="slide38.xml"/><Relationship Id="rId10" Type="http://schemas.openxmlformats.org/officeDocument/2006/relationships/image" Target="../media/image56.png"/><Relationship Id="rId19" Type="http://schemas.openxmlformats.org/officeDocument/2006/relationships/image" Target="../media/image40.png"/><Relationship Id="rId31" Type="http://schemas.openxmlformats.org/officeDocument/2006/relationships/image" Target="../media/image46.png"/><Relationship Id="rId4" Type="http://schemas.openxmlformats.org/officeDocument/2006/relationships/image" Target="../media/image103.png"/><Relationship Id="rId9" Type="http://schemas.openxmlformats.org/officeDocument/2006/relationships/image" Target="../media/image107.png"/><Relationship Id="rId14" Type="http://schemas.openxmlformats.org/officeDocument/2006/relationships/slide" Target="slide8.xml"/><Relationship Id="rId22" Type="http://schemas.openxmlformats.org/officeDocument/2006/relationships/slide" Target="slide35.xml"/><Relationship Id="rId27" Type="http://schemas.openxmlformats.org/officeDocument/2006/relationships/image" Target="../media/image44.png"/><Relationship Id="rId30" Type="http://schemas.openxmlformats.org/officeDocument/2006/relationships/slide" Target="slide39.xml"/><Relationship Id="rId8" Type="http://schemas.openxmlformats.org/officeDocument/2006/relationships/image" Target="../media/image10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3.png"/><Relationship Id="rId18" Type="http://schemas.openxmlformats.org/officeDocument/2006/relationships/image" Target="../media/image121.svg"/><Relationship Id="rId26" Type="http://schemas.openxmlformats.org/officeDocument/2006/relationships/image" Target="../media/image60.png"/><Relationship Id="rId39" Type="http://schemas.openxmlformats.org/officeDocument/2006/relationships/slide" Target="slide37.xml"/><Relationship Id="rId21" Type="http://schemas.openxmlformats.org/officeDocument/2006/relationships/image" Target="../media/image122.png"/><Relationship Id="rId34" Type="http://schemas.openxmlformats.org/officeDocument/2006/relationships/image" Target="../media/image41.png"/><Relationship Id="rId42" Type="http://schemas.openxmlformats.org/officeDocument/2006/relationships/image" Target="../media/image45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19.svg"/><Relationship Id="rId29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svg"/><Relationship Id="rId11" Type="http://schemas.openxmlformats.org/officeDocument/2006/relationships/image" Target="../media/image4.png"/><Relationship Id="rId24" Type="http://schemas.openxmlformats.org/officeDocument/2006/relationships/image" Target="../media/image49.svg"/><Relationship Id="rId32" Type="http://schemas.openxmlformats.org/officeDocument/2006/relationships/image" Target="../media/image40.png"/><Relationship Id="rId37" Type="http://schemas.openxmlformats.org/officeDocument/2006/relationships/slide" Target="slide36.xml"/><Relationship Id="rId40" Type="http://schemas.openxmlformats.org/officeDocument/2006/relationships/image" Target="../media/image44.png"/><Relationship Id="rId45" Type="http://schemas.openxmlformats.org/officeDocument/2006/relationships/image" Target="../media/image109.png"/><Relationship Id="rId5" Type="http://schemas.openxmlformats.org/officeDocument/2006/relationships/image" Target="../media/image112.png"/><Relationship Id="rId15" Type="http://schemas.openxmlformats.org/officeDocument/2006/relationships/image" Target="../media/image118.png"/><Relationship Id="rId23" Type="http://schemas.openxmlformats.org/officeDocument/2006/relationships/image" Target="../media/image48.png"/><Relationship Id="rId28" Type="http://schemas.openxmlformats.org/officeDocument/2006/relationships/image" Target="../media/image37.png"/><Relationship Id="rId36" Type="http://schemas.openxmlformats.org/officeDocument/2006/relationships/image" Target="../media/image42.png"/><Relationship Id="rId10" Type="http://schemas.openxmlformats.org/officeDocument/2006/relationships/image" Target="../media/image117.svg"/><Relationship Id="rId19" Type="http://schemas.openxmlformats.org/officeDocument/2006/relationships/image" Target="../media/image35.png"/><Relationship Id="rId31" Type="http://schemas.openxmlformats.org/officeDocument/2006/relationships/slide" Target="slide29.xml"/><Relationship Id="rId44" Type="http://schemas.openxmlformats.org/officeDocument/2006/relationships/image" Target="../media/image46.png"/><Relationship Id="rId4" Type="http://schemas.openxmlformats.org/officeDocument/2006/relationships/image" Target="../media/image111.svg"/><Relationship Id="rId9" Type="http://schemas.openxmlformats.org/officeDocument/2006/relationships/image" Target="../media/image116.png"/><Relationship Id="rId14" Type="http://schemas.openxmlformats.org/officeDocument/2006/relationships/image" Target="../media/image104.svg"/><Relationship Id="rId22" Type="http://schemas.openxmlformats.org/officeDocument/2006/relationships/image" Target="../media/image108.png"/><Relationship Id="rId27" Type="http://schemas.openxmlformats.org/officeDocument/2006/relationships/slide" Target="slide8.xml"/><Relationship Id="rId30" Type="http://schemas.openxmlformats.org/officeDocument/2006/relationships/image" Target="../media/image39.png"/><Relationship Id="rId35" Type="http://schemas.openxmlformats.org/officeDocument/2006/relationships/slide" Target="slide35.xml"/><Relationship Id="rId43" Type="http://schemas.openxmlformats.org/officeDocument/2006/relationships/slide" Target="slide39.xml"/><Relationship Id="rId8" Type="http://schemas.openxmlformats.org/officeDocument/2006/relationships/image" Target="../media/image115.svg"/><Relationship Id="rId3" Type="http://schemas.openxmlformats.org/officeDocument/2006/relationships/image" Target="../media/image110.png"/><Relationship Id="rId12" Type="http://schemas.openxmlformats.org/officeDocument/2006/relationships/image" Target="../media/image22.png"/><Relationship Id="rId17" Type="http://schemas.openxmlformats.org/officeDocument/2006/relationships/image" Target="../media/image120.png"/><Relationship Id="rId25" Type="http://schemas.openxmlformats.org/officeDocument/2006/relationships/slide" Target="slide21.xml"/><Relationship Id="rId33" Type="http://schemas.openxmlformats.org/officeDocument/2006/relationships/slide" Target="slide32.xml"/><Relationship Id="rId38" Type="http://schemas.openxmlformats.org/officeDocument/2006/relationships/image" Target="../media/image43.png"/><Relationship Id="rId20" Type="http://schemas.openxmlformats.org/officeDocument/2006/relationships/image" Target="../media/image36.png"/><Relationship Id="rId41" Type="http://schemas.openxmlformats.org/officeDocument/2006/relationships/slide" Target="slide38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2.png"/><Relationship Id="rId18" Type="http://schemas.openxmlformats.org/officeDocument/2006/relationships/image" Target="../media/image115.svg"/><Relationship Id="rId26" Type="http://schemas.openxmlformats.org/officeDocument/2006/relationships/image" Target="../media/image37.png"/><Relationship Id="rId39" Type="http://schemas.openxmlformats.org/officeDocument/2006/relationships/slide" Target="slide38.xml"/><Relationship Id="rId21" Type="http://schemas.openxmlformats.org/officeDocument/2006/relationships/image" Target="../media/image35.png"/><Relationship Id="rId34" Type="http://schemas.openxmlformats.org/officeDocument/2006/relationships/image" Target="../media/image42.png"/><Relationship Id="rId42" Type="http://schemas.openxmlformats.org/officeDocument/2006/relationships/image" Target="../media/image4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21.svg"/><Relationship Id="rId20" Type="http://schemas.openxmlformats.org/officeDocument/2006/relationships/image" Target="../media/image117.svg"/><Relationship Id="rId29" Type="http://schemas.openxmlformats.org/officeDocument/2006/relationships/slide" Target="slide29.xml"/><Relationship Id="rId41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svg"/><Relationship Id="rId11" Type="http://schemas.openxmlformats.org/officeDocument/2006/relationships/image" Target="../media/image110.png"/><Relationship Id="rId24" Type="http://schemas.openxmlformats.org/officeDocument/2006/relationships/image" Target="../media/image108.png"/><Relationship Id="rId32" Type="http://schemas.openxmlformats.org/officeDocument/2006/relationships/image" Target="../media/image41.png"/><Relationship Id="rId37" Type="http://schemas.openxmlformats.org/officeDocument/2006/relationships/slide" Target="slide37.xml"/><Relationship Id="rId40" Type="http://schemas.openxmlformats.org/officeDocument/2006/relationships/image" Target="../media/image45.png"/><Relationship Id="rId5" Type="http://schemas.openxmlformats.org/officeDocument/2006/relationships/image" Target="../media/image123.png"/><Relationship Id="rId15" Type="http://schemas.openxmlformats.org/officeDocument/2006/relationships/image" Target="../media/image120.png"/><Relationship Id="rId23" Type="http://schemas.openxmlformats.org/officeDocument/2006/relationships/image" Target="../media/image122.png"/><Relationship Id="rId28" Type="http://schemas.openxmlformats.org/officeDocument/2006/relationships/image" Target="../media/image39.png"/><Relationship Id="rId36" Type="http://schemas.openxmlformats.org/officeDocument/2006/relationships/image" Target="../media/image43.png"/><Relationship Id="rId10" Type="http://schemas.openxmlformats.org/officeDocument/2006/relationships/image" Target="../media/image119.svg"/><Relationship Id="rId19" Type="http://schemas.openxmlformats.org/officeDocument/2006/relationships/image" Target="../media/image116.png"/><Relationship Id="rId31" Type="http://schemas.openxmlformats.org/officeDocument/2006/relationships/slide" Target="slide32.xml"/><Relationship Id="rId4" Type="http://schemas.openxmlformats.org/officeDocument/2006/relationships/image" Target="../media/image22.png"/><Relationship Id="rId9" Type="http://schemas.openxmlformats.org/officeDocument/2006/relationships/image" Target="../media/image118.png"/><Relationship Id="rId14" Type="http://schemas.openxmlformats.org/officeDocument/2006/relationships/image" Target="../media/image113.svg"/><Relationship Id="rId22" Type="http://schemas.openxmlformats.org/officeDocument/2006/relationships/image" Target="../media/image36.png"/><Relationship Id="rId27" Type="http://schemas.openxmlformats.org/officeDocument/2006/relationships/slide" Target="slide22.xml"/><Relationship Id="rId30" Type="http://schemas.openxmlformats.org/officeDocument/2006/relationships/image" Target="../media/image40.png"/><Relationship Id="rId35" Type="http://schemas.openxmlformats.org/officeDocument/2006/relationships/slide" Target="slide36.xml"/><Relationship Id="rId43" Type="http://schemas.openxmlformats.org/officeDocument/2006/relationships/image" Target="../media/image109.png"/><Relationship Id="rId8" Type="http://schemas.openxmlformats.org/officeDocument/2006/relationships/image" Target="../media/image81.svg"/><Relationship Id="rId3" Type="http://schemas.openxmlformats.org/officeDocument/2006/relationships/image" Target="../media/image4.png"/><Relationship Id="rId12" Type="http://schemas.openxmlformats.org/officeDocument/2006/relationships/image" Target="../media/image111.svg"/><Relationship Id="rId17" Type="http://schemas.openxmlformats.org/officeDocument/2006/relationships/image" Target="../media/image114.png"/><Relationship Id="rId25" Type="http://schemas.openxmlformats.org/officeDocument/2006/relationships/slide" Target="slide8.xml"/><Relationship Id="rId33" Type="http://schemas.openxmlformats.org/officeDocument/2006/relationships/slide" Target="slide35.xml"/><Relationship Id="rId38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slide" Target="slide29.xml"/><Relationship Id="rId18" Type="http://schemas.openxmlformats.org/officeDocument/2006/relationships/image" Target="../media/image42.png"/><Relationship Id="rId26" Type="http://schemas.openxmlformats.org/officeDocument/2006/relationships/image" Target="../media/image46.png"/><Relationship Id="rId3" Type="http://schemas.openxmlformats.org/officeDocument/2006/relationships/image" Target="../media/image4.png"/><Relationship Id="rId21" Type="http://schemas.openxmlformats.org/officeDocument/2006/relationships/slide" Target="slide37.xml"/><Relationship Id="rId7" Type="http://schemas.openxmlformats.org/officeDocument/2006/relationships/image" Target="../media/image36.png"/><Relationship Id="rId12" Type="http://schemas.openxmlformats.org/officeDocument/2006/relationships/image" Target="../media/image38.png"/><Relationship Id="rId17" Type="http://schemas.openxmlformats.org/officeDocument/2006/relationships/slide" Target="slide35.xml"/><Relationship Id="rId25" Type="http://schemas.openxmlformats.org/officeDocument/2006/relationships/slide" Target="slide39.xml"/><Relationship Id="rId2" Type="http://schemas.openxmlformats.org/officeDocument/2006/relationships/image" Target="../media/image22.png"/><Relationship Id="rId16" Type="http://schemas.openxmlformats.org/officeDocument/2006/relationships/image" Target="../media/image41.png"/><Relationship Id="rId20" Type="http://schemas.openxmlformats.org/officeDocument/2006/relationships/image" Target="../media/image43.png"/><Relationship Id="rId29" Type="http://schemas.openxmlformats.org/officeDocument/2006/relationships/image" Target="../media/image1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slide" Target="slide19.xml"/><Relationship Id="rId24" Type="http://schemas.openxmlformats.org/officeDocument/2006/relationships/image" Target="../media/image45.png"/><Relationship Id="rId32" Type="http://schemas.openxmlformats.org/officeDocument/2006/relationships/image" Target="../media/image130.svg"/><Relationship Id="rId5" Type="http://schemas.openxmlformats.org/officeDocument/2006/relationships/image" Target="../media/image56.png"/><Relationship Id="rId15" Type="http://schemas.openxmlformats.org/officeDocument/2006/relationships/slide" Target="slide32.xml"/><Relationship Id="rId23" Type="http://schemas.openxmlformats.org/officeDocument/2006/relationships/slide" Target="slide38.xml"/><Relationship Id="rId28" Type="http://schemas.openxmlformats.org/officeDocument/2006/relationships/slide" Target="slide23.xml"/><Relationship Id="rId10" Type="http://schemas.openxmlformats.org/officeDocument/2006/relationships/image" Target="../media/image37.png"/><Relationship Id="rId19" Type="http://schemas.openxmlformats.org/officeDocument/2006/relationships/slide" Target="slide36.xml"/><Relationship Id="rId31" Type="http://schemas.openxmlformats.org/officeDocument/2006/relationships/image" Target="../media/image129.png"/><Relationship Id="rId4" Type="http://schemas.openxmlformats.org/officeDocument/2006/relationships/image" Target="../media/image107.png"/><Relationship Id="rId9" Type="http://schemas.openxmlformats.org/officeDocument/2006/relationships/slide" Target="slide8.xml"/><Relationship Id="rId14" Type="http://schemas.openxmlformats.org/officeDocument/2006/relationships/image" Target="../media/image40.png"/><Relationship Id="rId22" Type="http://schemas.openxmlformats.org/officeDocument/2006/relationships/image" Target="../media/image44.png"/><Relationship Id="rId27" Type="http://schemas.openxmlformats.org/officeDocument/2006/relationships/image" Target="../media/image126.png"/><Relationship Id="rId30" Type="http://schemas.openxmlformats.org/officeDocument/2006/relationships/image" Target="../media/image128.sv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5.png"/><Relationship Id="rId18" Type="http://schemas.openxmlformats.org/officeDocument/2006/relationships/slide" Target="slide8.xml"/><Relationship Id="rId26" Type="http://schemas.openxmlformats.org/officeDocument/2006/relationships/slide" Target="slide35.xml"/><Relationship Id="rId3" Type="http://schemas.openxmlformats.org/officeDocument/2006/relationships/image" Target="../media/image56.png"/><Relationship Id="rId21" Type="http://schemas.openxmlformats.org/officeDocument/2006/relationships/image" Target="../media/image38.png"/><Relationship Id="rId34" Type="http://schemas.openxmlformats.org/officeDocument/2006/relationships/slide" Target="slide39.xml"/><Relationship Id="rId7" Type="http://schemas.openxmlformats.org/officeDocument/2006/relationships/image" Target="../media/image130.svg"/><Relationship Id="rId12" Type="http://schemas.openxmlformats.org/officeDocument/2006/relationships/image" Target="../media/image36.png"/><Relationship Id="rId17" Type="http://schemas.openxmlformats.org/officeDocument/2006/relationships/image" Target="../media/image49.svg"/><Relationship Id="rId25" Type="http://schemas.openxmlformats.org/officeDocument/2006/relationships/image" Target="../media/image41.png"/><Relationship Id="rId33" Type="http://schemas.openxmlformats.org/officeDocument/2006/relationships/image" Target="../media/image45.png"/><Relationship Id="rId2" Type="http://schemas.openxmlformats.org/officeDocument/2006/relationships/image" Target="../media/image131.png"/><Relationship Id="rId16" Type="http://schemas.openxmlformats.org/officeDocument/2006/relationships/image" Target="../media/image48.png"/><Relationship Id="rId20" Type="http://schemas.openxmlformats.org/officeDocument/2006/relationships/slide" Target="slide19.xml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.png"/><Relationship Id="rId11" Type="http://schemas.openxmlformats.org/officeDocument/2006/relationships/image" Target="../media/image35.png"/><Relationship Id="rId24" Type="http://schemas.openxmlformats.org/officeDocument/2006/relationships/slide" Target="slide32.xml"/><Relationship Id="rId32" Type="http://schemas.openxmlformats.org/officeDocument/2006/relationships/slide" Target="slide38.xml"/><Relationship Id="rId5" Type="http://schemas.openxmlformats.org/officeDocument/2006/relationships/image" Target="../media/image4.png"/><Relationship Id="rId15" Type="http://schemas.openxmlformats.org/officeDocument/2006/relationships/image" Target="../media/image128.svg"/><Relationship Id="rId23" Type="http://schemas.openxmlformats.org/officeDocument/2006/relationships/image" Target="../media/image40.png"/><Relationship Id="rId28" Type="http://schemas.openxmlformats.org/officeDocument/2006/relationships/slide" Target="slide36.xml"/><Relationship Id="rId36" Type="http://schemas.openxmlformats.org/officeDocument/2006/relationships/image" Target="../media/image126.png"/><Relationship Id="rId10" Type="http://schemas.openxmlformats.org/officeDocument/2006/relationships/image" Target="../media/image133.svg"/><Relationship Id="rId19" Type="http://schemas.openxmlformats.org/officeDocument/2006/relationships/image" Target="../media/image37.png"/><Relationship Id="rId31" Type="http://schemas.openxmlformats.org/officeDocument/2006/relationships/image" Target="../media/image44.png"/><Relationship Id="rId4" Type="http://schemas.openxmlformats.org/officeDocument/2006/relationships/image" Target="../media/image22.png"/><Relationship Id="rId9" Type="http://schemas.openxmlformats.org/officeDocument/2006/relationships/image" Target="../media/image132.png"/><Relationship Id="rId14" Type="http://schemas.openxmlformats.org/officeDocument/2006/relationships/image" Target="../media/image127.png"/><Relationship Id="rId22" Type="http://schemas.openxmlformats.org/officeDocument/2006/relationships/slide" Target="slide29.xml"/><Relationship Id="rId27" Type="http://schemas.openxmlformats.org/officeDocument/2006/relationships/image" Target="../media/image42.png"/><Relationship Id="rId30" Type="http://schemas.openxmlformats.org/officeDocument/2006/relationships/slide" Target="slide37.xml"/><Relationship Id="rId35" Type="http://schemas.openxmlformats.org/officeDocument/2006/relationships/image" Target="../media/image46.png"/><Relationship Id="rId8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slide" Target="slide8.xml"/><Relationship Id="rId18" Type="http://schemas.openxmlformats.org/officeDocument/2006/relationships/image" Target="../media/image40.png"/><Relationship Id="rId26" Type="http://schemas.openxmlformats.org/officeDocument/2006/relationships/image" Target="../media/image44.png"/><Relationship Id="rId3" Type="http://schemas.openxmlformats.org/officeDocument/2006/relationships/image" Target="../media/image4.png"/><Relationship Id="rId21" Type="http://schemas.openxmlformats.org/officeDocument/2006/relationships/slide" Target="slide35.xml"/><Relationship Id="rId7" Type="http://schemas.openxmlformats.org/officeDocument/2006/relationships/image" Target="../media/image134.png"/><Relationship Id="rId12" Type="http://schemas.openxmlformats.org/officeDocument/2006/relationships/image" Target="../media/image128.svg"/><Relationship Id="rId17" Type="http://schemas.openxmlformats.org/officeDocument/2006/relationships/slide" Target="slide29.xml"/><Relationship Id="rId25" Type="http://schemas.openxmlformats.org/officeDocument/2006/relationships/slide" Target="slide37.xml"/><Relationship Id="rId2" Type="http://schemas.openxmlformats.org/officeDocument/2006/relationships/image" Target="../media/image22.png"/><Relationship Id="rId16" Type="http://schemas.openxmlformats.org/officeDocument/2006/relationships/image" Target="../media/image38.png"/><Relationship Id="rId20" Type="http://schemas.openxmlformats.org/officeDocument/2006/relationships/image" Target="../media/image41.png"/><Relationship Id="rId29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27.png"/><Relationship Id="rId24" Type="http://schemas.openxmlformats.org/officeDocument/2006/relationships/image" Target="../media/image43.png"/><Relationship Id="rId5" Type="http://schemas.openxmlformats.org/officeDocument/2006/relationships/image" Target="../media/image36.png"/><Relationship Id="rId15" Type="http://schemas.openxmlformats.org/officeDocument/2006/relationships/slide" Target="slide19.xml"/><Relationship Id="rId23" Type="http://schemas.openxmlformats.org/officeDocument/2006/relationships/slide" Target="slide36.xml"/><Relationship Id="rId28" Type="http://schemas.openxmlformats.org/officeDocument/2006/relationships/image" Target="../media/image45.png"/><Relationship Id="rId10" Type="http://schemas.openxmlformats.org/officeDocument/2006/relationships/slide" Target="slide25.xml"/><Relationship Id="rId19" Type="http://schemas.openxmlformats.org/officeDocument/2006/relationships/slide" Target="slide32.xml"/><Relationship Id="rId31" Type="http://schemas.openxmlformats.org/officeDocument/2006/relationships/image" Target="../media/image126.png"/><Relationship Id="rId4" Type="http://schemas.openxmlformats.org/officeDocument/2006/relationships/image" Target="../media/image35.png"/><Relationship Id="rId9" Type="http://schemas.openxmlformats.org/officeDocument/2006/relationships/image" Target="../media/image136.svg"/><Relationship Id="rId14" Type="http://schemas.openxmlformats.org/officeDocument/2006/relationships/image" Target="../media/image37.png"/><Relationship Id="rId22" Type="http://schemas.openxmlformats.org/officeDocument/2006/relationships/image" Target="../media/image42.png"/><Relationship Id="rId27" Type="http://schemas.openxmlformats.org/officeDocument/2006/relationships/slide" Target="slide38.xml"/><Relationship Id="rId30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slide" Target="slide19.xml"/><Relationship Id="rId18" Type="http://schemas.openxmlformats.org/officeDocument/2006/relationships/image" Target="../media/image41.png"/><Relationship Id="rId26" Type="http://schemas.openxmlformats.org/officeDocument/2006/relationships/image" Target="../media/image45.png"/><Relationship Id="rId3" Type="http://schemas.openxmlformats.org/officeDocument/2006/relationships/image" Target="../media/image4.png"/><Relationship Id="rId21" Type="http://schemas.openxmlformats.org/officeDocument/2006/relationships/slide" Target="slide36.xml"/><Relationship Id="rId34" Type="http://schemas.openxmlformats.org/officeDocument/2006/relationships/image" Target="../media/image142.png"/><Relationship Id="rId7" Type="http://schemas.openxmlformats.org/officeDocument/2006/relationships/image" Target="../media/image137.png"/><Relationship Id="rId12" Type="http://schemas.openxmlformats.org/officeDocument/2006/relationships/image" Target="../media/image37.png"/><Relationship Id="rId17" Type="http://schemas.openxmlformats.org/officeDocument/2006/relationships/slide" Target="slide32.xml"/><Relationship Id="rId25" Type="http://schemas.openxmlformats.org/officeDocument/2006/relationships/slide" Target="slide38.xml"/><Relationship Id="rId33" Type="http://schemas.openxmlformats.org/officeDocument/2006/relationships/image" Target="../media/image141.svg"/><Relationship Id="rId2" Type="http://schemas.openxmlformats.org/officeDocument/2006/relationships/image" Target="../media/image22.png"/><Relationship Id="rId16" Type="http://schemas.openxmlformats.org/officeDocument/2006/relationships/image" Target="../media/image40.png"/><Relationship Id="rId20" Type="http://schemas.openxmlformats.org/officeDocument/2006/relationships/image" Target="../media/image42.png"/><Relationship Id="rId29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slide" Target="slide8.xml"/><Relationship Id="rId24" Type="http://schemas.openxmlformats.org/officeDocument/2006/relationships/image" Target="../media/image44.png"/><Relationship Id="rId32" Type="http://schemas.openxmlformats.org/officeDocument/2006/relationships/image" Target="../media/image140.png"/><Relationship Id="rId5" Type="http://schemas.openxmlformats.org/officeDocument/2006/relationships/image" Target="../media/image36.png"/><Relationship Id="rId15" Type="http://schemas.openxmlformats.org/officeDocument/2006/relationships/slide" Target="slide29.xml"/><Relationship Id="rId23" Type="http://schemas.openxmlformats.org/officeDocument/2006/relationships/slide" Target="slide37.xml"/><Relationship Id="rId28" Type="http://schemas.openxmlformats.org/officeDocument/2006/relationships/image" Target="../media/image46.png"/><Relationship Id="rId10" Type="http://schemas.openxmlformats.org/officeDocument/2006/relationships/image" Target="../media/image128.svg"/><Relationship Id="rId19" Type="http://schemas.openxmlformats.org/officeDocument/2006/relationships/slide" Target="slide35.xml"/><Relationship Id="rId31" Type="http://schemas.openxmlformats.org/officeDocument/2006/relationships/image" Target="../media/image139.svg"/><Relationship Id="rId4" Type="http://schemas.openxmlformats.org/officeDocument/2006/relationships/image" Target="../media/image35.png"/><Relationship Id="rId9" Type="http://schemas.openxmlformats.org/officeDocument/2006/relationships/image" Target="../media/image127.png"/><Relationship Id="rId14" Type="http://schemas.openxmlformats.org/officeDocument/2006/relationships/image" Target="../media/image38.png"/><Relationship Id="rId22" Type="http://schemas.openxmlformats.org/officeDocument/2006/relationships/image" Target="../media/image43.png"/><Relationship Id="rId27" Type="http://schemas.openxmlformats.org/officeDocument/2006/relationships/slide" Target="slide39.xml"/><Relationship Id="rId30" Type="http://schemas.openxmlformats.org/officeDocument/2006/relationships/image" Target="../media/image138.png"/><Relationship Id="rId35" Type="http://schemas.openxmlformats.org/officeDocument/2006/relationships/image" Target="../media/image143.svg"/><Relationship Id="rId8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5.png"/><Relationship Id="rId18" Type="http://schemas.openxmlformats.org/officeDocument/2006/relationships/image" Target="../media/image38.png"/><Relationship Id="rId26" Type="http://schemas.openxmlformats.org/officeDocument/2006/relationships/image" Target="../media/image43.png"/><Relationship Id="rId3" Type="http://schemas.openxmlformats.org/officeDocument/2006/relationships/image" Target="../media/image4.png"/><Relationship Id="rId21" Type="http://schemas.openxmlformats.org/officeDocument/2006/relationships/slide" Target="slide32.xml"/><Relationship Id="rId34" Type="http://schemas.openxmlformats.org/officeDocument/2006/relationships/slide" Target="slide27.xml"/><Relationship Id="rId7" Type="http://schemas.openxmlformats.org/officeDocument/2006/relationships/image" Target="../media/image141.svg"/><Relationship Id="rId12" Type="http://schemas.openxmlformats.org/officeDocument/2006/relationships/image" Target="../media/image36.png"/><Relationship Id="rId17" Type="http://schemas.openxmlformats.org/officeDocument/2006/relationships/slide" Target="slide19.xml"/><Relationship Id="rId25" Type="http://schemas.openxmlformats.org/officeDocument/2006/relationships/slide" Target="slide36.xml"/><Relationship Id="rId33" Type="http://schemas.openxmlformats.org/officeDocument/2006/relationships/image" Target="../media/image126.png"/><Relationship Id="rId2" Type="http://schemas.openxmlformats.org/officeDocument/2006/relationships/image" Target="../media/image22.png"/><Relationship Id="rId16" Type="http://schemas.openxmlformats.org/officeDocument/2006/relationships/image" Target="../media/image37.png"/><Relationship Id="rId20" Type="http://schemas.openxmlformats.org/officeDocument/2006/relationships/image" Target="../media/image40.png"/><Relationship Id="rId29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11" Type="http://schemas.openxmlformats.org/officeDocument/2006/relationships/image" Target="../media/image35.png"/><Relationship Id="rId24" Type="http://schemas.openxmlformats.org/officeDocument/2006/relationships/image" Target="../media/image42.png"/><Relationship Id="rId32" Type="http://schemas.openxmlformats.org/officeDocument/2006/relationships/image" Target="../media/image46.png"/><Relationship Id="rId5" Type="http://schemas.openxmlformats.org/officeDocument/2006/relationships/image" Target="../media/image139.svg"/><Relationship Id="rId15" Type="http://schemas.openxmlformats.org/officeDocument/2006/relationships/slide" Target="slide8.xml"/><Relationship Id="rId23" Type="http://schemas.openxmlformats.org/officeDocument/2006/relationships/slide" Target="slide35.xml"/><Relationship Id="rId28" Type="http://schemas.openxmlformats.org/officeDocument/2006/relationships/image" Target="../media/image44.png"/><Relationship Id="rId36" Type="http://schemas.openxmlformats.org/officeDocument/2006/relationships/image" Target="../media/image128.svg"/><Relationship Id="rId10" Type="http://schemas.openxmlformats.org/officeDocument/2006/relationships/image" Target="../media/image144.png"/><Relationship Id="rId19" Type="http://schemas.openxmlformats.org/officeDocument/2006/relationships/slide" Target="slide29.xml"/><Relationship Id="rId31" Type="http://schemas.openxmlformats.org/officeDocument/2006/relationships/slide" Target="slide39.xml"/><Relationship Id="rId4" Type="http://schemas.openxmlformats.org/officeDocument/2006/relationships/image" Target="../media/image138.png"/><Relationship Id="rId9" Type="http://schemas.openxmlformats.org/officeDocument/2006/relationships/image" Target="../media/image143.svg"/><Relationship Id="rId14" Type="http://schemas.openxmlformats.org/officeDocument/2006/relationships/image" Target="../media/image145.png"/><Relationship Id="rId22" Type="http://schemas.openxmlformats.org/officeDocument/2006/relationships/image" Target="../media/image41.png"/><Relationship Id="rId27" Type="http://schemas.openxmlformats.org/officeDocument/2006/relationships/slide" Target="slide37.xml"/><Relationship Id="rId30" Type="http://schemas.openxmlformats.org/officeDocument/2006/relationships/image" Target="../media/image45.png"/><Relationship Id="rId35" Type="http://schemas.openxmlformats.org/officeDocument/2006/relationships/image" Target="../media/image127.png"/><Relationship Id="rId8" Type="http://schemas.openxmlformats.org/officeDocument/2006/relationships/image" Target="../media/image14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7.png"/><Relationship Id="rId18" Type="http://schemas.openxmlformats.org/officeDocument/2006/relationships/slide" Target="slide32.xml"/><Relationship Id="rId26" Type="http://schemas.openxmlformats.org/officeDocument/2006/relationships/slide" Target="slide38.xml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42.png"/><Relationship Id="rId7" Type="http://schemas.openxmlformats.org/officeDocument/2006/relationships/image" Target="../media/image147.png"/><Relationship Id="rId12" Type="http://schemas.openxmlformats.org/officeDocument/2006/relationships/slide" Target="slide8.xml"/><Relationship Id="rId17" Type="http://schemas.openxmlformats.org/officeDocument/2006/relationships/image" Target="../media/image40.png"/><Relationship Id="rId25" Type="http://schemas.openxmlformats.org/officeDocument/2006/relationships/image" Target="../media/image44.png"/><Relationship Id="rId2" Type="http://schemas.openxmlformats.org/officeDocument/2006/relationships/video" Target="../media/media1.mp4"/><Relationship Id="rId16" Type="http://schemas.openxmlformats.org/officeDocument/2006/relationships/slide" Target="slide29.xml"/><Relationship Id="rId20" Type="http://schemas.openxmlformats.org/officeDocument/2006/relationships/slide" Target="slide35.xml"/><Relationship Id="rId29" Type="http://schemas.openxmlformats.org/officeDocument/2006/relationships/image" Target="../media/image46.png"/><Relationship Id="rId1" Type="http://schemas.microsoft.com/office/2007/relationships/media" Target="../media/media1.mp4"/><Relationship Id="rId6" Type="http://schemas.openxmlformats.org/officeDocument/2006/relationships/image" Target="../media/image146.png"/><Relationship Id="rId11" Type="http://schemas.openxmlformats.org/officeDocument/2006/relationships/image" Target="../media/image148.png"/><Relationship Id="rId24" Type="http://schemas.openxmlformats.org/officeDocument/2006/relationships/slide" Target="slide37.xml"/><Relationship Id="rId5" Type="http://schemas.openxmlformats.org/officeDocument/2006/relationships/image" Target="../media/image4.png"/><Relationship Id="rId15" Type="http://schemas.openxmlformats.org/officeDocument/2006/relationships/image" Target="../media/image38.png"/><Relationship Id="rId23" Type="http://schemas.openxmlformats.org/officeDocument/2006/relationships/image" Target="../media/image43.png"/><Relationship Id="rId28" Type="http://schemas.openxmlformats.org/officeDocument/2006/relationships/slide" Target="slide39.xml"/><Relationship Id="rId10" Type="http://schemas.openxmlformats.org/officeDocument/2006/relationships/image" Target="../media/image125.png"/><Relationship Id="rId19" Type="http://schemas.openxmlformats.org/officeDocument/2006/relationships/image" Target="../media/image41.png"/><Relationship Id="rId4" Type="http://schemas.openxmlformats.org/officeDocument/2006/relationships/image" Target="../media/image22.png"/><Relationship Id="rId9" Type="http://schemas.openxmlformats.org/officeDocument/2006/relationships/image" Target="../media/image36.png"/><Relationship Id="rId14" Type="http://schemas.openxmlformats.org/officeDocument/2006/relationships/slide" Target="slide19.xml"/><Relationship Id="rId22" Type="http://schemas.openxmlformats.org/officeDocument/2006/relationships/slide" Target="slide36.xml"/><Relationship Id="rId27" Type="http://schemas.openxmlformats.org/officeDocument/2006/relationships/image" Target="../media/image45.png"/><Relationship Id="rId30" Type="http://schemas.openxmlformats.org/officeDocument/2006/relationships/image" Target="../media/image1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7.png"/><Relationship Id="rId18" Type="http://schemas.openxmlformats.org/officeDocument/2006/relationships/slide" Target="slide32.xml"/><Relationship Id="rId26" Type="http://schemas.openxmlformats.org/officeDocument/2006/relationships/slide" Target="slide38.xml"/><Relationship Id="rId3" Type="http://schemas.openxmlformats.org/officeDocument/2006/relationships/image" Target="../media/image4.png"/><Relationship Id="rId21" Type="http://schemas.openxmlformats.org/officeDocument/2006/relationships/image" Target="../media/image42.png"/><Relationship Id="rId7" Type="http://schemas.openxmlformats.org/officeDocument/2006/relationships/image" Target="../media/image56.png"/><Relationship Id="rId12" Type="http://schemas.openxmlformats.org/officeDocument/2006/relationships/slide" Target="slide8.xml"/><Relationship Id="rId17" Type="http://schemas.openxmlformats.org/officeDocument/2006/relationships/image" Target="../media/image39.png"/><Relationship Id="rId25" Type="http://schemas.openxmlformats.org/officeDocument/2006/relationships/image" Target="../media/image44.png"/><Relationship Id="rId2" Type="http://schemas.openxmlformats.org/officeDocument/2006/relationships/image" Target="../media/image22.png"/><Relationship Id="rId16" Type="http://schemas.openxmlformats.org/officeDocument/2006/relationships/slide" Target="slide22.xml"/><Relationship Id="rId20" Type="http://schemas.openxmlformats.org/officeDocument/2006/relationships/slide" Target="slide35.xml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1.png"/><Relationship Id="rId11" Type="http://schemas.openxmlformats.org/officeDocument/2006/relationships/image" Target="../media/image153.png"/><Relationship Id="rId24" Type="http://schemas.openxmlformats.org/officeDocument/2006/relationships/slide" Target="slide37.xml"/><Relationship Id="rId32" Type="http://schemas.openxmlformats.org/officeDocument/2006/relationships/image" Target="../media/image128.svg"/><Relationship Id="rId5" Type="http://schemas.openxmlformats.org/officeDocument/2006/relationships/image" Target="../media/image150.svg"/><Relationship Id="rId15" Type="http://schemas.openxmlformats.org/officeDocument/2006/relationships/image" Target="../media/image38.png"/><Relationship Id="rId23" Type="http://schemas.openxmlformats.org/officeDocument/2006/relationships/image" Target="../media/image43.png"/><Relationship Id="rId28" Type="http://schemas.openxmlformats.org/officeDocument/2006/relationships/slide" Target="slide39.xml"/><Relationship Id="rId10" Type="http://schemas.openxmlformats.org/officeDocument/2006/relationships/image" Target="../media/image152.png"/><Relationship Id="rId19" Type="http://schemas.openxmlformats.org/officeDocument/2006/relationships/image" Target="../media/image41.png"/><Relationship Id="rId31" Type="http://schemas.openxmlformats.org/officeDocument/2006/relationships/image" Target="../media/image127.png"/><Relationship Id="rId4" Type="http://schemas.openxmlformats.org/officeDocument/2006/relationships/image" Target="../media/image149.png"/><Relationship Id="rId9" Type="http://schemas.openxmlformats.org/officeDocument/2006/relationships/image" Target="../media/image36.png"/><Relationship Id="rId14" Type="http://schemas.openxmlformats.org/officeDocument/2006/relationships/slide" Target="slide19.xml"/><Relationship Id="rId22" Type="http://schemas.openxmlformats.org/officeDocument/2006/relationships/slide" Target="slide36.xml"/><Relationship Id="rId27" Type="http://schemas.openxmlformats.org/officeDocument/2006/relationships/image" Target="../media/image45.png"/><Relationship Id="rId30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2.png"/><Relationship Id="rId18" Type="http://schemas.openxmlformats.org/officeDocument/2006/relationships/image" Target="../media/image35.png"/><Relationship Id="rId26" Type="http://schemas.openxmlformats.org/officeDocument/2006/relationships/slide" Target="slide22.xml"/><Relationship Id="rId39" Type="http://schemas.openxmlformats.org/officeDocument/2006/relationships/image" Target="../media/image46.png"/><Relationship Id="rId21" Type="http://schemas.openxmlformats.org/officeDocument/2006/relationships/image" Target="../media/image153.png"/><Relationship Id="rId34" Type="http://schemas.openxmlformats.org/officeDocument/2006/relationships/slide" Target="slide37.xml"/><Relationship Id="rId42" Type="http://schemas.openxmlformats.org/officeDocument/2006/relationships/image" Target="../media/image169.png"/><Relationship Id="rId47" Type="http://schemas.openxmlformats.org/officeDocument/2006/relationships/image" Target="../media/image174.png"/><Relationship Id="rId50" Type="http://schemas.openxmlformats.org/officeDocument/2006/relationships/image" Target="../media/image177.pn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65.png"/><Relationship Id="rId29" Type="http://schemas.openxmlformats.org/officeDocument/2006/relationships/image" Target="../media/image41.png"/><Relationship Id="rId11" Type="http://schemas.openxmlformats.org/officeDocument/2006/relationships/image" Target="../media/image160.png"/><Relationship Id="rId24" Type="http://schemas.openxmlformats.org/officeDocument/2006/relationships/slide" Target="slide19.xml"/><Relationship Id="rId32" Type="http://schemas.openxmlformats.org/officeDocument/2006/relationships/slide" Target="slide36.xml"/><Relationship Id="rId37" Type="http://schemas.openxmlformats.org/officeDocument/2006/relationships/image" Target="../media/image45.png"/><Relationship Id="rId40" Type="http://schemas.openxmlformats.org/officeDocument/2006/relationships/image" Target="../media/image167.png"/><Relationship Id="rId45" Type="http://schemas.openxmlformats.org/officeDocument/2006/relationships/image" Target="../media/image172.png"/><Relationship Id="rId53" Type="http://schemas.openxmlformats.org/officeDocument/2006/relationships/image" Target="../media/image127.png"/><Relationship Id="rId5" Type="http://schemas.openxmlformats.org/officeDocument/2006/relationships/image" Target="../media/image154.png"/><Relationship Id="rId10" Type="http://schemas.openxmlformats.org/officeDocument/2006/relationships/image" Target="../media/image159.png"/><Relationship Id="rId19" Type="http://schemas.openxmlformats.org/officeDocument/2006/relationships/image" Target="../media/image36.png"/><Relationship Id="rId31" Type="http://schemas.openxmlformats.org/officeDocument/2006/relationships/image" Target="../media/image42.png"/><Relationship Id="rId44" Type="http://schemas.openxmlformats.org/officeDocument/2006/relationships/image" Target="../media/image171.png"/><Relationship Id="rId52" Type="http://schemas.openxmlformats.org/officeDocument/2006/relationships/slide" Target="slide30.xml"/><Relationship Id="rId4" Type="http://schemas.openxmlformats.org/officeDocument/2006/relationships/image" Target="../media/image4.png"/><Relationship Id="rId9" Type="http://schemas.openxmlformats.org/officeDocument/2006/relationships/image" Target="../media/image158.png"/><Relationship Id="rId14" Type="http://schemas.openxmlformats.org/officeDocument/2006/relationships/image" Target="../media/image163.png"/><Relationship Id="rId22" Type="http://schemas.openxmlformats.org/officeDocument/2006/relationships/slide" Target="slide8.xml"/><Relationship Id="rId27" Type="http://schemas.openxmlformats.org/officeDocument/2006/relationships/image" Target="../media/image39.png"/><Relationship Id="rId30" Type="http://schemas.openxmlformats.org/officeDocument/2006/relationships/slide" Target="slide35.xml"/><Relationship Id="rId35" Type="http://schemas.openxmlformats.org/officeDocument/2006/relationships/image" Target="../media/image44.png"/><Relationship Id="rId43" Type="http://schemas.openxmlformats.org/officeDocument/2006/relationships/image" Target="../media/image170.png"/><Relationship Id="rId48" Type="http://schemas.openxmlformats.org/officeDocument/2006/relationships/image" Target="../media/image175.png"/><Relationship Id="rId8" Type="http://schemas.openxmlformats.org/officeDocument/2006/relationships/image" Target="../media/image157.png"/><Relationship Id="rId51" Type="http://schemas.openxmlformats.org/officeDocument/2006/relationships/image" Target="../media/image178.png"/><Relationship Id="rId3" Type="http://schemas.openxmlformats.org/officeDocument/2006/relationships/image" Target="../media/image22.png"/><Relationship Id="rId12" Type="http://schemas.openxmlformats.org/officeDocument/2006/relationships/image" Target="../media/image161.png"/><Relationship Id="rId17" Type="http://schemas.openxmlformats.org/officeDocument/2006/relationships/image" Target="../media/image166.png"/><Relationship Id="rId25" Type="http://schemas.openxmlformats.org/officeDocument/2006/relationships/image" Target="../media/image38.png"/><Relationship Id="rId33" Type="http://schemas.openxmlformats.org/officeDocument/2006/relationships/image" Target="../media/image43.png"/><Relationship Id="rId38" Type="http://schemas.openxmlformats.org/officeDocument/2006/relationships/slide" Target="slide39.xml"/><Relationship Id="rId46" Type="http://schemas.openxmlformats.org/officeDocument/2006/relationships/image" Target="../media/image173.png"/><Relationship Id="rId20" Type="http://schemas.openxmlformats.org/officeDocument/2006/relationships/image" Target="../media/image152.png"/><Relationship Id="rId41" Type="http://schemas.openxmlformats.org/officeDocument/2006/relationships/image" Target="../media/image168.png"/><Relationship Id="rId54" Type="http://schemas.openxmlformats.org/officeDocument/2006/relationships/image" Target="../media/image12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5" Type="http://schemas.openxmlformats.org/officeDocument/2006/relationships/image" Target="../media/image164.png"/><Relationship Id="rId23" Type="http://schemas.openxmlformats.org/officeDocument/2006/relationships/image" Target="../media/image37.png"/><Relationship Id="rId28" Type="http://schemas.openxmlformats.org/officeDocument/2006/relationships/slide" Target="slide32.xml"/><Relationship Id="rId36" Type="http://schemas.openxmlformats.org/officeDocument/2006/relationships/slide" Target="slide38.xml"/><Relationship Id="rId49" Type="http://schemas.openxmlformats.org/officeDocument/2006/relationships/image" Target="../media/image1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2.png"/><Relationship Id="rId18" Type="http://schemas.openxmlformats.org/officeDocument/2006/relationships/slide" Target="slide8.xml"/><Relationship Id="rId26" Type="http://schemas.openxmlformats.org/officeDocument/2006/relationships/slide" Target="slide35.xml"/><Relationship Id="rId21" Type="http://schemas.openxmlformats.org/officeDocument/2006/relationships/image" Target="../media/image38.png"/><Relationship Id="rId34" Type="http://schemas.openxmlformats.org/officeDocument/2006/relationships/slide" Target="slide39.xml"/><Relationship Id="rId7" Type="http://schemas.openxmlformats.org/officeDocument/2006/relationships/image" Target="../media/image182.svg"/><Relationship Id="rId12" Type="http://schemas.openxmlformats.org/officeDocument/2006/relationships/image" Target="../media/image185.png"/><Relationship Id="rId17" Type="http://schemas.openxmlformats.org/officeDocument/2006/relationships/image" Target="../media/image153.png"/><Relationship Id="rId25" Type="http://schemas.openxmlformats.org/officeDocument/2006/relationships/image" Target="../media/image41.png"/><Relationship Id="rId33" Type="http://schemas.openxmlformats.org/officeDocument/2006/relationships/image" Target="../media/image45.png"/><Relationship Id="rId38" Type="http://schemas.openxmlformats.org/officeDocument/2006/relationships/image" Target="../media/image128.svg"/><Relationship Id="rId2" Type="http://schemas.openxmlformats.org/officeDocument/2006/relationships/image" Target="../media/image22.png"/><Relationship Id="rId16" Type="http://schemas.openxmlformats.org/officeDocument/2006/relationships/image" Target="../media/image188.png"/><Relationship Id="rId20" Type="http://schemas.openxmlformats.org/officeDocument/2006/relationships/slide" Target="slide19.xml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11" Type="http://schemas.openxmlformats.org/officeDocument/2006/relationships/image" Target="../media/image36.png"/><Relationship Id="rId24" Type="http://schemas.openxmlformats.org/officeDocument/2006/relationships/slide" Target="slide32.xml"/><Relationship Id="rId32" Type="http://schemas.openxmlformats.org/officeDocument/2006/relationships/slide" Target="slide38.xml"/><Relationship Id="rId37" Type="http://schemas.openxmlformats.org/officeDocument/2006/relationships/image" Target="../media/image127.png"/><Relationship Id="rId5" Type="http://schemas.openxmlformats.org/officeDocument/2006/relationships/image" Target="../media/image180.svg"/><Relationship Id="rId15" Type="http://schemas.openxmlformats.org/officeDocument/2006/relationships/image" Target="../media/image187.png"/><Relationship Id="rId23" Type="http://schemas.openxmlformats.org/officeDocument/2006/relationships/image" Target="../media/image39.png"/><Relationship Id="rId28" Type="http://schemas.openxmlformats.org/officeDocument/2006/relationships/slide" Target="slide36.xml"/><Relationship Id="rId36" Type="http://schemas.openxmlformats.org/officeDocument/2006/relationships/slide" Target="slide31.xml"/><Relationship Id="rId10" Type="http://schemas.openxmlformats.org/officeDocument/2006/relationships/image" Target="../media/image35.png"/><Relationship Id="rId19" Type="http://schemas.openxmlformats.org/officeDocument/2006/relationships/image" Target="../media/image37.png"/><Relationship Id="rId31" Type="http://schemas.openxmlformats.org/officeDocument/2006/relationships/image" Target="../media/image44.png"/><Relationship Id="rId4" Type="http://schemas.openxmlformats.org/officeDocument/2006/relationships/image" Target="../media/image179.png"/><Relationship Id="rId9" Type="http://schemas.openxmlformats.org/officeDocument/2006/relationships/image" Target="../media/image184.svg"/><Relationship Id="rId14" Type="http://schemas.openxmlformats.org/officeDocument/2006/relationships/image" Target="../media/image186.png"/><Relationship Id="rId22" Type="http://schemas.openxmlformats.org/officeDocument/2006/relationships/slide" Target="slide22.xml"/><Relationship Id="rId27" Type="http://schemas.openxmlformats.org/officeDocument/2006/relationships/image" Target="../media/image42.png"/><Relationship Id="rId30" Type="http://schemas.openxmlformats.org/officeDocument/2006/relationships/slide" Target="slide37.xml"/><Relationship Id="rId35" Type="http://schemas.openxmlformats.org/officeDocument/2006/relationships/image" Target="../media/image46.png"/><Relationship Id="rId8" Type="http://schemas.openxmlformats.org/officeDocument/2006/relationships/image" Target="../media/image183.png"/><Relationship Id="rId3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png"/><Relationship Id="rId18" Type="http://schemas.openxmlformats.org/officeDocument/2006/relationships/image" Target="../media/image37.png"/><Relationship Id="rId26" Type="http://schemas.openxmlformats.org/officeDocument/2006/relationships/image" Target="../media/image42.png"/><Relationship Id="rId21" Type="http://schemas.openxmlformats.org/officeDocument/2006/relationships/slide" Target="slide22.xml"/><Relationship Id="rId34" Type="http://schemas.openxmlformats.org/officeDocument/2006/relationships/image" Target="../media/image46.png"/><Relationship Id="rId7" Type="http://schemas.openxmlformats.org/officeDocument/2006/relationships/image" Target="../media/image194.png"/><Relationship Id="rId12" Type="http://schemas.openxmlformats.org/officeDocument/2006/relationships/image" Target="../media/image35.png"/><Relationship Id="rId17" Type="http://schemas.openxmlformats.org/officeDocument/2006/relationships/slide" Target="slide8.xml"/><Relationship Id="rId25" Type="http://schemas.openxmlformats.org/officeDocument/2006/relationships/slide" Target="slide35.xml"/><Relationship Id="rId33" Type="http://schemas.openxmlformats.org/officeDocument/2006/relationships/slide" Target="slide39.xml"/><Relationship Id="rId38" Type="http://schemas.openxmlformats.org/officeDocument/2006/relationships/image" Target="../media/image199.svg"/><Relationship Id="rId2" Type="http://schemas.openxmlformats.org/officeDocument/2006/relationships/image" Target="../media/image189.png"/><Relationship Id="rId16" Type="http://schemas.openxmlformats.org/officeDocument/2006/relationships/image" Target="../media/image153.png"/><Relationship Id="rId20" Type="http://schemas.openxmlformats.org/officeDocument/2006/relationships/image" Target="../media/image38.png"/><Relationship Id="rId29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png"/><Relationship Id="rId11" Type="http://schemas.openxmlformats.org/officeDocument/2006/relationships/image" Target="../media/image4.png"/><Relationship Id="rId24" Type="http://schemas.openxmlformats.org/officeDocument/2006/relationships/image" Target="../media/image41.png"/><Relationship Id="rId32" Type="http://schemas.openxmlformats.org/officeDocument/2006/relationships/image" Target="../media/image45.png"/><Relationship Id="rId37" Type="http://schemas.openxmlformats.org/officeDocument/2006/relationships/image" Target="../media/image198.png"/><Relationship Id="rId5" Type="http://schemas.openxmlformats.org/officeDocument/2006/relationships/image" Target="../media/image192.png"/><Relationship Id="rId15" Type="http://schemas.openxmlformats.org/officeDocument/2006/relationships/image" Target="../media/image152.png"/><Relationship Id="rId23" Type="http://schemas.openxmlformats.org/officeDocument/2006/relationships/slide" Target="slide32.xml"/><Relationship Id="rId28" Type="http://schemas.openxmlformats.org/officeDocument/2006/relationships/image" Target="../media/image43.png"/><Relationship Id="rId36" Type="http://schemas.openxmlformats.org/officeDocument/2006/relationships/image" Target="../media/image49.svg"/><Relationship Id="rId10" Type="http://schemas.openxmlformats.org/officeDocument/2006/relationships/image" Target="../media/image22.png"/><Relationship Id="rId19" Type="http://schemas.openxmlformats.org/officeDocument/2006/relationships/slide" Target="slide19.xml"/><Relationship Id="rId31" Type="http://schemas.openxmlformats.org/officeDocument/2006/relationships/slide" Target="slide38.xml"/><Relationship Id="rId4" Type="http://schemas.openxmlformats.org/officeDocument/2006/relationships/image" Target="../media/image191.png"/><Relationship Id="rId9" Type="http://schemas.openxmlformats.org/officeDocument/2006/relationships/image" Target="../media/image196.png"/><Relationship Id="rId14" Type="http://schemas.openxmlformats.org/officeDocument/2006/relationships/image" Target="../media/image197.png"/><Relationship Id="rId22" Type="http://schemas.openxmlformats.org/officeDocument/2006/relationships/image" Target="../media/image39.png"/><Relationship Id="rId27" Type="http://schemas.openxmlformats.org/officeDocument/2006/relationships/slide" Target="slide36.xml"/><Relationship Id="rId30" Type="http://schemas.openxmlformats.org/officeDocument/2006/relationships/image" Target="../media/image44.png"/><Relationship Id="rId35" Type="http://schemas.openxmlformats.org/officeDocument/2006/relationships/image" Target="../media/image48.png"/><Relationship Id="rId8" Type="http://schemas.openxmlformats.org/officeDocument/2006/relationships/image" Target="../media/image195.png"/><Relationship Id="rId3" Type="http://schemas.openxmlformats.org/officeDocument/2006/relationships/image" Target="../media/image190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7.png"/><Relationship Id="rId18" Type="http://schemas.openxmlformats.org/officeDocument/2006/relationships/slide" Target="slide29.xml"/><Relationship Id="rId26" Type="http://schemas.openxmlformats.org/officeDocument/2006/relationships/slide" Target="slide38.xml"/><Relationship Id="rId3" Type="http://schemas.openxmlformats.org/officeDocument/2006/relationships/image" Target="../media/image22.png"/><Relationship Id="rId21" Type="http://schemas.openxmlformats.org/officeDocument/2006/relationships/image" Target="../media/image42.png"/><Relationship Id="rId7" Type="http://schemas.openxmlformats.org/officeDocument/2006/relationships/image" Target="../media/image151.png"/><Relationship Id="rId12" Type="http://schemas.openxmlformats.org/officeDocument/2006/relationships/slide" Target="slide8.xml"/><Relationship Id="rId17" Type="http://schemas.openxmlformats.org/officeDocument/2006/relationships/image" Target="../media/image39.png"/><Relationship Id="rId25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6" Type="http://schemas.openxmlformats.org/officeDocument/2006/relationships/slide" Target="slide22.xml"/><Relationship Id="rId20" Type="http://schemas.openxmlformats.org/officeDocument/2006/relationships/slide" Target="slide35.xml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1.svg"/><Relationship Id="rId11" Type="http://schemas.openxmlformats.org/officeDocument/2006/relationships/image" Target="../media/image203.png"/><Relationship Id="rId24" Type="http://schemas.openxmlformats.org/officeDocument/2006/relationships/slide" Target="slide37.xml"/><Relationship Id="rId32" Type="http://schemas.openxmlformats.org/officeDocument/2006/relationships/image" Target="../media/image128.svg"/><Relationship Id="rId5" Type="http://schemas.openxmlformats.org/officeDocument/2006/relationships/image" Target="../media/image200.png"/><Relationship Id="rId15" Type="http://schemas.openxmlformats.org/officeDocument/2006/relationships/image" Target="../media/image38.png"/><Relationship Id="rId23" Type="http://schemas.openxmlformats.org/officeDocument/2006/relationships/image" Target="../media/image43.png"/><Relationship Id="rId28" Type="http://schemas.openxmlformats.org/officeDocument/2006/relationships/slide" Target="slide39.xml"/><Relationship Id="rId10" Type="http://schemas.openxmlformats.org/officeDocument/2006/relationships/image" Target="../media/image202.png"/><Relationship Id="rId19" Type="http://schemas.openxmlformats.org/officeDocument/2006/relationships/image" Target="../media/image40.png"/><Relationship Id="rId31" Type="http://schemas.openxmlformats.org/officeDocument/2006/relationships/image" Target="../media/image127.png"/><Relationship Id="rId4" Type="http://schemas.openxmlformats.org/officeDocument/2006/relationships/image" Target="../media/image4.png"/><Relationship Id="rId9" Type="http://schemas.openxmlformats.org/officeDocument/2006/relationships/image" Target="../media/image36.png"/><Relationship Id="rId14" Type="http://schemas.openxmlformats.org/officeDocument/2006/relationships/slide" Target="slide19.xml"/><Relationship Id="rId22" Type="http://schemas.openxmlformats.org/officeDocument/2006/relationships/slide" Target="slide36.xml"/><Relationship Id="rId27" Type="http://schemas.openxmlformats.org/officeDocument/2006/relationships/image" Target="../media/image45.png"/><Relationship Id="rId30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4.png"/><Relationship Id="rId18" Type="http://schemas.openxmlformats.org/officeDocument/2006/relationships/image" Target="../media/image219.png"/><Relationship Id="rId26" Type="http://schemas.openxmlformats.org/officeDocument/2006/relationships/image" Target="../media/image200.png"/><Relationship Id="rId39" Type="http://schemas.openxmlformats.org/officeDocument/2006/relationships/image" Target="../media/image38.png"/><Relationship Id="rId21" Type="http://schemas.openxmlformats.org/officeDocument/2006/relationships/image" Target="../media/image222.svg"/><Relationship Id="rId34" Type="http://schemas.openxmlformats.org/officeDocument/2006/relationships/image" Target="../media/image202.png"/><Relationship Id="rId42" Type="http://schemas.openxmlformats.org/officeDocument/2006/relationships/slide" Target="slide29.xml"/><Relationship Id="rId47" Type="http://schemas.openxmlformats.org/officeDocument/2006/relationships/image" Target="../media/image43.png"/><Relationship Id="rId50" Type="http://schemas.openxmlformats.org/officeDocument/2006/relationships/slide" Target="slide38.xml"/><Relationship Id="rId7" Type="http://schemas.openxmlformats.org/officeDocument/2006/relationships/image" Target="../media/image208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17.png"/><Relationship Id="rId29" Type="http://schemas.openxmlformats.org/officeDocument/2006/relationships/image" Target="../media/image225.png"/><Relationship Id="rId11" Type="http://schemas.openxmlformats.org/officeDocument/2006/relationships/image" Target="../media/image212.png"/><Relationship Id="rId24" Type="http://schemas.openxmlformats.org/officeDocument/2006/relationships/image" Target="../media/image22.png"/><Relationship Id="rId32" Type="http://schemas.openxmlformats.org/officeDocument/2006/relationships/image" Target="../media/image35.png"/><Relationship Id="rId37" Type="http://schemas.openxmlformats.org/officeDocument/2006/relationships/image" Target="../media/image37.png"/><Relationship Id="rId40" Type="http://schemas.openxmlformats.org/officeDocument/2006/relationships/slide" Target="slide22.xml"/><Relationship Id="rId45" Type="http://schemas.openxmlformats.org/officeDocument/2006/relationships/image" Target="../media/image42.png"/><Relationship Id="rId53" Type="http://schemas.openxmlformats.org/officeDocument/2006/relationships/image" Target="../media/image46.png"/><Relationship Id="rId5" Type="http://schemas.openxmlformats.org/officeDocument/2006/relationships/image" Target="../media/image206.png"/><Relationship Id="rId10" Type="http://schemas.openxmlformats.org/officeDocument/2006/relationships/image" Target="../media/image211.svg"/><Relationship Id="rId19" Type="http://schemas.openxmlformats.org/officeDocument/2006/relationships/image" Target="../media/image220.svg"/><Relationship Id="rId31" Type="http://schemas.openxmlformats.org/officeDocument/2006/relationships/image" Target="../media/image227.png"/><Relationship Id="rId44" Type="http://schemas.openxmlformats.org/officeDocument/2006/relationships/slide" Target="slide35.xml"/><Relationship Id="rId52" Type="http://schemas.openxmlformats.org/officeDocument/2006/relationships/slide" Target="slide39.xml"/><Relationship Id="rId4" Type="http://schemas.openxmlformats.org/officeDocument/2006/relationships/image" Target="../media/image205.svg"/><Relationship Id="rId9" Type="http://schemas.openxmlformats.org/officeDocument/2006/relationships/image" Target="../media/image210.png"/><Relationship Id="rId14" Type="http://schemas.openxmlformats.org/officeDocument/2006/relationships/image" Target="../media/image215.svg"/><Relationship Id="rId22" Type="http://schemas.openxmlformats.org/officeDocument/2006/relationships/image" Target="../media/image223.png"/><Relationship Id="rId27" Type="http://schemas.openxmlformats.org/officeDocument/2006/relationships/image" Target="../media/image201.svg"/><Relationship Id="rId30" Type="http://schemas.openxmlformats.org/officeDocument/2006/relationships/image" Target="../media/image226.svg"/><Relationship Id="rId35" Type="http://schemas.openxmlformats.org/officeDocument/2006/relationships/image" Target="../media/image203.png"/><Relationship Id="rId43" Type="http://schemas.openxmlformats.org/officeDocument/2006/relationships/image" Target="../media/image40.png"/><Relationship Id="rId48" Type="http://schemas.openxmlformats.org/officeDocument/2006/relationships/slide" Target="slide37.xml"/><Relationship Id="rId8" Type="http://schemas.openxmlformats.org/officeDocument/2006/relationships/image" Target="../media/image209.svg"/><Relationship Id="rId51" Type="http://schemas.openxmlformats.org/officeDocument/2006/relationships/image" Target="../media/image45.png"/><Relationship Id="rId3" Type="http://schemas.openxmlformats.org/officeDocument/2006/relationships/image" Target="../media/image204.png"/><Relationship Id="rId12" Type="http://schemas.openxmlformats.org/officeDocument/2006/relationships/image" Target="../media/image213.svg"/><Relationship Id="rId17" Type="http://schemas.openxmlformats.org/officeDocument/2006/relationships/image" Target="../media/image218.svg"/><Relationship Id="rId25" Type="http://schemas.openxmlformats.org/officeDocument/2006/relationships/image" Target="../media/image4.png"/><Relationship Id="rId33" Type="http://schemas.openxmlformats.org/officeDocument/2006/relationships/image" Target="../media/image36.png"/><Relationship Id="rId38" Type="http://schemas.openxmlformats.org/officeDocument/2006/relationships/slide" Target="slide19.xml"/><Relationship Id="rId46" Type="http://schemas.openxmlformats.org/officeDocument/2006/relationships/slide" Target="slide36.xml"/><Relationship Id="rId20" Type="http://schemas.openxmlformats.org/officeDocument/2006/relationships/image" Target="../media/image221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svg"/><Relationship Id="rId15" Type="http://schemas.openxmlformats.org/officeDocument/2006/relationships/image" Target="../media/image216.png"/><Relationship Id="rId23" Type="http://schemas.openxmlformats.org/officeDocument/2006/relationships/image" Target="../media/image224.svg"/><Relationship Id="rId28" Type="http://schemas.openxmlformats.org/officeDocument/2006/relationships/slide" Target="slide34.xml"/><Relationship Id="rId36" Type="http://schemas.openxmlformats.org/officeDocument/2006/relationships/slide" Target="slide8.xml"/><Relationship Id="rId49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0.png"/><Relationship Id="rId18" Type="http://schemas.openxmlformats.org/officeDocument/2006/relationships/image" Target="../media/image215.svg"/><Relationship Id="rId26" Type="http://schemas.openxmlformats.org/officeDocument/2006/relationships/image" Target="../media/image220.svg"/><Relationship Id="rId39" Type="http://schemas.openxmlformats.org/officeDocument/2006/relationships/slide" Target="slide29.xml"/><Relationship Id="rId21" Type="http://schemas.openxmlformats.org/officeDocument/2006/relationships/image" Target="../media/image218.svg"/><Relationship Id="rId34" Type="http://schemas.openxmlformats.org/officeDocument/2006/relationships/image" Target="../media/image37.png"/><Relationship Id="rId42" Type="http://schemas.openxmlformats.org/officeDocument/2006/relationships/image" Target="../media/image42.png"/><Relationship Id="rId47" Type="http://schemas.openxmlformats.org/officeDocument/2006/relationships/slide" Target="slide38.xml"/><Relationship Id="rId50" Type="http://schemas.openxmlformats.org/officeDocument/2006/relationships/image" Target="../media/image46.png"/><Relationship Id="rId7" Type="http://schemas.openxmlformats.org/officeDocument/2006/relationships/image" Target="../media/image206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13.svg"/><Relationship Id="rId29" Type="http://schemas.openxmlformats.org/officeDocument/2006/relationships/image" Target="../media/image35.png"/><Relationship Id="rId11" Type="http://schemas.openxmlformats.org/officeDocument/2006/relationships/image" Target="../media/image208.png"/><Relationship Id="rId24" Type="http://schemas.openxmlformats.org/officeDocument/2006/relationships/image" Target="../media/image227.png"/><Relationship Id="rId32" Type="http://schemas.openxmlformats.org/officeDocument/2006/relationships/image" Target="../media/image203.png"/><Relationship Id="rId37" Type="http://schemas.openxmlformats.org/officeDocument/2006/relationships/slide" Target="slide22.xml"/><Relationship Id="rId40" Type="http://schemas.openxmlformats.org/officeDocument/2006/relationships/image" Target="../media/image40.png"/><Relationship Id="rId45" Type="http://schemas.openxmlformats.org/officeDocument/2006/relationships/slide" Target="slide37.xml"/><Relationship Id="rId5" Type="http://schemas.openxmlformats.org/officeDocument/2006/relationships/image" Target="../media/image204.png"/><Relationship Id="rId15" Type="http://schemas.openxmlformats.org/officeDocument/2006/relationships/image" Target="../media/image212.png"/><Relationship Id="rId23" Type="http://schemas.openxmlformats.org/officeDocument/2006/relationships/image" Target="../media/image201.svg"/><Relationship Id="rId28" Type="http://schemas.openxmlformats.org/officeDocument/2006/relationships/image" Target="../media/image224.svg"/><Relationship Id="rId36" Type="http://schemas.openxmlformats.org/officeDocument/2006/relationships/image" Target="../media/image38.png"/><Relationship Id="rId49" Type="http://schemas.openxmlformats.org/officeDocument/2006/relationships/slide" Target="slide39.xml"/><Relationship Id="rId10" Type="http://schemas.openxmlformats.org/officeDocument/2006/relationships/image" Target="../media/image222.svg"/><Relationship Id="rId19" Type="http://schemas.openxmlformats.org/officeDocument/2006/relationships/image" Target="../media/image216.png"/><Relationship Id="rId31" Type="http://schemas.openxmlformats.org/officeDocument/2006/relationships/image" Target="../media/image202.png"/><Relationship Id="rId44" Type="http://schemas.openxmlformats.org/officeDocument/2006/relationships/image" Target="../media/image43.png"/><Relationship Id="rId4" Type="http://schemas.openxmlformats.org/officeDocument/2006/relationships/image" Target="../media/image4.png"/><Relationship Id="rId9" Type="http://schemas.openxmlformats.org/officeDocument/2006/relationships/image" Target="../media/image221.png"/><Relationship Id="rId14" Type="http://schemas.openxmlformats.org/officeDocument/2006/relationships/image" Target="../media/image211.svg"/><Relationship Id="rId22" Type="http://schemas.openxmlformats.org/officeDocument/2006/relationships/image" Target="../media/image200.png"/><Relationship Id="rId27" Type="http://schemas.openxmlformats.org/officeDocument/2006/relationships/image" Target="../media/image223.png"/><Relationship Id="rId30" Type="http://schemas.openxmlformats.org/officeDocument/2006/relationships/image" Target="../media/image36.png"/><Relationship Id="rId35" Type="http://schemas.openxmlformats.org/officeDocument/2006/relationships/slide" Target="slide19.xml"/><Relationship Id="rId43" Type="http://schemas.openxmlformats.org/officeDocument/2006/relationships/slide" Target="slide36.xml"/><Relationship Id="rId48" Type="http://schemas.openxmlformats.org/officeDocument/2006/relationships/image" Target="../media/image45.png"/><Relationship Id="rId8" Type="http://schemas.openxmlformats.org/officeDocument/2006/relationships/image" Target="../media/image207.svg"/><Relationship Id="rId3" Type="http://schemas.openxmlformats.org/officeDocument/2006/relationships/image" Target="../media/image22.png"/><Relationship Id="rId12" Type="http://schemas.openxmlformats.org/officeDocument/2006/relationships/image" Target="../media/image209.svg"/><Relationship Id="rId17" Type="http://schemas.openxmlformats.org/officeDocument/2006/relationships/image" Target="../media/image214.png"/><Relationship Id="rId25" Type="http://schemas.openxmlformats.org/officeDocument/2006/relationships/image" Target="../media/image219.png"/><Relationship Id="rId33" Type="http://schemas.openxmlformats.org/officeDocument/2006/relationships/slide" Target="slide8.xml"/><Relationship Id="rId38" Type="http://schemas.openxmlformats.org/officeDocument/2006/relationships/image" Target="../media/image39.png"/><Relationship Id="rId46" Type="http://schemas.openxmlformats.org/officeDocument/2006/relationships/image" Target="../media/image44.png"/><Relationship Id="rId20" Type="http://schemas.openxmlformats.org/officeDocument/2006/relationships/image" Target="../media/image217.png"/><Relationship Id="rId41" Type="http://schemas.openxmlformats.org/officeDocument/2006/relationships/slide" Target="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5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13" Type="http://schemas.openxmlformats.org/officeDocument/2006/relationships/slide" Target="slide22.xml"/><Relationship Id="rId18" Type="http://schemas.openxmlformats.org/officeDocument/2006/relationships/image" Target="../media/image41.png"/><Relationship Id="rId26" Type="http://schemas.openxmlformats.org/officeDocument/2006/relationships/image" Target="../media/image46.png"/><Relationship Id="rId3" Type="http://schemas.openxmlformats.org/officeDocument/2006/relationships/image" Target="../media/image4.png"/><Relationship Id="rId21" Type="http://schemas.openxmlformats.org/officeDocument/2006/relationships/slide" Target="slide37.xml"/><Relationship Id="rId7" Type="http://schemas.openxmlformats.org/officeDocument/2006/relationships/image" Target="../media/image229.png"/><Relationship Id="rId12" Type="http://schemas.openxmlformats.org/officeDocument/2006/relationships/image" Target="../media/image38.png"/><Relationship Id="rId17" Type="http://schemas.openxmlformats.org/officeDocument/2006/relationships/slide" Target="slide32.xml"/><Relationship Id="rId25" Type="http://schemas.openxmlformats.org/officeDocument/2006/relationships/slide" Target="slide39.xml"/><Relationship Id="rId2" Type="http://schemas.openxmlformats.org/officeDocument/2006/relationships/image" Target="../media/image22.png"/><Relationship Id="rId16" Type="http://schemas.openxmlformats.org/officeDocument/2006/relationships/image" Target="../media/image40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slide" Target="slide19.xml"/><Relationship Id="rId24" Type="http://schemas.openxmlformats.org/officeDocument/2006/relationships/image" Target="../media/image45.png"/><Relationship Id="rId5" Type="http://schemas.openxmlformats.org/officeDocument/2006/relationships/image" Target="../media/image35.png"/><Relationship Id="rId15" Type="http://schemas.openxmlformats.org/officeDocument/2006/relationships/slide" Target="slide29.xml"/><Relationship Id="rId23" Type="http://schemas.openxmlformats.org/officeDocument/2006/relationships/slide" Target="slide38.xml"/><Relationship Id="rId10" Type="http://schemas.openxmlformats.org/officeDocument/2006/relationships/image" Target="../media/image37.png"/><Relationship Id="rId19" Type="http://schemas.openxmlformats.org/officeDocument/2006/relationships/slide" Target="slide36.xml"/><Relationship Id="rId4" Type="http://schemas.openxmlformats.org/officeDocument/2006/relationships/image" Target="../media/image228.png"/><Relationship Id="rId9" Type="http://schemas.openxmlformats.org/officeDocument/2006/relationships/slide" Target="slide8.xml"/><Relationship Id="rId14" Type="http://schemas.openxmlformats.org/officeDocument/2006/relationships/image" Target="../media/image39.png"/><Relationship Id="rId22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svg"/><Relationship Id="rId13" Type="http://schemas.openxmlformats.org/officeDocument/2006/relationships/slide" Target="slide8.xml"/><Relationship Id="rId18" Type="http://schemas.openxmlformats.org/officeDocument/2006/relationships/image" Target="../media/image39.png"/><Relationship Id="rId26" Type="http://schemas.openxmlformats.org/officeDocument/2006/relationships/image" Target="../media/image44.png"/><Relationship Id="rId3" Type="http://schemas.openxmlformats.org/officeDocument/2006/relationships/image" Target="../media/image22.png"/><Relationship Id="rId21" Type="http://schemas.openxmlformats.org/officeDocument/2006/relationships/slide" Target="slide32.xml"/><Relationship Id="rId7" Type="http://schemas.openxmlformats.org/officeDocument/2006/relationships/image" Target="../media/image233.png"/><Relationship Id="rId12" Type="http://schemas.openxmlformats.org/officeDocument/2006/relationships/image" Target="../media/image236.png"/><Relationship Id="rId17" Type="http://schemas.openxmlformats.org/officeDocument/2006/relationships/slide" Target="slide22.xml"/><Relationship Id="rId25" Type="http://schemas.openxmlformats.org/officeDocument/2006/relationships/slide" Target="slide37.xml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8.png"/><Relationship Id="rId20" Type="http://schemas.openxmlformats.org/officeDocument/2006/relationships/image" Target="../media/image40.png"/><Relationship Id="rId29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2.svg"/><Relationship Id="rId11" Type="http://schemas.openxmlformats.org/officeDocument/2006/relationships/image" Target="../media/image235.png"/><Relationship Id="rId24" Type="http://schemas.openxmlformats.org/officeDocument/2006/relationships/image" Target="../media/image42.png"/><Relationship Id="rId5" Type="http://schemas.openxmlformats.org/officeDocument/2006/relationships/image" Target="../media/image231.png"/><Relationship Id="rId15" Type="http://schemas.openxmlformats.org/officeDocument/2006/relationships/slide" Target="slide19.xml"/><Relationship Id="rId23" Type="http://schemas.openxmlformats.org/officeDocument/2006/relationships/slide" Target="slide35.xml"/><Relationship Id="rId28" Type="http://schemas.openxmlformats.org/officeDocument/2006/relationships/image" Target="../media/image45.png"/><Relationship Id="rId10" Type="http://schemas.openxmlformats.org/officeDocument/2006/relationships/image" Target="../media/image36.png"/><Relationship Id="rId19" Type="http://schemas.openxmlformats.org/officeDocument/2006/relationships/slide" Target="slide29.xml"/><Relationship Id="rId4" Type="http://schemas.openxmlformats.org/officeDocument/2006/relationships/image" Target="../media/image4.png"/><Relationship Id="rId9" Type="http://schemas.openxmlformats.org/officeDocument/2006/relationships/image" Target="../media/image35.png"/><Relationship Id="rId14" Type="http://schemas.openxmlformats.org/officeDocument/2006/relationships/image" Target="../media/image37.png"/><Relationship Id="rId22" Type="http://schemas.openxmlformats.org/officeDocument/2006/relationships/image" Target="../media/image41.png"/><Relationship Id="rId27" Type="http://schemas.openxmlformats.org/officeDocument/2006/relationships/slide" Target="slide38.xml"/><Relationship Id="rId30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slide" Target="slide51.xml"/><Relationship Id="rId18" Type="http://schemas.openxmlformats.org/officeDocument/2006/relationships/image" Target="../media/image40.png"/><Relationship Id="rId26" Type="http://schemas.openxmlformats.org/officeDocument/2006/relationships/image" Target="../media/image45.png"/><Relationship Id="rId3" Type="http://schemas.openxmlformats.org/officeDocument/2006/relationships/image" Target="../media/image4.png"/><Relationship Id="rId21" Type="http://schemas.openxmlformats.org/officeDocument/2006/relationships/slide" Target="slide67.xml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17" Type="http://schemas.openxmlformats.org/officeDocument/2006/relationships/slide" Target="slide61.xml"/><Relationship Id="rId25" Type="http://schemas.openxmlformats.org/officeDocument/2006/relationships/slide" Target="slide38.xml"/><Relationship Id="rId2" Type="http://schemas.openxmlformats.org/officeDocument/2006/relationships/image" Target="../media/image22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svg"/><Relationship Id="rId11" Type="http://schemas.openxmlformats.org/officeDocument/2006/relationships/slide" Target="slide42.xml"/><Relationship Id="rId24" Type="http://schemas.openxmlformats.org/officeDocument/2006/relationships/image" Target="../media/image43.png"/><Relationship Id="rId5" Type="http://schemas.openxmlformats.org/officeDocument/2006/relationships/image" Target="../media/image238.png"/><Relationship Id="rId15" Type="http://schemas.openxmlformats.org/officeDocument/2006/relationships/slide" Target="slide54.xml"/><Relationship Id="rId23" Type="http://schemas.openxmlformats.org/officeDocument/2006/relationships/slide" Target="slide36.xml"/><Relationship Id="rId28" Type="http://schemas.openxmlformats.org/officeDocument/2006/relationships/image" Target="../media/image46.png"/><Relationship Id="rId10" Type="http://schemas.openxmlformats.org/officeDocument/2006/relationships/image" Target="../media/image241.png"/><Relationship Id="rId19" Type="http://schemas.openxmlformats.org/officeDocument/2006/relationships/slide" Target="slide64.xml"/><Relationship Id="rId4" Type="http://schemas.openxmlformats.org/officeDocument/2006/relationships/image" Target="../media/image237.png"/><Relationship Id="rId9" Type="http://schemas.openxmlformats.org/officeDocument/2006/relationships/image" Target="../media/image240.png"/><Relationship Id="rId14" Type="http://schemas.openxmlformats.org/officeDocument/2006/relationships/image" Target="../media/image38.png"/><Relationship Id="rId22" Type="http://schemas.openxmlformats.org/officeDocument/2006/relationships/image" Target="../media/image42.png"/><Relationship Id="rId27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slide" Target="slide51.xml"/><Relationship Id="rId18" Type="http://schemas.openxmlformats.org/officeDocument/2006/relationships/image" Target="../media/image40.png"/><Relationship Id="rId26" Type="http://schemas.openxmlformats.org/officeDocument/2006/relationships/image" Target="../media/image44.png"/><Relationship Id="rId3" Type="http://schemas.openxmlformats.org/officeDocument/2006/relationships/image" Target="../media/image4.png"/><Relationship Id="rId21" Type="http://schemas.openxmlformats.org/officeDocument/2006/relationships/slide" Target="slide67.xml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17" Type="http://schemas.openxmlformats.org/officeDocument/2006/relationships/slide" Target="slide61.xml"/><Relationship Id="rId25" Type="http://schemas.openxmlformats.org/officeDocument/2006/relationships/slide" Target="slide37.xml"/><Relationship Id="rId2" Type="http://schemas.openxmlformats.org/officeDocument/2006/relationships/image" Target="../media/image22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svg"/><Relationship Id="rId11" Type="http://schemas.openxmlformats.org/officeDocument/2006/relationships/slide" Target="slide42.xml"/><Relationship Id="rId24" Type="http://schemas.openxmlformats.org/officeDocument/2006/relationships/image" Target="../media/image43.png"/><Relationship Id="rId5" Type="http://schemas.openxmlformats.org/officeDocument/2006/relationships/image" Target="../media/image243.png"/><Relationship Id="rId15" Type="http://schemas.openxmlformats.org/officeDocument/2006/relationships/slide" Target="slide54.xml"/><Relationship Id="rId23" Type="http://schemas.openxmlformats.org/officeDocument/2006/relationships/slide" Target="slide68.xml"/><Relationship Id="rId28" Type="http://schemas.openxmlformats.org/officeDocument/2006/relationships/image" Target="../media/image46.png"/><Relationship Id="rId10" Type="http://schemas.openxmlformats.org/officeDocument/2006/relationships/image" Target="../media/image246.png"/><Relationship Id="rId19" Type="http://schemas.openxmlformats.org/officeDocument/2006/relationships/slide" Target="slide64.xml"/><Relationship Id="rId4" Type="http://schemas.openxmlformats.org/officeDocument/2006/relationships/image" Target="../media/image242.png"/><Relationship Id="rId9" Type="http://schemas.openxmlformats.org/officeDocument/2006/relationships/image" Target="../media/image245.png"/><Relationship Id="rId14" Type="http://schemas.openxmlformats.org/officeDocument/2006/relationships/image" Target="../media/image38.png"/><Relationship Id="rId22" Type="http://schemas.openxmlformats.org/officeDocument/2006/relationships/image" Target="../media/image42.png"/><Relationship Id="rId27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slide" Target="slide51.xml"/><Relationship Id="rId18" Type="http://schemas.openxmlformats.org/officeDocument/2006/relationships/image" Target="../media/image40.png"/><Relationship Id="rId26" Type="http://schemas.openxmlformats.org/officeDocument/2006/relationships/image" Target="../media/image44.png"/><Relationship Id="rId3" Type="http://schemas.openxmlformats.org/officeDocument/2006/relationships/image" Target="../media/image4.png"/><Relationship Id="rId21" Type="http://schemas.openxmlformats.org/officeDocument/2006/relationships/slide" Target="slide67.xml"/><Relationship Id="rId7" Type="http://schemas.openxmlformats.org/officeDocument/2006/relationships/image" Target="../media/image35.png"/><Relationship Id="rId12" Type="http://schemas.openxmlformats.org/officeDocument/2006/relationships/image" Target="../media/image37.png"/><Relationship Id="rId17" Type="http://schemas.openxmlformats.org/officeDocument/2006/relationships/slide" Target="slide61.xml"/><Relationship Id="rId25" Type="http://schemas.openxmlformats.org/officeDocument/2006/relationships/slide" Target="slide37.xml"/><Relationship Id="rId2" Type="http://schemas.openxmlformats.org/officeDocument/2006/relationships/image" Target="../media/image22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29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9.png"/><Relationship Id="rId11" Type="http://schemas.openxmlformats.org/officeDocument/2006/relationships/slide" Target="slide42.xml"/><Relationship Id="rId24" Type="http://schemas.openxmlformats.org/officeDocument/2006/relationships/image" Target="../media/image43.png"/><Relationship Id="rId5" Type="http://schemas.openxmlformats.org/officeDocument/2006/relationships/image" Target="../media/image248.png"/><Relationship Id="rId15" Type="http://schemas.openxmlformats.org/officeDocument/2006/relationships/slide" Target="slide54.xml"/><Relationship Id="rId23" Type="http://schemas.openxmlformats.org/officeDocument/2006/relationships/slide" Target="slide68.xml"/><Relationship Id="rId28" Type="http://schemas.openxmlformats.org/officeDocument/2006/relationships/image" Target="../media/image45.png"/><Relationship Id="rId10" Type="http://schemas.openxmlformats.org/officeDocument/2006/relationships/image" Target="../media/image251.png"/><Relationship Id="rId19" Type="http://schemas.openxmlformats.org/officeDocument/2006/relationships/slide" Target="slide64.xml"/><Relationship Id="rId31" Type="http://schemas.openxmlformats.org/officeDocument/2006/relationships/image" Target="../media/image128.svg"/><Relationship Id="rId4" Type="http://schemas.openxmlformats.org/officeDocument/2006/relationships/image" Target="../media/image247.png"/><Relationship Id="rId9" Type="http://schemas.openxmlformats.org/officeDocument/2006/relationships/image" Target="../media/image250.png"/><Relationship Id="rId14" Type="http://schemas.openxmlformats.org/officeDocument/2006/relationships/image" Target="../media/image38.png"/><Relationship Id="rId22" Type="http://schemas.openxmlformats.org/officeDocument/2006/relationships/image" Target="../media/image42.png"/><Relationship Id="rId27" Type="http://schemas.openxmlformats.org/officeDocument/2006/relationships/slide" Target="slide38.xml"/><Relationship Id="rId30" Type="http://schemas.openxmlformats.org/officeDocument/2006/relationships/image" Target="../media/image1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9.png"/><Relationship Id="rId18" Type="http://schemas.openxmlformats.org/officeDocument/2006/relationships/image" Target="../media/image264.png"/><Relationship Id="rId26" Type="http://schemas.openxmlformats.org/officeDocument/2006/relationships/image" Target="../media/image272.png"/><Relationship Id="rId39" Type="http://schemas.openxmlformats.org/officeDocument/2006/relationships/slide" Target="slide42.xml"/><Relationship Id="rId21" Type="http://schemas.openxmlformats.org/officeDocument/2006/relationships/image" Target="../media/image267.png"/><Relationship Id="rId34" Type="http://schemas.openxmlformats.org/officeDocument/2006/relationships/image" Target="../media/image280.png"/><Relationship Id="rId42" Type="http://schemas.openxmlformats.org/officeDocument/2006/relationships/image" Target="../media/image38.png"/><Relationship Id="rId47" Type="http://schemas.openxmlformats.org/officeDocument/2006/relationships/slide" Target="slide64.xml"/><Relationship Id="rId50" Type="http://schemas.openxmlformats.org/officeDocument/2006/relationships/image" Target="../media/image42.png"/><Relationship Id="rId55" Type="http://schemas.openxmlformats.org/officeDocument/2006/relationships/slide" Target="slide38.xml"/><Relationship Id="rId7" Type="http://schemas.openxmlformats.org/officeDocument/2006/relationships/image" Target="../media/image253.png"/><Relationship Id="rId2" Type="http://schemas.openxmlformats.org/officeDocument/2006/relationships/image" Target="../media/image22.png"/><Relationship Id="rId16" Type="http://schemas.openxmlformats.org/officeDocument/2006/relationships/image" Target="../media/image262.png"/><Relationship Id="rId29" Type="http://schemas.openxmlformats.org/officeDocument/2006/relationships/image" Target="../media/image275.png"/><Relationship Id="rId11" Type="http://schemas.openxmlformats.org/officeDocument/2006/relationships/image" Target="../media/image257.png"/><Relationship Id="rId24" Type="http://schemas.openxmlformats.org/officeDocument/2006/relationships/image" Target="../media/image270.png"/><Relationship Id="rId32" Type="http://schemas.openxmlformats.org/officeDocument/2006/relationships/image" Target="../media/image278.png"/><Relationship Id="rId37" Type="http://schemas.openxmlformats.org/officeDocument/2006/relationships/image" Target="../media/image283.png"/><Relationship Id="rId40" Type="http://schemas.openxmlformats.org/officeDocument/2006/relationships/image" Target="../media/image37.png"/><Relationship Id="rId45" Type="http://schemas.openxmlformats.org/officeDocument/2006/relationships/slide" Target="slide61.xml"/><Relationship Id="rId53" Type="http://schemas.openxmlformats.org/officeDocument/2006/relationships/slide" Target="slide37.xml"/><Relationship Id="rId58" Type="http://schemas.openxmlformats.org/officeDocument/2006/relationships/image" Target="../media/image284.png"/><Relationship Id="rId5" Type="http://schemas.openxmlformats.org/officeDocument/2006/relationships/image" Target="../media/image35.png"/><Relationship Id="rId19" Type="http://schemas.openxmlformats.org/officeDocument/2006/relationships/image" Target="../media/image265.png"/><Relationship Id="rId4" Type="http://schemas.openxmlformats.org/officeDocument/2006/relationships/image" Target="../media/image252.png"/><Relationship Id="rId9" Type="http://schemas.openxmlformats.org/officeDocument/2006/relationships/image" Target="../media/image255.png"/><Relationship Id="rId14" Type="http://schemas.openxmlformats.org/officeDocument/2006/relationships/image" Target="../media/image260.png"/><Relationship Id="rId22" Type="http://schemas.openxmlformats.org/officeDocument/2006/relationships/image" Target="../media/image268.png"/><Relationship Id="rId27" Type="http://schemas.openxmlformats.org/officeDocument/2006/relationships/image" Target="../media/image273.png"/><Relationship Id="rId30" Type="http://schemas.openxmlformats.org/officeDocument/2006/relationships/image" Target="../media/image276.png"/><Relationship Id="rId35" Type="http://schemas.openxmlformats.org/officeDocument/2006/relationships/image" Target="../media/image281.png"/><Relationship Id="rId43" Type="http://schemas.openxmlformats.org/officeDocument/2006/relationships/slide" Target="slide54.xml"/><Relationship Id="rId48" Type="http://schemas.openxmlformats.org/officeDocument/2006/relationships/image" Target="../media/image41.png"/><Relationship Id="rId56" Type="http://schemas.openxmlformats.org/officeDocument/2006/relationships/image" Target="../media/image45.png"/><Relationship Id="rId8" Type="http://schemas.openxmlformats.org/officeDocument/2006/relationships/image" Target="../media/image254.png"/><Relationship Id="rId51" Type="http://schemas.openxmlformats.org/officeDocument/2006/relationships/slide" Target="slide68.xml"/><Relationship Id="rId3" Type="http://schemas.openxmlformats.org/officeDocument/2006/relationships/image" Target="../media/image4.png"/><Relationship Id="rId12" Type="http://schemas.openxmlformats.org/officeDocument/2006/relationships/image" Target="../media/image258.png"/><Relationship Id="rId17" Type="http://schemas.openxmlformats.org/officeDocument/2006/relationships/image" Target="../media/image263.png"/><Relationship Id="rId25" Type="http://schemas.openxmlformats.org/officeDocument/2006/relationships/image" Target="../media/image271.png"/><Relationship Id="rId33" Type="http://schemas.openxmlformats.org/officeDocument/2006/relationships/image" Target="../media/image279.png"/><Relationship Id="rId38" Type="http://schemas.openxmlformats.org/officeDocument/2006/relationships/image" Target="../media/image251.png"/><Relationship Id="rId46" Type="http://schemas.openxmlformats.org/officeDocument/2006/relationships/image" Target="../media/image40.png"/><Relationship Id="rId20" Type="http://schemas.openxmlformats.org/officeDocument/2006/relationships/image" Target="../media/image266.png"/><Relationship Id="rId41" Type="http://schemas.openxmlformats.org/officeDocument/2006/relationships/slide" Target="slide51.xml"/><Relationship Id="rId5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5" Type="http://schemas.openxmlformats.org/officeDocument/2006/relationships/image" Target="../media/image261.png"/><Relationship Id="rId23" Type="http://schemas.openxmlformats.org/officeDocument/2006/relationships/image" Target="../media/image269.png"/><Relationship Id="rId28" Type="http://schemas.openxmlformats.org/officeDocument/2006/relationships/image" Target="../media/image274.png"/><Relationship Id="rId36" Type="http://schemas.openxmlformats.org/officeDocument/2006/relationships/image" Target="../media/image282.png"/><Relationship Id="rId49" Type="http://schemas.openxmlformats.org/officeDocument/2006/relationships/slide" Target="slide67.xml"/><Relationship Id="rId57" Type="http://schemas.openxmlformats.org/officeDocument/2006/relationships/slide" Target="slide41.xml"/><Relationship Id="rId10" Type="http://schemas.openxmlformats.org/officeDocument/2006/relationships/image" Target="../media/image256.png"/><Relationship Id="rId31" Type="http://schemas.openxmlformats.org/officeDocument/2006/relationships/image" Target="../media/image277.png"/><Relationship Id="rId44" Type="http://schemas.openxmlformats.org/officeDocument/2006/relationships/image" Target="../media/image39.png"/><Relationship Id="rId52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13" Type="http://schemas.openxmlformats.org/officeDocument/2006/relationships/slide" Target="slide54.xml"/><Relationship Id="rId18" Type="http://schemas.openxmlformats.org/officeDocument/2006/relationships/image" Target="../media/image41.png"/><Relationship Id="rId26" Type="http://schemas.openxmlformats.org/officeDocument/2006/relationships/image" Target="../media/image45.png"/><Relationship Id="rId39" Type="http://schemas.openxmlformats.org/officeDocument/2006/relationships/image" Target="../media/image274.png"/><Relationship Id="rId21" Type="http://schemas.openxmlformats.org/officeDocument/2006/relationships/slide" Target="slide68.xml"/><Relationship Id="rId34" Type="http://schemas.openxmlformats.org/officeDocument/2006/relationships/image" Target="../media/image286.png"/><Relationship Id="rId42" Type="http://schemas.openxmlformats.org/officeDocument/2006/relationships/image" Target="../media/image272.png"/><Relationship Id="rId47" Type="http://schemas.openxmlformats.org/officeDocument/2006/relationships/image" Target="../media/image263.png"/><Relationship Id="rId50" Type="http://schemas.openxmlformats.org/officeDocument/2006/relationships/image" Target="../media/image264.png"/><Relationship Id="rId55" Type="http://schemas.openxmlformats.org/officeDocument/2006/relationships/image" Target="../media/image261.png"/><Relationship Id="rId7" Type="http://schemas.openxmlformats.org/officeDocument/2006/relationships/image" Target="../media/image253.png"/><Relationship Id="rId2" Type="http://schemas.openxmlformats.org/officeDocument/2006/relationships/image" Target="../media/image22.png"/><Relationship Id="rId16" Type="http://schemas.openxmlformats.org/officeDocument/2006/relationships/image" Target="../media/image40.png"/><Relationship Id="rId29" Type="http://schemas.openxmlformats.org/officeDocument/2006/relationships/image" Target="../media/image267.png"/><Relationship Id="rId11" Type="http://schemas.openxmlformats.org/officeDocument/2006/relationships/slide" Target="slide51.xml"/><Relationship Id="rId24" Type="http://schemas.openxmlformats.org/officeDocument/2006/relationships/image" Target="../media/image44.png"/><Relationship Id="rId32" Type="http://schemas.openxmlformats.org/officeDocument/2006/relationships/image" Target="../media/image278.png"/><Relationship Id="rId37" Type="http://schemas.openxmlformats.org/officeDocument/2006/relationships/image" Target="../media/image270.png"/><Relationship Id="rId40" Type="http://schemas.openxmlformats.org/officeDocument/2006/relationships/image" Target="../media/image269.png"/><Relationship Id="rId45" Type="http://schemas.openxmlformats.org/officeDocument/2006/relationships/image" Target="../media/image256.png"/><Relationship Id="rId53" Type="http://schemas.openxmlformats.org/officeDocument/2006/relationships/image" Target="../media/image268.png"/><Relationship Id="rId58" Type="http://schemas.openxmlformats.org/officeDocument/2006/relationships/image" Target="../media/image282.png"/><Relationship Id="rId5" Type="http://schemas.openxmlformats.org/officeDocument/2006/relationships/image" Target="../media/image35.png"/><Relationship Id="rId61" Type="http://schemas.openxmlformats.org/officeDocument/2006/relationships/image" Target="../media/image48.png"/><Relationship Id="rId19" Type="http://schemas.openxmlformats.org/officeDocument/2006/relationships/slide" Target="slide67.xml"/><Relationship Id="rId14" Type="http://schemas.openxmlformats.org/officeDocument/2006/relationships/image" Target="../media/image39.png"/><Relationship Id="rId22" Type="http://schemas.openxmlformats.org/officeDocument/2006/relationships/image" Target="../media/image43.png"/><Relationship Id="rId27" Type="http://schemas.openxmlformats.org/officeDocument/2006/relationships/image" Target="../media/image285.png"/><Relationship Id="rId30" Type="http://schemas.openxmlformats.org/officeDocument/2006/relationships/image" Target="../media/image262.png"/><Relationship Id="rId35" Type="http://schemas.openxmlformats.org/officeDocument/2006/relationships/image" Target="../media/image287.png"/><Relationship Id="rId43" Type="http://schemas.openxmlformats.org/officeDocument/2006/relationships/image" Target="../media/image276.png"/><Relationship Id="rId48" Type="http://schemas.openxmlformats.org/officeDocument/2006/relationships/image" Target="../media/image260.png"/><Relationship Id="rId56" Type="http://schemas.openxmlformats.org/officeDocument/2006/relationships/image" Target="../media/image284.png"/><Relationship Id="rId8" Type="http://schemas.openxmlformats.org/officeDocument/2006/relationships/image" Target="../media/image251.png"/><Relationship Id="rId51" Type="http://schemas.openxmlformats.org/officeDocument/2006/relationships/image" Target="../media/image266.png"/><Relationship Id="rId3" Type="http://schemas.openxmlformats.org/officeDocument/2006/relationships/image" Target="../media/image4.png"/><Relationship Id="rId12" Type="http://schemas.openxmlformats.org/officeDocument/2006/relationships/image" Target="../media/image38.png"/><Relationship Id="rId17" Type="http://schemas.openxmlformats.org/officeDocument/2006/relationships/slide" Target="slide64.xml"/><Relationship Id="rId25" Type="http://schemas.openxmlformats.org/officeDocument/2006/relationships/slide" Target="slide38.xml"/><Relationship Id="rId33" Type="http://schemas.openxmlformats.org/officeDocument/2006/relationships/image" Target="../media/image277.png"/><Relationship Id="rId38" Type="http://schemas.openxmlformats.org/officeDocument/2006/relationships/image" Target="../media/image255.png"/><Relationship Id="rId46" Type="http://schemas.openxmlformats.org/officeDocument/2006/relationships/image" Target="../media/image279.png"/><Relationship Id="rId59" Type="http://schemas.openxmlformats.org/officeDocument/2006/relationships/image" Target="../media/image283.png"/><Relationship Id="rId20" Type="http://schemas.openxmlformats.org/officeDocument/2006/relationships/image" Target="../media/image42.png"/><Relationship Id="rId41" Type="http://schemas.openxmlformats.org/officeDocument/2006/relationships/image" Target="../media/image288.png"/><Relationship Id="rId54" Type="http://schemas.openxmlformats.org/officeDocument/2006/relationships/image" Target="../media/image257.png"/><Relationship Id="rId62" Type="http://schemas.openxmlformats.org/officeDocument/2006/relationships/image" Target="../media/image4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5" Type="http://schemas.openxmlformats.org/officeDocument/2006/relationships/slide" Target="slide61.xml"/><Relationship Id="rId23" Type="http://schemas.openxmlformats.org/officeDocument/2006/relationships/slide" Target="slide37.xml"/><Relationship Id="rId28" Type="http://schemas.openxmlformats.org/officeDocument/2006/relationships/image" Target="../media/image273.png"/><Relationship Id="rId36" Type="http://schemas.openxmlformats.org/officeDocument/2006/relationships/image" Target="../media/image265.png"/><Relationship Id="rId49" Type="http://schemas.openxmlformats.org/officeDocument/2006/relationships/image" Target="../media/image289.png"/><Relationship Id="rId57" Type="http://schemas.openxmlformats.org/officeDocument/2006/relationships/image" Target="../media/image280.png"/><Relationship Id="rId10" Type="http://schemas.openxmlformats.org/officeDocument/2006/relationships/image" Target="../media/image37.png"/><Relationship Id="rId31" Type="http://schemas.openxmlformats.org/officeDocument/2006/relationships/image" Target="../media/image275.png"/><Relationship Id="rId44" Type="http://schemas.openxmlformats.org/officeDocument/2006/relationships/image" Target="../media/image258.png"/><Relationship Id="rId52" Type="http://schemas.openxmlformats.org/officeDocument/2006/relationships/image" Target="../media/image259.png"/><Relationship Id="rId60" Type="http://schemas.openxmlformats.org/officeDocument/2006/relationships/image" Target="../media/image281.png"/><Relationship Id="rId4" Type="http://schemas.openxmlformats.org/officeDocument/2006/relationships/image" Target="../media/image252.png"/><Relationship Id="rId9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jpeg"/><Relationship Id="rId13" Type="http://schemas.openxmlformats.org/officeDocument/2006/relationships/image" Target="../media/image294.jpeg"/><Relationship Id="rId3" Type="http://schemas.openxmlformats.org/officeDocument/2006/relationships/image" Target="../media/image24.png"/><Relationship Id="rId7" Type="http://schemas.openxmlformats.org/officeDocument/2006/relationships/image" Target="../media/image290.jpeg"/><Relationship Id="rId12" Type="http://schemas.openxmlformats.org/officeDocument/2006/relationships/image" Target="../media/image29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292.jpeg"/><Relationship Id="rId5" Type="http://schemas.openxmlformats.org/officeDocument/2006/relationships/image" Target="../media/image4.png"/><Relationship Id="rId10" Type="http://schemas.openxmlformats.org/officeDocument/2006/relationships/image" Target="../media/image284.png"/><Relationship Id="rId4" Type="http://schemas.openxmlformats.org/officeDocument/2006/relationships/image" Target="../media/image22.png"/><Relationship Id="rId9" Type="http://schemas.openxmlformats.org/officeDocument/2006/relationships/slide" Target="slide43.xml"/><Relationship Id="rId14" Type="http://schemas.openxmlformats.org/officeDocument/2006/relationships/image" Target="../media/image29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13" Type="http://schemas.openxmlformats.org/officeDocument/2006/relationships/image" Target="../media/image300.png"/><Relationship Id="rId3" Type="http://schemas.openxmlformats.org/officeDocument/2006/relationships/image" Target="../media/image22.png"/><Relationship Id="rId7" Type="http://schemas.openxmlformats.org/officeDocument/2006/relationships/image" Target="../media/image297.svg"/><Relationship Id="rId12" Type="http://schemas.openxmlformats.org/officeDocument/2006/relationships/image" Target="../media/image29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png"/><Relationship Id="rId11" Type="http://schemas.openxmlformats.org/officeDocument/2006/relationships/image" Target="../media/image284.png"/><Relationship Id="rId5" Type="http://schemas.openxmlformats.org/officeDocument/2006/relationships/image" Target="../media/image28.png"/><Relationship Id="rId10" Type="http://schemas.openxmlformats.org/officeDocument/2006/relationships/slide" Target="slide44.xml"/><Relationship Id="rId4" Type="http://schemas.openxmlformats.org/officeDocument/2006/relationships/image" Target="../media/image4.png"/><Relationship Id="rId9" Type="http://schemas.openxmlformats.org/officeDocument/2006/relationships/image" Target="../media/image299.png"/><Relationship Id="rId14" Type="http://schemas.openxmlformats.org/officeDocument/2006/relationships/image" Target="../media/image29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7.png"/><Relationship Id="rId3" Type="http://schemas.openxmlformats.org/officeDocument/2006/relationships/image" Target="../media/image24.png"/><Relationship Id="rId7" Type="http://schemas.openxmlformats.org/officeDocument/2006/relationships/image" Target="../media/image306.png"/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5.png"/><Relationship Id="rId11" Type="http://schemas.openxmlformats.org/officeDocument/2006/relationships/image" Target="../media/image310.png"/><Relationship Id="rId5" Type="http://schemas.openxmlformats.org/officeDocument/2006/relationships/image" Target="../media/image4.png"/><Relationship Id="rId10" Type="http://schemas.openxmlformats.org/officeDocument/2006/relationships/image" Target="../media/image309.png"/><Relationship Id="rId4" Type="http://schemas.openxmlformats.org/officeDocument/2006/relationships/image" Target="../media/image22.png"/><Relationship Id="rId9" Type="http://schemas.openxmlformats.org/officeDocument/2006/relationships/image" Target="../media/image30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2.png"/><Relationship Id="rId7" Type="http://schemas.openxmlformats.org/officeDocument/2006/relationships/image" Target="../media/image314.png"/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Relationship Id="rId9" Type="http://schemas.openxmlformats.org/officeDocument/2006/relationships/image" Target="../media/image3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5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13" Type="http://schemas.openxmlformats.org/officeDocument/2006/relationships/image" Target="../media/image327.png"/><Relationship Id="rId18" Type="http://schemas.openxmlformats.org/officeDocument/2006/relationships/image" Target="../media/image332.png"/><Relationship Id="rId26" Type="http://schemas.openxmlformats.org/officeDocument/2006/relationships/image" Target="../media/image340.png"/><Relationship Id="rId3" Type="http://schemas.openxmlformats.org/officeDocument/2006/relationships/image" Target="../media/image317.png"/><Relationship Id="rId21" Type="http://schemas.openxmlformats.org/officeDocument/2006/relationships/image" Target="../media/image335.png"/><Relationship Id="rId7" Type="http://schemas.openxmlformats.org/officeDocument/2006/relationships/image" Target="../media/image321.png"/><Relationship Id="rId12" Type="http://schemas.openxmlformats.org/officeDocument/2006/relationships/image" Target="../media/image326.png"/><Relationship Id="rId17" Type="http://schemas.openxmlformats.org/officeDocument/2006/relationships/image" Target="../media/image331.png"/><Relationship Id="rId25" Type="http://schemas.openxmlformats.org/officeDocument/2006/relationships/image" Target="../media/image339.png"/><Relationship Id="rId2" Type="http://schemas.openxmlformats.org/officeDocument/2006/relationships/image" Target="../media/image316.png"/><Relationship Id="rId16" Type="http://schemas.openxmlformats.org/officeDocument/2006/relationships/image" Target="../media/image330.png"/><Relationship Id="rId20" Type="http://schemas.openxmlformats.org/officeDocument/2006/relationships/image" Target="../media/image334.png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0.png"/><Relationship Id="rId11" Type="http://schemas.openxmlformats.org/officeDocument/2006/relationships/image" Target="../media/image325.png"/><Relationship Id="rId24" Type="http://schemas.openxmlformats.org/officeDocument/2006/relationships/image" Target="../media/image338.png"/><Relationship Id="rId5" Type="http://schemas.openxmlformats.org/officeDocument/2006/relationships/image" Target="../media/image319.png"/><Relationship Id="rId15" Type="http://schemas.openxmlformats.org/officeDocument/2006/relationships/image" Target="../media/image329.png"/><Relationship Id="rId23" Type="http://schemas.openxmlformats.org/officeDocument/2006/relationships/image" Target="../media/image337.png"/><Relationship Id="rId28" Type="http://schemas.openxmlformats.org/officeDocument/2006/relationships/image" Target="../media/image22.png"/><Relationship Id="rId10" Type="http://schemas.openxmlformats.org/officeDocument/2006/relationships/image" Target="../media/image324.png"/><Relationship Id="rId19" Type="http://schemas.openxmlformats.org/officeDocument/2006/relationships/image" Target="../media/image333.png"/><Relationship Id="rId31" Type="http://schemas.openxmlformats.org/officeDocument/2006/relationships/image" Target="../media/image341.png"/><Relationship Id="rId4" Type="http://schemas.openxmlformats.org/officeDocument/2006/relationships/image" Target="../media/image318.png"/><Relationship Id="rId9" Type="http://schemas.openxmlformats.org/officeDocument/2006/relationships/image" Target="../media/image323.jpeg"/><Relationship Id="rId14" Type="http://schemas.openxmlformats.org/officeDocument/2006/relationships/image" Target="../media/image328.png"/><Relationship Id="rId22" Type="http://schemas.openxmlformats.org/officeDocument/2006/relationships/image" Target="../media/image336.png"/><Relationship Id="rId27" Type="http://schemas.openxmlformats.org/officeDocument/2006/relationships/image" Target="../media/image4.png"/><Relationship Id="rId30" Type="http://schemas.openxmlformats.org/officeDocument/2006/relationships/image" Target="../media/image49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4.png"/><Relationship Id="rId5" Type="http://schemas.openxmlformats.org/officeDocument/2006/relationships/image" Target="../media/image343.png"/><Relationship Id="rId4" Type="http://schemas.openxmlformats.org/officeDocument/2006/relationships/image" Target="../media/image34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4.png"/><Relationship Id="rId7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4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7.png"/><Relationship Id="rId5" Type="http://schemas.openxmlformats.org/officeDocument/2006/relationships/image" Target="../media/image346.png"/><Relationship Id="rId4" Type="http://schemas.openxmlformats.org/officeDocument/2006/relationships/image" Target="../media/image34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48.png"/><Relationship Id="rId7" Type="http://schemas.openxmlformats.org/officeDocument/2006/relationships/image" Target="../media/image4.png"/><Relationship Id="rId12" Type="http://schemas.openxmlformats.org/officeDocument/2006/relationships/image" Target="../media/image3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slide" Target="slide52.xml"/><Relationship Id="rId5" Type="http://schemas.openxmlformats.org/officeDocument/2006/relationships/image" Target="../media/image350.png"/><Relationship Id="rId10" Type="http://schemas.openxmlformats.org/officeDocument/2006/relationships/image" Target="../media/image310.png"/><Relationship Id="rId4" Type="http://schemas.openxmlformats.org/officeDocument/2006/relationships/image" Target="../media/image349.png"/><Relationship Id="rId9" Type="http://schemas.openxmlformats.org/officeDocument/2006/relationships/image" Target="../media/image35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295.png"/><Relationship Id="rId3" Type="http://schemas.openxmlformats.org/officeDocument/2006/relationships/image" Target="../media/image4.png"/><Relationship Id="rId7" Type="http://schemas.openxmlformats.org/officeDocument/2006/relationships/slide" Target="slide53.xml"/><Relationship Id="rId12" Type="http://schemas.openxmlformats.org/officeDocument/2006/relationships/image" Target="../media/image35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0.png"/><Relationship Id="rId11" Type="http://schemas.openxmlformats.org/officeDocument/2006/relationships/image" Target="../media/image355.png"/><Relationship Id="rId5" Type="http://schemas.openxmlformats.org/officeDocument/2006/relationships/image" Target="../media/image351.png"/><Relationship Id="rId10" Type="http://schemas.openxmlformats.org/officeDocument/2006/relationships/image" Target="../media/image354.png"/><Relationship Id="rId4" Type="http://schemas.openxmlformats.org/officeDocument/2006/relationships/image" Target="../media/image24.png"/><Relationship Id="rId9" Type="http://schemas.openxmlformats.org/officeDocument/2006/relationships/image" Target="../media/image353.png"/><Relationship Id="rId14" Type="http://schemas.openxmlformats.org/officeDocument/2006/relationships/image" Target="../media/image29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49.png"/><Relationship Id="rId7" Type="http://schemas.openxmlformats.org/officeDocument/2006/relationships/image" Target="../media/image310.png"/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358.png"/><Relationship Id="rId5" Type="http://schemas.openxmlformats.org/officeDocument/2006/relationships/image" Target="../media/image4.png"/><Relationship Id="rId10" Type="http://schemas.openxmlformats.org/officeDocument/2006/relationships/image" Target="../media/image352.png"/><Relationship Id="rId4" Type="http://schemas.openxmlformats.org/officeDocument/2006/relationships/image" Target="../media/image350.png"/><Relationship Id="rId9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3.png"/><Relationship Id="rId13" Type="http://schemas.openxmlformats.org/officeDocument/2006/relationships/image" Target="../media/image293.png"/><Relationship Id="rId3" Type="http://schemas.openxmlformats.org/officeDocument/2006/relationships/image" Target="../media/image24.png"/><Relationship Id="rId7" Type="http://schemas.openxmlformats.org/officeDocument/2006/relationships/image" Target="../media/image284.png"/><Relationship Id="rId12" Type="http://schemas.openxmlformats.org/officeDocument/2006/relationships/image" Target="../media/image29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11" Type="http://schemas.openxmlformats.org/officeDocument/2006/relationships/image" Target="../media/image361.png"/><Relationship Id="rId5" Type="http://schemas.openxmlformats.org/officeDocument/2006/relationships/image" Target="../media/image22.png"/><Relationship Id="rId10" Type="http://schemas.openxmlformats.org/officeDocument/2006/relationships/image" Target="../media/image360.png"/><Relationship Id="rId4" Type="http://schemas.openxmlformats.org/officeDocument/2006/relationships/image" Target="../media/image310.png"/><Relationship Id="rId9" Type="http://schemas.openxmlformats.org/officeDocument/2006/relationships/image" Target="../media/image359.png"/><Relationship Id="rId14" Type="http://schemas.openxmlformats.org/officeDocument/2006/relationships/image" Target="../media/image35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50.png"/><Relationship Id="rId7" Type="http://schemas.openxmlformats.org/officeDocument/2006/relationships/image" Target="../media/image4.png"/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352.png"/><Relationship Id="rId5" Type="http://schemas.openxmlformats.org/officeDocument/2006/relationships/image" Target="../media/image362.png"/><Relationship Id="rId10" Type="http://schemas.openxmlformats.org/officeDocument/2006/relationships/slide" Target="slide56.xml"/><Relationship Id="rId4" Type="http://schemas.openxmlformats.org/officeDocument/2006/relationships/image" Target="../media/image357.png"/><Relationship Id="rId9" Type="http://schemas.openxmlformats.org/officeDocument/2006/relationships/image" Target="../media/image31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293.png"/><Relationship Id="rId3" Type="http://schemas.openxmlformats.org/officeDocument/2006/relationships/image" Target="../media/image22.png"/><Relationship Id="rId7" Type="http://schemas.openxmlformats.org/officeDocument/2006/relationships/slide" Target="slide57.xml"/><Relationship Id="rId12" Type="http://schemas.openxmlformats.org/officeDocument/2006/relationships/image" Target="../media/image295.png"/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0.png"/><Relationship Id="rId11" Type="http://schemas.openxmlformats.org/officeDocument/2006/relationships/image" Target="../media/image356.png"/><Relationship Id="rId5" Type="http://schemas.openxmlformats.org/officeDocument/2006/relationships/image" Target="../media/image24.png"/><Relationship Id="rId10" Type="http://schemas.openxmlformats.org/officeDocument/2006/relationships/image" Target="../media/image363.png"/><Relationship Id="rId4" Type="http://schemas.openxmlformats.org/officeDocument/2006/relationships/image" Target="../media/image4.png"/><Relationship Id="rId9" Type="http://schemas.openxmlformats.org/officeDocument/2006/relationships/image" Target="../media/image353.png"/><Relationship Id="rId14" Type="http://schemas.openxmlformats.org/officeDocument/2006/relationships/image" Target="../media/image35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8.png"/><Relationship Id="rId13" Type="http://schemas.openxmlformats.org/officeDocument/2006/relationships/image" Target="../media/image238.png"/><Relationship Id="rId18" Type="http://schemas.openxmlformats.org/officeDocument/2006/relationships/image" Target="../media/image374.svg"/><Relationship Id="rId3" Type="http://schemas.openxmlformats.org/officeDocument/2006/relationships/image" Target="../media/image365.svg"/><Relationship Id="rId21" Type="http://schemas.openxmlformats.org/officeDocument/2006/relationships/image" Target="../media/image377.png"/><Relationship Id="rId7" Type="http://schemas.openxmlformats.org/officeDocument/2006/relationships/image" Target="../media/image367.svg"/><Relationship Id="rId12" Type="http://schemas.openxmlformats.org/officeDocument/2006/relationships/image" Target="../media/image372.svg"/><Relationship Id="rId17" Type="http://schemas.openxmlformats.org/officeDocument/2006/relationships/image" Target="../media/image373.png"/><Relationship Id="rId25" Type="http://schemas.openxmlformats.org/officeDocument/2006/relationships/image" Target="../media/image379.png"/><Relationship Id="rId2" Type="http://schemas.openxmlformats.org/officeDocument/2006/relationships/image" Target="../media/image364.png"/><Relationship Id="rId16" Type="http://schemas.openxmlformats.org/officeDocument/2006/relationships/image" Target="../media/image244.svg"/><Relationship Id="rId20" Type="http://schemas.openxmlformats.org/officeDocument/2006/relationships/image" Target="../media/image37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6.png"/><Relationship Id="rId11" Type="http://schemas.openxmlformats.org/officeDocument/2006/relationships/image" Target="../media/image371.png"/><Relationship Id="rId24" Type="http://schemas.openxmlformats.org/officeDocument/2006/relationships/image" Target="../media/image297.svg"/><Relationship Id="rId5" Type="http://schemas.openxmlformats.org/officeDocument/2006/relationships/image" Target="../media/image4.png"/><Relationship Id="rId15" Type="http://schemas.openxmlformats.org/officeDocument/2006/relationships/image" Target="../media/image243.png"/><Relationship Id="rId23" Type="http://schemas.openxmlformats.org/officeDocument/2006/relationships/image" Target="../media/image296.png"/><Relationship Id="rId10" Type="http://schemas.openxmlformats.org/officeDocument/2006/relationships/image" Target="../media/image370.png"/><Relationship Id="rId19" Type="http://schemas.openxmlformats.org/officeDocument/2006/relationships/image" Target="../media/image375.png"/><Relationship Id="rId4" Type="http://schemas.openxmlformats.org/officeDocument/2006/relationships/image" Target="../media/image22.png"/><Relationship Id="rId9" Type="http://schemas.openxmlformats.org/officeDocument/2006/relationships/image" Target="../media/image369.svg"/><Relationship Id="rId14" Type="http://schemas.openxmlformats.org/officeDocument/2006/relationships/image" Target="../media/image239.svg"/><Relationship Id="rId22" Type="http://schemas.openxmlformats.org/officeDocument/2006/relationships/image" Target="../media/image378.sv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4.svg"/><Relationship Id="rId13" Type="http://schemas.openxmlformats.org/officeDocument/2006/relationships/image" Target="../media/image389.png"/><Relationship Id="rId18" Type="http://schemas.openxmlformats.org/officeDocument/2006/relationships/image" Target="../media/image379.png"/><Relationship Id="rId3" Type="http://schemas.openxmlformats.org/officeDocument/2006/relationships/image" Target="../media/image4.png"/><Relationship Id="rId7" Type="http://schemas.openxmlformats.org/officeDocument/2006/relationships/image" Target="../media/image383.png"/><Relationship Id="rId12" Type="http://schemas.openxmlformats.org/officeDocument/2006/relationships/image" Target="../media/image388.svg"/><Relationship Id="rId17" Type="http://schemas.openxmlformats.org/officeDocument/2006/relationships/image" Target="../media/image393.png"/><Relationship Id="rId2" Type="http://schemas.openxmlformats.org/officeDocument/2006/relationships/image" Target="../media/image22.png"/><Relationship Id="rId16" Type="http://schemas.openxmlformats.org/officeDocument/2006/relationships/image" Target="../media/image39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2.svg"/><Relationship Id="rId11" Type="http://schemas.openxmlformats.org/officeDocument/2006/relationships/image" Target="../media/image387.png"/><Relationship Id="rId5" Type="http://schemas.openxmlformats.org/officeDocument/2006/relationships/image" Target="../media/image381.png"/><Relationship Id="rId15" Type="http://schemas.openxmlformats.org/officeDocument/2006/relationships/image" Target="../media/image391.png"/><Relationship Id="rId10" Type="http://schemas.openxmlformats.org/officeDocument/2006/relationships/image" Target="../media/image386.svg"/><Relationship Id="rId4" Type="http://schemas.openxmlformats.org/officeDocument/2006/relationships/image" Target="../media/image380.png"/><Relationship Id="rId9" Type="http://schemas.openxmlformats.org/officeDocument/2006/relationships/image" Target="../media/image385.png"/><Relationship Id="rId14" Type="http://schemas.openxmlformats.org/officeDocument/2006/relationships/image" Target="../media/image390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5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png"/><Relationship Id="rId7" Type="http://schemas.openxmlformats.org/officeDocument/2006/relationships/image" Target="../media/image39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7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7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png"/><Relationship Id="rId7" Type="http://schemas.openxmlformats.org/officeDocument/2006/relationships/image" Target="../media/image39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png"/><Relationship Id="rId7" Type="http://schemas.openxmlformats.org/officeDocument/2006/relationships/image" Target="../media/image39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6.png"/><Relationship Id="rId5" Type="http://schemas.openxmlformats.org/officeDocument/2006/relationships/image" Target="../media/image284.png"/><Relationship Id="rId4" Type="http://schemas.openxmlformats.org/officeDocument/2006/relationships/slide" Target="slide6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396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40.png"/><Relationship Id="rId18" Type="http://schemas.openxmlformats.org/officeDocument/2006/relationships/slide" Target="slide36.xml"/><Relationship Id="rId26" Type="http://schemas.openxmlformats.org/officeDocument/2006/relationships/image" Target="../media/image47.png"/><Relationship Id="rId3" Type="http://schemas.openxmlformats.org/officeDocument/2006/relationships/image" Target="../media/image4.png"/><Relationship Id="rId21" Type="http://schemas.openxmlformats.org/officeDocument/2006/relationships/image" Target="../media/image44.png"/><Relationship Id="rId7" Type="http://schemas.openxmlformats.org/officeDocument/2006/relationships/image" Target="../media/image37.png"/><Relationship Id="rId12" Type="http://schemas.openxmlformats.org/officeDocument/2006/relationships/slide" Target="slide29.xml"/><Relationship Id="rId17" Type="http://schemas.openxmlformats.org/officeDocument/2006/relationships/image" Target="../media/image42.png"/><Relationship Id="rId25" Type="http://schemas.openxmlformats.org/officeDocument/2006/relationships/image" Target="../media/image46.png"/><Relationship Id="rId2" Type="http://schemas.openxmlformats.org/officeDocument/2006/relationships/image" Target="../media/image22.png"/><Relationship Id="rId16" Type="http://schemas.openxmlformats.org/officeDocument/2006/relationships/slide" Target="slide35.xml"/><Relationship Id="rId20" Type="http://schemas.openxmlformats.org/officeDocument/2006/relationships/slide" Target="slide37.xml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image" Target="../media/image39.png"/><Relationship Id="rId24" Type="http://schemas.openxmlformats.org/officeDocument/2006/relationships/slide" Target="slide39.xml"/><Relationship Id="rId5" Type="http://schemas.openxmlformats.org/officeDocument/2006/relationships/image" Target="../media/image36.png"/><Relationship Id="rId15" Type="http://schemas.openxmlformats.org/officeDocument/2006/relationships/image" Target="../media/image41.png"/><Relationship Id="rId23" Type="http://schemas.openxmlformats.org/officeDocument/2006/relationships/image" Target="../media/image45.png"/><Relationship Id="rId28" Type="http://schemas.openxmlformats.org/officeDocument/2006/relationships/image" Target="../media/image49.svg"/><Relationship Id="rId10" Type="http://schemas.openxmlformats.org/officeDocument/2006/relationships/slide" Target="slide22.xml"/><Relationship Id="rId19" Type="http://schemas.openxmlformats.org/officeDocument/2006/relationships/image" Target="../media/image43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Relationship Id="rId14" Type="http://schemas.openxmlformats.org/officeDocument/2006/relationships/slide" Target="slide32.xml"/><Relationship Id="rId22" Type="http://schemas.openxmlformats.org/officeDocument/2006/relationships/slide" Target="slide38.xml"/><Relationship Id="rId27" Type="http://schemas.openxmlformats.org/officeDocument/2006/relationships/image" Target="../media/image4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png"/><Relationship Id="rId18" Type="http://schemas.openxmlformats.org/officeDocument/2006/relationships/slide" Target="slide19.xml"/><Relationship Id="rId26" Type="http://schemas.openxmlformats.org/officeDocument/2006/relationships/slide" Target="slide35.xml"/><Relationship Id="rId21" Type="http://schemas.openxmlformats.org/officeDocument/2006/relationships/image" Target="../media/image39.png"/><Relationship Id="rId34" Type="http://schemas.openxmlformats.org/officeDocument/2006/relationships/slide" Target="slide39.xml"/><Relationship Id="rId7" Type="http://schemas.openxmlformats.org/officeDocument/2006/relationships/image" Target="../media/image53.png"/><Relationship Id="rId12" Type="http://schemas.openxmlformats.org/officeDocument/2006/relationships/image" Target="../media/image35.png"/><Relationship Id="rId17" Type="http://schemas.openxmlformats.org/officeDocument/2006/relationships/image" Target="../media/image58.png"/><Relationship Id="rId25" Type="http://schemas.openxmlformats.org/officeDocument/2006/relationships/image" Target="../media/image41.png"/><Relationship Id="rId33" Type="http://schemas.openxmlformats.org/officeDocument/2006/relationships/image" Target="../media/image45.png"/><Relationship Id="rId2" Type="http://schemas.openxmlformats.org/officeDocument/2006/relationships/image" Target="../media/image22.png"/><Relationship Id="rId16" Type="http://schemas.openxmlformats.org/officeDocument/2006/relationships/slide" Target="slide13.xml"/><Relationship Id="rId20" Type="http://schemas.openxmlformats.org/officeDocument/2006/relationships/slide" Target="slide22.xml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image" Target="../media/image57.png"/><Relationship Id="rId24" Type="http://schemas.openxmlformats.org/officeDocument/2006/relationships/slide" Target="slide32.xml"/><Relationship Id="rId32" Type="http://schemas.openxmlformats.org/officeDocument/2006/relationships/slide" Target="slide38.xml"/><Relationship Id="rId37" Type="http://schemas.openxmlformats.org/officeDocument/2006/relationships/image" Target="../media/image59.png"/><Relationship Id="rId5" Type="http://schemas.openxmlformats.org/officeDocument/2006/relationships/image" Target="../media/image52.svg"/><Relationship Id="rId15" Type="http://schemas.openxmlformats.org/officeDocument/2006/relationships/image" Target="../media/image49.svg"/><Relationship Id="rId23" Type="http://schemas.openxmlformats.org/officeDocument/2006/relationships/image" Target="../media/image40.png"/><Relationship Id="rId28" Type="http://schemas.openxmlformats.org/officeDocument/2006/relationships/slide" Target="slide36.xml"/><Relationship Id="rId36" Type="http://schemas.openxmlformats.org/officeDocument/2006/relationships/slide" Target="slide8.xml"/><Relationship Id="rId10" Type="http://schemas.openxmlformats.org/officeDocument/2006/relationships/image" Target="../media/image56.png"/><Relationship Id="rId19" Type="http://schemas.openxmlformats.org/officeDocument/2006/relationships/image" Target="../media/image38.png"/><Relationship Id="rId31" Type="http://schemas.openxmlformats.org/officeDocument/2006/relationships/image" Target="../media/image44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Relationship Id="rId14" Type="http://schemas.openxmlformats.org/officeDocument/2006/relationships/image" Target="../media/image48.png"/><Relationship Id="rId22" Type="http://schemas.openxmlformats.org/officeDocument/2006/relationships/slide" Target="slide29.xml"/><Relationship Id="rId27" Type="http://schemas.openxmlformats.org/officeDocument/2006/relationships/image" Target="../media/image42.png"/><Relationship Id="rId30" Type="http://schemas.openxmlformats.org/officeDocument/2006/relationships/slide" Target="slide37.xml"/><Relationship Id="rId35" Type="http://schemas.openxmlformats.org/officeDocument/2006/relationships/image" Target="../media/image46.png"/><Relationship Id="rId8" Type="http://schemas.openxmlformats.org/officeDocument/2006/relationships/image" Target="../media/image54.svg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.png"/><Relationship Id="rId18" Type="http://schemas.openxmlformats.org/officeDocument/2006/relationships/image" Target="../media/image36.png"/><Relationship Id="rId26" Type="http://schemas.openxmlformats.org/officeDocument/2006/relationships/image" Target="../media/image39.png"/><Relationship Id="rId39" Type="http://schemas.openxmlformats.org/officeDocument/2006/relationships/slide" Target="slide39.xml"/><Relationship Id="rId21" Type="http://schemas.openxmlformats.org/officeDocument/2006/relationships/image" Target="../media/image48.png"/><Relationship Id="rId34" Type="http://schemas.openxmlformats.org/officeDocument/2006/relationships/image" Target="../media/image43.png"/><Relationship Id="rId42" Type="http://schemas.openxmlformats.org/officeDocument/2006/relationships/image" Target="../media/image5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6.png"/><Relationship Id="rId20" Type="http://schemas.openxmlformats.org/officeDocument/2006/relationships/image" Target="../media/image68.png"/><Relationship Id="rId29" Type="http://schemas.openxmlformats.org/officeDocument/2006/relationships/slide" Target="slide32.xml"/><Relationship Id="rId41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1.png"/><Relationship Id="rId24" Type="http://schemas.openxmlformats.org/officeDocument/2006/relationships/image" Target="../media/image38.png"/><Relationship Id="rId32" Type="http://schemas.openxmlformats.org/officeDocument/2006/relationships/image" Target="../media/image42.png"/><Relationship Id="rId37" Type="http://schemas.openxmlformats.org/officeDocument/2006/relationships/slide" Target="slide38.xml"/><Relationship Id="rId40" Type="http://schemas.openxmlformats.org/officeDocument/2006/relationships/image" Target="../media/image46.png"/><Relationship Id="rId5" Type="http://schemas.openxmlformats.org/officeDocument/2006/relationships/slide" Target="slide10.xml"/><Relationship Id="rId15" Type="http://schemas.openxmlformats.org/officeDocument/2006/relationships/image" Target="../media/image65.png"/><Relationship Id="rId23" Type="http://schemas.openxmlformats.org/officeDocument/2006/relationships/slide" Target="slide19.xml"/><Relationship Id="rId28" Type="http://schemas.openxmlformats.org/officeDocument/2006/relationships/image" Target="../media/image40.png"/><Relationship Id="rId36" Type="http://schemas.openxmlformats.org/officeDocument/2006/relationships/image" Target="../media/image44.png"/><Relationship Id="rId10" Type="http://schemas.openxmlformats.org/officeDocument/2006/relationships/image" Target="../media/image54.svg"/><Relationship Id="rId19" Type="http://schemas.openxmlformats.org/officeDocument/2006/relationships/image" Target="../media/image67.png"/><Relationship Id="rId31" Type="http://schemas.openxmlformats.org/officeDocument/2006/relationships/slide" Target="slide35.xml"/><Relationship Id="rId4" Type="http://schemas.openxmlformats.org/officeDocument/2006/relationships/image" Target="../media/image22.png"/><Relationship Id="rId9" Type="http://schemas.openxmlformats.org/officeDocument/2006/relationships/image" Target="../media/image53.png"/><Relationship Id="rId14" Type="http://schemas.openxmlformats.org/officeDocument/2006/relationships/image" Target="../media/image64.png"/><Relationship Id="rId22" Type="http://schemas.openxmlformats.org/officeDocument/2006/relationships/image" Target="../media/image49.svg"/><Relationship Id="rId27" Type="http://schemas.openxmlformats.org/officeDocument/2006/relationships/slide" Target="slide29.xml"/><Relationship Id="rId30" Type="http://schemas.openxmlformats.org/officeDocument/2006/relationships/image" Target="../media/image41.png"/><Relationship Id="rId35" Type="http://schemas.openxmlformats.org/officeDocument/2006/relationships/slide" Target="slide37.xml"/><Relationship Id="rId8" Type="http://schemas.openxmlformats.org/officeDocument/2006/relationships/image" Target="../media/image52.svg"/><Relationship Id="rId3" Type="http://schemas.openxmlformats.org/officeDocument/2006/relationships/image" Target="../media/image4.png"/><Relationship Id="rId12" Type="http://schemas.openxmlformats.org/officeDocument/2006/relationships/image" Target="../media/image62.png"/><Relationship Id="rId17" Type="http://schemas.openxmlformats.org/officeDocument/2006/relationships/image" Target="../media/image35.png"/><Relationship Id="rId25" Type="http://schemas.openxmlformats.org/officeDocument/2006/relationships/slide" Target="slide22.xml"/><Relationship Id="rId33" Type="http://schemas.openxmlformats.org/officeDocument/2006/relationships/slide" Target="slide36.xml"/><Relationship Id="rId38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4A6169-67D4-417F-9287-F9FB6ECC0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62" y="4453712"/>
            <a:ext cx="2647069" cy="5588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97D49A-B33E-4563-99FD-BC66AB756602}"/>
              </a:ext>
            </a:extLst>
          </p:cNvPr>
          <p:cNvSpPr/>
          <p:nvPr/>
        </p:nvSpPr>
        <p:spPr>
          <a:xfrm>
            <a:off x="-1" y="2021125"/>
            <a:ext cx="4239527" cy="234556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3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70A3CBE-FE2D-401D-AD0E-F080A26620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1" y="1202465"/>
            <a:ext cx="3630135" cy="13300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BB247E0-A931-41C4-83DC-ECCA41CF8C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05" y="2080027"/>
            <a:ext cx="4967713" cy="13359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A75427-EDF0-4AD8-A9D6-7CC11E5255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7B7DEF-3E56-46DE-9CFC-B7BB7C38EDE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26" y="3474926"/>
            <a:ext cx="4549860" cy="81145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B25081B-42B0-481C-9610-3B749BDC62F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7" y="4970819"/>
            <a:ext cx="2785510" cy="58853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D2B304F-23B6-46DD-8D4B-52E34900AE4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1" y="6365991"/>
            <a:ext cx="2218288" cy="4804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EFE5D5-A8E8-44CE-8099-5183E32A3D7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0706" y="406409"/>
            <a:ext cx="6365164" cy="60699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00C1B0F-B668-47AA-888B-4EA3BBA510B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486" y="3036193"/>
            <a:ext cx="2617745" cy="53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AE028197-B4B6-4C85-BAA9-4B0C16B728E2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1_1">
            <a:extLst>
              <a:ext uri="{FF2B5EF4-FFF2-40B4-BE49-F238E27FC236}">
                <a16:creationId xmlns:a16="http://schemas.microsoft.com/office/drawing/2014/main" id="{90E332C5-35B8-4717-98C5-1BE2715423FC}"/>
              </a:ext>
            </a:extLst>
          </p:cNvPr>
          <p:cNvGrpSpPr/>
          <p:nvPr/>
        </p:nvGrpSpPr>
        <p:grpSpPr>
          <a:xfrm>
            <a:off x="5094113" y="988345"/>
            <a:ext cx="1953684" cy="2595767"/>
            <a:chOff x="5094113" y="988345"/>
            <a:chExt cx="1953684" cy="259576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FA637F1-1493-4050-8505-DACA66E44232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กลุ่ม 32">
              <a:extLst>
                <a:ext uri="{FF2B5EF4-FFF2-40B4-BE49-F238E27FC236}">
                  <a16:creationId xmlns:a16="http://schemas.microsoft.com/office/drawing/2014/main" id="{4DDFCC3C-FFBC-436C-B2FD-E8BCD901422D}"/>
                </a:ext>
              </a:extLst>
            </p:cNvPr>
            <p:cNvGrpSpPr/>
            <p:nvPr/>
          </p:nvGrpSpPr>
          <p:grpSpPr>
            <a:xfrm>
              <a:off x="5094829" y="988345"/>
              <a:ext cx="1952968" cy="2595767"/>
              <a:chOff x="4994356" y="967105"/>
              <a:chExt cx="2058508" cy="2736045"/>
            </a:xfrm>
          </p:grpSpPr>
          <p:pic>
            <p:nvPicPr>
              <p:cNvPr id="13" name="รูปภาพ 12">
                <a:extLst>
                  <a:ext uri="{FF2B5EF4-FFF2-40B4-BE49-F238E27FC236}">
                    <a16:creationId xmlns:a16="http://schemas.microsoft.com/office/drawing/2014/main" id="{6D68A080-2184-469E-B711-FA429A875F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1" name="สี่เหลี่ยมผืนผ้า 120">
                <a:extLst>
                  <a:ext uri="{FF2B5EF4-FFF2-40B4-BE49-F238E27FC236}">
                    <a16:creationId xmlns:a16="http://schemas.microsoft.com/office/drawing/2014/main" id="{F082E94A-80C8-4EFB-813F-8BC93839F727}"/>
                  </a:ext>
                </a:extLst>
              </p:cNvPr>
              <p:cNvSpPr/>
              <p:nvPr/>
            </p:nvSpPr>
            <p:spPr>
              <a:xfrm>
                <a:off x="5064246" y="2697482"/>
                <a:ext cx="1923138" cy="1005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สระผมอย่างน้อย</a:t>
                </a:r>
              </a:p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สัปดาห์ละ 3 ครั้ง</a:t>
                </a:r>
              </a:p>
            </p:txBody>
          </p:sp>
        </p:grpSp>
      </p:grpSp>
      <p:grpSp>
        <p:nvGrpSpPr>
          <p:cNvPr id="26" name="1_2">
            <a:extLst>
              <a:ext uri="{FF2B5EF4-FFF2-40B4-BE49-F238E27FC236}">
                <a16:creationId xmlns:a16="http://schemas.microsoft.com/office/drawing/2014/main" id="{CAC171F4-8AE2-436F-8E5C-F8CED1126479}"/>
              </a:ext>
            </a:extLst>
          </p:cNvPr>
          <p:cNvGrpSpPr/>
          <p:nvPr/>
        </p:nvGrpSpPr>
        <p:grpSpPr>
          <a:xfrm>
            <a:off x="7278411" y="988346"/>
            <a:ext cx="1952968" cy="2559864"/>
            <a:chOff x="7278411" y="988346"/>
            <a:chExt cx="1952968" cy="2559864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D10511-4076-45E1-97AF-42ABFE64B00B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กลุ่ม 33">
              <a:extLst>
                <a:ext uri="{FF2B5EF4-FFF2-40B4-BE49-F238E27FC236}">
                  <a16:creationId xmlns:a16="http://schemas.microsoft.com/office/drawing/2014/main" id="{36B70754-82E9-44A2-BE8D-021444F3CC52}"/>
                </a:ext>
              </a:extLst>
            </p:cNvPr>
            <p:cNvGrpSpPr/>
            <p:nvPr/>
          </p:nvGrpSpPr>
          <p:grpSpPr>
            <a:xfrm>
              <a:off x="7278411" y="988346"/>
              <a:ext cx="1952968" cy="2508494"/>
              <a:chOff x="7177938" y="967105"/>
              <a:chExt cx="2058508" cy="2644055"/>
            </a:xfrm>
          </p:grpSpPr>
          <p:pic>
            <p:nvPicPr>
              <p:cNvPr id="17" name="รูปภาพ 16">
                <a:extLst>
                  <a:ext uri="{FF2B5EF4-FFF2-40B4-BE49-F238E27FC236}">
                    <a16:creationId xmlns:a16="http://schemas.microsoft.com/office/drawing/2014/main" id="{BB5CB4F6-4375-47BF-8940-301F21EC4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7938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2" name="สี่เหลี่ยมผืนผ้า 121">
                <a:extLst>
                  <a:ext uri="{FF2B5EF4-FFF2-40B4-BE49-F238E27FC236}">
                    <a16:creationId xmlns:a16="http://schemas.microsoft.com/office/drawing/2014/main" id="{8F6E1E1B-9303-4674-AD27-33600CF89FB6}"/>
                  </a:ext>
                </a:extLst>
              </p:cNvPr>
              <p:cNvSpPr/>
              <p:nvPr/>
            </p:nvSpPr>
            <p:spPr>
              <a:xfrm>
                <a:off x="7411207" y="2948694"/>
                <a:ext cx="1591971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ใช้หวีซี่ถี่หวีผม</a:t>
                </a:r>
                <a:endParaRPr lang="en-US" sz="2800" dirty="0"/>
              </a:p>
            </p:txBody>
          </p:sp>
        </p:grpSp>
      </p:grp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E33EFBC4-9821-4BEF-9B64-8B05C912A90E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1_3">
            <a:extLst>
              <a:ext uri="{FF2B5EF4-FFF2-40B4-BE49-F238E27FC236}">
                <a16:creationId xmlns:a16="http://schemas.microsoft.com/office/drawing/2014/main" id="{6452C470-EF80-4E1B-8621-70F2CD310567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CA5FA4C4-7F89-46A6-B2CC-42250BF77CF2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กลุ่ม 36">
              <a:extLst>
                <a:ext uri="{FF2B5EF4-FFF2-40B4-BE49-F238E27FC236}">
                  <a16:creationId xmlns:a16="http://schemas.microsoft.com/office/drawing/2014/main" id="{CCF10AE4-E3E1-40E4-9124-14FFD0CBA426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28" name="รูปภาพ 27">
                <a:extLst>
                  <a:ext uri="{FF2B5EF4-FFF2-40B4-BE49-F238E27FC236}">
                    <a16:creationId xmlns:a16="http://schemas.microsoft.com/office/drawing/2014/main" id="{C0552E21-0C65-4910-9804-379B2215A0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3" name="สี่เหลี่ยมผืนผ้า 122">
                <a:extLst>
                  <a:ext uri="{FF2B5EF4-FFF2-40B4-BE49-F238E27FC236}">
                    <a16:creationId xmlns:a16="http://schemas.microsoft.com/office/drawing/2014/main" id="{795A50C5-2F7B-4675-93D8-4618137E6ABE}"/>
                  </a:ext>
                </a:extLst>
              </p:cNvPr>
              <p:cNvSpPr/>
              <p:nvPr/>
            </p:nvSpPr>
            <p:spPr>
              <a:xfrm>
                <a:off x="9378388" y="2948694"/>
                <a:ext cx="2026206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ใช้ผ้าเช็ดผมให้แห้ง</a:t>
                </a:r>
                <a:endParaRPr lang="en-US" sz="2800" dirty="0"/>
              </a:p>
            </p:txBody>
          </p:sp>
        </p:grpSp>
      </p:grp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34D774C-763F-4BC7-898D-577FCA8BB015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1_4">
            <a:extLst>
              <a:ext uri="{FF2B5EF4-FFF2-40B4-BE49-F238E27FC236}">
                <a16:creationId xmlns:a16="http://schemas.microsoft.com/office/drawing/2014/main" id="{6176F60B-662B-4168-98F3-1CA78BCCC21F}"/>
              </a:ext>
            </a:extLst>
          </p:cNvPr>
          <p:cNvGrpSpPr/>
          <p:nvPr/>
        </p:nvGrpSpPr>
        <p:grpSpPr>
          <a:xfrm>
            <a:off x="5094829" y="3642135"/>
            <a:ext cx="1952968" cy="2555084"/>
            <a:chOff x="5094829" y="3642135"/>
            <a:chExt cx="1952968" cy="2555084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9D9760B0-CB0B-43F1-8C08-2A41E289D4AC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กลุ่ม 37">
              <a:extLst>
                <a:ext uri="{FF2B5EF4-FFF2-40B4-BE49-F238E27FC236}">
                  <a16:creationId xmlns:a16="http://schemas.microsoft.com/office/drawing/2014/main" id="{FF98A285-D983-4AD4-8814-AEA8785593B5}"/>
                </a:ext>
              </a:extLst>
            </p:cNvPr>
            <p:cNvGrpSpPr/>
            <p:nvPr/>
          </p:nvGrpSpPr>
          <p:grpSpPr>
            <a:xfrm>
              <a:off x="5094829" y="3642135"/>
              <a:ext cx="1952968" cy="2508494"/>
              <a:chOff x="4994356" y="3752757"/>
              <a:chExt cx="2058508" cy="2644055"/>
            </a:xfrm>
          </p:grpSpPr>
          <p:pic>
            <p:nvPicPr>
              <p:cNvPr id="30" name="รูปภาพ 29">
                <a:extLst>
                  <a:ext uri="{FF2B5EF4-FFF2-40B4-BE49-F238E27FC236}">
                    <a16:creationId xmlns:a16="http://schemas.microsoft.com/office/drawing/2014/main" id="{1D3A2398-526A-44CB-9D93-C482E056E1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09" name="สี่เหลี่ยมผืนผ้า 108">
                <a:extLst>
                  <a:ext uri="{FF2B5EF4-FFF2-40B4-BE49-F238E27FC236}">
                    <a16:creationId xmlns:a16="http://schemas.microsoft.com/office/drawing/2014/main" id="{33725B1B-E25D-4CFF-AF86-FD7AA254439C}"/>
                  </a:ext>
                </a:extLst>
              </p:cNvPr>
              <p:cNvSpPr/>
              <p:nvPr/>
            </p:nvSpPr>
            <p:spPr>
              <a:xfrm>
                <a:off x="5104799" y="5689213"/>
                <a:ext cx="184203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ใช้หวีซี่ห่างหวีผม</a:t>
                </a:r>
                <a:endParaRPr lang="en-US" sz="2800" dirty="0"/>
              </a:p>
            </p:txBody>
          </p:sp>
        </p:grp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C4BE7CEB-30A8-4A8B-9BA9-4F830A4C0E1B}"/>
              </a:ext>
            </a:extLst>
          </p:cNvPr>
          <p:cNvSpPr/>
          <p:nvPr/>
        </p:nvSpPr>
        <p:spPr>
          <a:xfrm>
            <a:off x="727365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1_5">
            <a:extLst>
              <a:ext uri="{FF2B5EF4-FFF2-40B4-BE49-F238E27FC236}">
                <a16:creationId xmlns:a16="http://schemas.microsoft.com/office/drawing/2014/main" id="{E61F12F8-DAB8-4E0A-B669-3FCD4B89BADF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E19CD2D-AD25-45FD-B2E4-E466934711EF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กลุ่ม 38">
              <a:extLst>
                <a:ext uri="{FF2B5EF4-FFF2-40B4-BE49-F238E27FC236}">
                  <a16:creationId xmlns:a16="http://schemas.microsoft.com/office/drawing/2014/main" id="{34392CB7-F520-4372-A8EB-8918DC1E9D5E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32" name="รูปภาพ 31">
                <a:extLst>
                  <a:ext uri="{FF2B5EF4-FFF2-40B4-BE49-F238E27FC236}">
                    <a16:creationId xmlns:a16="http://schemas.microsoft.com/office/drawing/2014/main" id="{854C6C21-D398-4DB1-B3FD-F242116B0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19" name="สี่เหลี่ยมผืนผ้า 118">
                <a:extLst>
                  <a:ext uri="{FF2B5EF4-FFF2-40B4-BE49-F238E27FC236}">
                    <a16:creationId xmlns:a16="http://schemas.microsoft.com/office/drawing/2014/main" id="{3EB8B85B-A7FD-46FD-BBA8-7205C698E864}"/>
                  </a:ext>
                </a:extLst>
              </p:cNvPr>
              <p:cNvSpPr/>
              <p:nvPr/>
            </p:nvSpPr>
            <p:spPr>
              <a:xfrm>
                <a:off x="7341087" y="5689213"/>
                <a:ext cx="1732210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ใช้แชมพูสระผม</a:t>
                </a:r>
                <a:endParaRPr lang="en-US" sz="2800" dirty="0"/>
              </a:p>
            </p:txBody>
          </p:sp>
        </p:grpSp>
      </p:grpSp>
      <p:grpSp>
        <p:nvGrpSpPr>
          <p:cNvPr id="36" name="1_6">
            <a:extLst>
              <a:ext uri="{FF2B5EF4-FFF2-40B4-BE49-F238E27FC236}">
                <a16:creationId xmlns:a16="http://schemas.microsoft.com/office/drawing/2014/main" id="{D673F29E-BD12-402C-83A7-6B53CF6A58D1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913146C-2900-493E-81D4-C72D14DA4B04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กลุ่ม 39">
              <a:extLst>
                <a:ext uri="{FF2B5EF4-FFF2-40B4-BE49-F238E27FC236}">
                  <a16:creationId xmlns:a16="http://schemas.microsoft.com/office/drawing/2014/main" id="{6C73BA5B-239D-442E-B3B3-2A8AC6936B34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9" name="รูปภาพ 8">
                <a:extLst>
                  <a:ext uri="{FF2B5EF4-FFF2-40B4-BE49-F238E27FC236}">
                    <a16:creationId xmlns:a16="http://schemas.microsoft.com/office/drawing/2014/main" id="{1ED05DD1-18D7-429F-BC83-2916B69C3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0" name="สี่เหลี่ยมผืนผ้า 119">
                <a:extLst>
                  <a:ext uri="{FF2B5EF4-FFF2-40B4-BE49-F238E27FC236}">
                    <a16:creationId xmlns:a16="http://schemas.microsoft.com/office/drawing/2014/main" id="{C9FE454E-3C3A-4BB4-90C4-12615AEE6453}"/>
                  </a:ext>
                </a:extLst>
              </p:cNvPr>
              <p:cNvSpPr/>
              <p:nvPr/>
            </p:nvSpPr>
            <p:spPr>
              <a:xfrm>
                <a:off x="9675764" y="5689213"/>
                <a:ext cx="143145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ใช้สบู่สระผม</a:t>
                </a:r>
                <a:endParaRPr lang="en-US" sz="2800" dirty="0"/>
              </a:p>
            </p:txBody>
          </p:sp>
        </p:grp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63FB8D26-8E12-4977-8F2B-15AC61A25E5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2504975" y="1232845"/>
            <a:ext cx="1670109" cy="384513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37229045-4FCE-41F2-AC3D-391548A8F30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FF698B4A-9B74-4284-B1B8-480E746457F5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88" name="กลุ่ม 26">
              <a:extLst>
                <a:ext uri="{FF2B5EF4-FFF2-40B4-BE49-F238E27FC236}">
                  <a16:creationId xmlns:a16="http://schemas.microsoft.com/office/drawing/2014/main" id="{6B0F8BFE-6244-450F-A9D9-501EAA08F130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0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41394561-64B7-47F4-8D95-E744262DBBD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06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1F16C30-EE74-4F4C-A64B-2F6C39D87798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F678BC1-EC3C-4F5C-ADB4-6B691DEDF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12" name="Picture 111">
            <a:extLst>
              <a:ext uri="{FF2B5EF4-FFF2-40B4-BE49-F238E27FC236}">
                <a16:creationId xmlns:a16="http://schemas.microsoft.com/office/drawing/2014/main" id="{ED55E5C8-2AC9-40AA-BB5B-FCA246BB38E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2260" y="428106"/>
            <a:ext cx="5116937" cy="54745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E7B2662-038F-4FE6-ABCB-A7855F17C41B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B39CA9BF-E285-41E6-AC65-4D71D6F55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DC44B61-2BE4-410E-A852-9B7382980E90}"/>
              </a:ext>
            </a:extLst>
          </p:cNvPr>
          <p:cNvSpPr/>
          <p:nvPr/>
        </p:nvSpPr>
        <p:spPr>
          <a:xfrm>
            <a:off x="7290881" y="99058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47885773-30C9-4A10-8F81-BE060DFFF7F0}"/>
              </a:ext>
            </a:extLst>
          </p:cNvPr>
          <p:cNvSpPr/>
          <p:nvPr/>
        </p:nvSpPr>
        <p:spPr>
          <a:xfrm>
            <a:off x="9458309" y="364213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hlinkClick r:id="rId17" action="ppaction://hlinksldjump"/>
            <a:extLst>
              <a:ext uri="{FF2B5EF4-FFF2-40B4-BE49-F238E27FC236}">
                <a16:creationId xmlns:a16="http://schemas.microsoft.com/office/drawing/2014/main" id="{97FF0F5C-79AC-4F28-ADB2-10E1D1A16C4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2505780" y="1546789"/>
            <a:ext cx="1679343" cy="3406944"/>
          </a:xfrm>
          <a:prstGeom prst="rect">
            <a:avLst/>
          </a:prstGeom>
        </p:spPr>
      </p:pic>
      <p:pic>
        <p:nvPicPr>
          <p:cNvPr id="154" name="Graphic 153">
            <a:extLst>
              <a:ext uri="{FF2B5EF4-FFF2-40B4-BE49-F238E27FC236}">
                <a16:creationId xmlns:a16="http://schemas.microsoft.com/office/drawing/2014/main" id="{FC2316AD-E1D6-4173-A16C-C6EDB0F033C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8590108">
            <a:off x="3615780" y="3279653"/>
            <a:ext cx="324852" cy="411480"/>
          </a:xfrm>
          <a:prstGeom prst="rect">
            <a:avLst/>
          </a:prstGeom>
        </p:spPr>
      </p:pic>
      <p:pic>
        <p:nvPicPr>
          <p:cNvPr id="156" name="Picture 155">
            <a:hlinkClick r:id="rId22" action="ppaction://hlinksldjump"/>
            <a:extLst>
              <a:ext uri="{FF2B5EF4-FFF2-40B4-BE49-F238E27FC236}">
                <a16:creationId xmlns:a16="http://schemas.microsoft.com/office/drawing/2014/main" id="{5E7F40A5-672D-4BAC-8BEA-605880B0215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57" name="Picture 156">
            <a:hlinkClick r:id="rId24" action="ppaction://hlinksldjump"/>
            <a:extLst>
              <a:ext uri="{FF2B5EF4-FFF2-40B4-BE49-F238E27FC236}">
                <a16:creationId xmlns:a16="http://schemas.microsoft.com/office/drawing/2014/main" id="{B959E704-345C-4573-88FF-894A44EAF67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58" name="Picture 157">
            <a:hlinkClick r:id="rId26" action="ppaction://hlinksldjump"/>
            <a:extLst>
              <a:ext uri="{FF2B5EF4-FFF2-40B4-BE49-F238E27FC236}">
                <a16:creationId xmlns:a16="http://schemas.microsoft.com/office/drawing/2014/main" id="{914AEEB9-8C90-46DE-B1A8-D4A5B9CAB3E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59" name="Picture 158">
            <a:hlinkClick r:id="rId28" action="ppaction://hlinksldjump"/>
            <a:extLst>
              <a:ext uri="{FF2B5EF4-FFF2-40B4-BE49-F238E27FC236}">
                <a16:creationId xmlns:a16="http://schemas.microsoft.com/office/drawing/2014/main" id="{42F9B700-55FB-4EDE-84FB-EC0A6CD711A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60" name="Picture 159">
            <a:hlinkClick r:id="rId30" action="ppaction://hlinksldjump"/>
            <a:extLst>
              <a:ext uri="{FF2B5EF4-FFF2-40B4-BE49-F238E27FC236}">
                <a16:creationId xmlns:a16="http://schemas.microsoft.com/office/drawing/2014/main" id="{CFD87CFB-FE3E-4D8F-ADB1-49AB0F66DC2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61" name="Picture 160">
            <a:hlinkClick r:id="rId32" action="ppaction://hlinksldjump"/>
            <a:extLst>
              <a:ext uri="{FF2B5EF4-FFF2-40B4-BE49-F238E27FC236}">
                <a16:creationId xmlns:a16="http://schemas.microsoft.com/office/drawing/2014/main" id="{C3F1EF6D-D702-4ED9-B60D-673C4544B50A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62" name="Picture 161">
            <a:hlinkClick r:id="rId34" action="ppaction://hlinksldjump"/>
            <a:extLst>
              <a:ext uri="{FF2B5EF4-FFF2-40B4-BE49-F238E27FC236}">
                <a16:creationId xmlns:a16="http://schemas.microsoft.com/office/drawing/2014/main" id="{C29699A2-225B-4FE6-8DAE-7226F595A0AA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63" name="Picture 162">
            <a:hlinkClick r:id="rId36" action="ppaction://hlinksldjump"/>
            <a:extLst>
              <a:ext uri="{FF2B5EF4-FFF2-40B4-BE49-F238E27FC236}">
                <a16:creationId xmlns:a16="http://schemas.microsoft.com/office/drawing/2014/main" id="{C6264E16-1BF6-42D9-A983-34B60B4F123B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64" name="Picture 163">
            <a:hlinkClick r:id="rId38" action="ppaction://hlinksldjump"/>
            <a:extLst>
              <a:ext uri="{FF2B5EF4-FFF2-40B4-BE49-F238E27FC236}">
                <a16:creationId xmlns:a16="http://schemas.microsoft.com/office/drawing/2014/main" id="{4957F045-D384-4A07-92B0-D088CA588AF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65" name="Picture 164">
            <a:hlinkClick r:id="rId40" action="ppaction://hlinksldjump"/>
            <a:extLst>
              <a:ext uri="{FF2B5EF4-FFF2-40B4-BE49-F238E27FC236}">
                <a16:creationId xmlns:a16="http://schemas.microsoft.com/office/drawing/2014/main" id="{CD0B9F50-7DE6-49AB-8858-DFB1A9E56C67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2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33F71887-4E19-4465-9058-9D3A4CED5A77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ED35A18-03DB-4E3E-8B92-BEF97717B5D2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Rectangle: Rounded Corners 252">
            <a:extLst>
              <a:ext uri="{FF2B5EF4-FFF2-40B4-BE49-F238E27FC236}">
                <a16:creationId xmlns:a16="http://schemas.microsoft.com/office/drawing/2014/main" id="{061FB796-A804-4E9D-9700-615FF8A5F241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Rectangle: Rounded Corners 258">
            <a:extLst>
              <a:ext uri="{FF2B5EF4-FFF2-40B4-BE49-F238E27FC236}">
                <a16:creationId xmlns:a16="http://schemas.microsoft.com/office/drawing/2014/main" id="{D2FBB8DA-2286-489F-ACA4-682C79FFC064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: Rounded Corners 264">
            <a:extLst>
              <a:ext uri="{FF2B5EF4-FFF2-40B4-BE49-F238E27FC236}">
                <a16:creationId xmlns:a16="http://schemas.microsoft.com/office/drawing/2014/main" id="{8DC7B7D8-AF04-4BBD-93C6-C91FC35FDB56}"/>
              </a:ext>
            </a:extLst>
          </p:cNvPr>
          <p:cNvSpPr/>
          <p:nvPr/>
        </p:nvSpPr>
        <p:spPr>
          <a:xfrm>
            <a:off x="9461277" y="365280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8" name="1_2">
            <a:extLst>
              <a:ext uri="{FF2B5EF4-FFF2-40B4-BE49-F238E27FC236}">
                <a16:creationId xmlns:a16="http://schemas.microsoft.com/office/drawing/2014/main" id="{7039F70C-9DA2-4374-944B-E5B68E3255B1}"/>
              </a:ext>
            </a:extLst>
          </p:cNvPr>
          <p:cNvGrpSpPr/>
          <p:nvPr/>
        </p:nvGrpSpPr>
        <p:grpSpPr>
          <a:xfrm>
            <a:off x="7273070" y="991798"/>
            <a:ext cx="1958309" cy="2556412"/>
            <a:chOff x="7273070" y="991798"/>
            <a:chExt cx="1958309" cy="2556412"/>
          </a:xfrm>
        </p:grpSpPr>
        <p:sp>
          <p:nvSpPr>
            <p:cNvPr id="249" name="Rectangle: Rounded Corners 248">
              <a:extLst>
                <a:ext uri="{FF2B5EF4-FFF2-40B4-BE49-F238E27FC236}">
                  <a16:creationId xmlns:a16="http://schemas.microsoft.com/office/drawing/2014/main" id="{4CE2C87E-B89C-48C2-8EEC-BA8169994F30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0" name="Group 249">
              <a:extLst>
                <a:ext uri="{FF2B5EF4-FFF2-40B4-BE49-F238E27FC236}">
                  <a16:creationId xmlns:a16="http://schemas.microsoft.com/office/drawing/2014/main" id="{5A8BE806-3790-4F8D-820B-657628769C02}"/>
                </a:ext>
              </a:extLst>
            </p:cNvPr>
            <p:cNvGrpSpPr/>
            <p:nvPr/>
          </p:nvGrpSpPr>
          <p:grpSpPr>
            <a:xfrm>
              <a:off x="7273070" y="991798"/>
              <a:ext cx="1952969" cy="2509479"/>
              <a:chOff x="7336722" y="1102393"/>
              <a:chExt cx="2057701" cy="2644055"/>
            </a:xfrm>
          </p:grpSpPr>
          <p:pic>
            <p:nvPicPr>
              <p:cNvPr id="251" name="Graphic 250">
                <a:extLst>
                  <a:ext uri="{FF2B5EF4-FFF2-40B4-BE49-F238E27FC236}">
                    <a16:creationId xmlns:a16="http://schemas.microsoft.com/office/drawing/2014/main" id="{D65CD870-211E-459D-B16C-A7EB55A738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336722" y="1102393"/>
                <a:ext cx="2057701" cy="2644055"/>
              </a:xfrm>
              <a:prstGeom prst="rect">
                <a:avLst/>
              </a:prstGeom>
            </p:spPr>
          </p:pic>
          <p:sp>
            <p:nvSpPr>
              <p:cNvPr id="252" name="สี่เหลี่ยมผืนผ้า 121">
                <a:extLst>
                  <a:ext uri="{FF2B5EF4-FFF2-40B4-BE49-F238E27FC236}">
                    <a16:creationId xmlns:a16="http://schemas.microsoft.com/office/drawing/2014/main" id="{6F20FD2E-DDA1-43FA-83D8-A2F46537EFAB}"/>
                  </a:ext>
                </a:extLst>
              </p:cNvPr>
              <p:cNvSpPr/>
              <p:nvPr/>
            </p:nvSpPr>
            <p:spPr>
              <a:xfrm>
                <a:off x="7401789" y="3088243"/>
                <a:ext cx="1927450" cy="5512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สวมเสื้อผ้าตัวใหม่</a:t>
                </a:r>
                <a:endParaRPr lang="en-US" sz="2800" dirty="0"/>
              </a:p>
            </p:txBody>
          </p:sp>
        </p:grpSp>
      </p:grpSp>
      <p:grpSp>
        <p:nvGrpSpPr>
          <p:cNvPr id="254" name="1_3">
            <a:extLst>
              <a:ext uri="{FF2B5EF4-FFF2-40B4-BE49-F238E27FC236}">
                <a16:creationId xmlns:a16="http://schemas.microsoft.com/office/drawing/2014/main" id="{785F4EB8-230A-4288-B3EB-7F008864DA5A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255" name="Rectangle: Rounded Corners 254">
              <a:extLst>
                <a:ext uri="{FF2B5EF4-FFF2-40B4-BE49-F238E27FC236}">
                  <a16:creationId xmlns:a16="http://schemas.microsoft.com/office/drawing/2014/main" id="{2FD5A0F6-31AC-46CD-8F86-BB9CF71C7479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6" name="กลุ่ม 36">
              <a:extLst>
                <a:ext uri="{FF2B5EF4-FFF2-40B4-BE49-F238E27FC236}">
                  <a16:creationId xmlns:a16="http://schemas.microsoft.com/office/drawing/2014/main" id="{6522A60C-699B-47C3-B78D-9A5BAA58CD40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257" name="รูปภาพ 27">
                <a:extLst>
                  <a:ext uri="{FF2B5EF4-FFF2-40B4-BE49-F238E27FC236}">
                    <a16:creationId xmlns:a16="http://schemas.microsoft.com/office/drawing/2014/main" id="{6396B9C7-D8C7-4D90-AAA2-5ED7EFCE00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258" name="สี่เหลี่ยมผืนผ้า 122">
                <a:extLst>
                  <a:ext uri="{FF2B5EF4-FFF2-40B4-BE49-F238E27FC236}">
                    <a16:creationId xmlns:a16="http://schemas.microsoft.com/office/drawing/2014/main" id="{2A210247-D6B7-4F85-AC30-014BD96149D1}"/>
                  </a:ext>
                </a:extLst>
              </p:cNvPr>
              <p:cNvSpPr/>
              <p:nvPr/>
            </p:nvSpPr>
            <p:spPr>
              <a:xfrm>
                <a:off x="9388527" y="2948694"/>
                <a:ext cx="2005929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ใช้ผ้าเช็ดตัวให้แห้ง</a:t>
                </a:r>
                <a:endParaRPr lang="en-US" sz="2800" dirty="0"/>
              </a:p>
            </p:txBody>
          </p:sp>
        </p:grpSp>
      </p:grpSp>
      <p:grpSp>
        <p:nvGrpSpPr>
          <p:cNvPr id="260" name="1_5">
            <a:extLst>
              <a:ext uri="{FF2B5EF4-FFF2-40B4-BE49-F238E27FC236}">
                <a16:creationId xmlns:a16="http://schemas.microsoft.com/office/drawing/2014/main" id="{17E35FB3-8F24-4270-9107-4EC223F5D22B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AA958F35-ABEC-45B8-B2EC-83A6781D9F84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2" name="กลุ่ม 38">
              <a:extLst>
                <a:ext uri="{FF2B5EF4-FFF2-40B4-BE49-F238E27FC236}">
                  <a16:creationId xmlns:a16="http://schemas.microsoft.com/office/drawing/2014/main" id="{4DCE4849-5E08-4014-BF9D-9CBC0FBBFB5D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263" name="รูปภาพ 31">
                <a:extLst>
                  <a:ext uri="{FF2B5EF4-FFF2-40B4-BE49-F238E27FC236}">
                    <a16:creationId xmlns:a16="http://schemas.microsoft.com/office/drawing/2014/main" id="{3B49DB81-5E4A-43F5-AFC6-A69B0D390A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264" name="สี่เหลี่ยมผืนผ้า 118">
                <a:extLst>
                  <a:ext uri="{FF2B5EF4-FFF2-40B4-BE49-F238E27FC236}">
                    <a16:creationId xmlns:a16="http://schemas.microsoft.com/office/drawing/2014/main" id="{FA33AE05-8C26-4621-A20B-C23997E07D95}"/>
                  </a:ext>
                </a:extLst>
              </p:cNvPr>
              <p:cNvSpPr/>
              <p:nvPr/>
            </p:nvSpPr>
            <p:spPr>
              <a:xfrm>
                <a:off x="7335175" y="5689213"/>
                <a:ext cx="1744037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ใช้แชมพูอาบน้ำ</a:t>
                </a:r>
                <a:endParaRPr lang="en-US" sz="2800" dirty="0"/>
              </a:p>
            </p:txBody>
          </p:sp>
        </p:grpSp>
      </p:grpSp>
      <p:grpSp>
        <p:nvGrpSpPr>
          <p:cNvPr id="266" name="1_6">
            <a:extLst>
              <a:ext uri="{FF2B5EF4-FFF2-40B4-BE49-F238E27FC236}">
                <a16:creationId xmlns:a16="http://schemas.microsoft.com/office/drawing/2014/main" id="{3C9ECE8E-2AAD-488A-BC04-81FF2FF1194D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267" name="Rectangle: Rounded Corners 266">
              <a:extLst>
                <a:ext uri="{FF2B5EF4-FFF2-40B4-BE49-F238E27FC236}">
                  <a16:creationId xmlns:a16="http://schemas.microsoft.com/office/drawing/2014/main" id="{9B223E0F-F831-4E4D-B3A8-944E1F68ABD8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8" name="กลุ่ม 39">
              <a:extLst>
                <a:ext uri="{FF2B5EF4-FFF2-40B4-BE49-F238E27FC236}">
                  <a16:creationId xmlns:a16="http://schemas.microsoft.com/office/drawing/2014/main" id="{CAF78E17-7BC0-4DD2-BA09-C294C968BE82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269" name="รูปภาพ 8">
                <a:extLst>
                  <a:ext uri="{FF2B5EF4-FFF2-40B4-BE49-F238E27FC236}">
                    <a16:creationId xmlns:a16="http://schemas.microsoft.com/office/drawing/2014/main" id="{EF472EEC-7EEE-462C-AE9B-3740E32F1E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270" name="สี่เหลี่ยมผืนผ้า 119">
                <a:extLst>
                  <a:ext uri="{FF2B5EF4-FFF2-40B4-BE49-F238E27FC236}">
                    <a16:creationId xmlns:a16="http://schemas.microsoft.com/office/drawing/2014/main" id="{FF13755D-841B-4262-AE1D-5D448E718708}"/>
                  </a:ext>
                </a:extLst>
              </p:cNvPr>
              <p:cNvSpPr/>
              <p:nvPr/>
            </p:nvSpPr>
            <p:spPr>
              <a:xfrm>
                <a:off x="9669848" y="5689213"/>
                <a:ext cx="1443283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ใช้สบู่อาบน้ำ</a:t>
                </a:r>
                <a:endParaRPr lang="en-US" sz="2800" dirty="0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C6A22C2-111A-437F-A29E-5DC696C70EB9}"/>
              </a:ext>
            </a:extLst>
          </p:cNvPr>
          <p:cNvGrpSpPr/>
          <p:nvPr/>
        </p:nvGrpSpPr>
        <p:grpSpPr>
          <a:xfrm>
            <a:off x="5094113" y="950068"/>
            <a:ext cx="1952968" cy="2629077"/>
            <a:chOff x="5094113" y="950068"/>
            <a:chExt cx="1952968" cy="2629077"/>
          </a:xfrm>
        </p:grpSpPr>
        <p:grpSp>
          <p:nvGrpSpPr>
            <p:cNvPr id="271" name="1_1">
              <a:extLst>
                <a:ext uri="{FF2B5EF4-FFF2-40B4-BE49-F238E27FC236}">
                  <a16:creationId xmlns:a16="http://schemas.microsoft.com/office/drawing/2014/main" id="{E599BCD1-3230-49B0-A894-9C876F9EA397}"/>
                </a:ext>
              </a:extLst>
            </p:cNvPr>
            <p:cNvGrpSpPr/>
            <p:nvPr/>
          </p:nvGrpSpPr>
          <p:grpSpPr>
            <a:xfrm>
              <a:off x="5094113" y="950068"/>
              <a:ext cx="1952968" cy="2598142"/>
              <a:chOff x="5094113" y="950068"/>
              <a:chExt cx="1952968" cy="2598142"/>
            </a:xfrm>
          </p:grpSpPr>
          <p:sp>
            <p:nvSpPr>
              <p:cNvPr id="272" name="Rectangle: Rounded Corners 271">
                <a:extLst>
                  <a:ext uri="{FF2B5EF4-FFF2-40B4-BE49-F238E27FC236}">
                    <a16:creationId xmlns:a16="http://schemas.microsoft.com/office/drawing/2014/main" id="{06E33BA1-4E15-4615-B8BB-1F4775C10A8D}"/>
                  </a:ext>
                </a:extLst>
              </p:cNvPr>
              <p:cNvSpPr/>
              <p:nvPr/>
            </p:nvSpPr>
            <p:spPr>
              <a:xfrm>
                <a:off x="5094113" y="103971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3" name="Group 272">
                <a:extLst>
                  <a:ext uri="{FF2B5EF4-FFF2-40B4-BE49-F238E27FC236}">
                    <a16:creationId xmlns:a16="http://schemas.microsoft.com/office/drawing/2014/main" id="{E1CAD6D1-B8B4-493C-8856-0E49CC49A884}"/>
                  </a:ext>
                </a:extLst>
              </p:cNvPr>
              <p:cNvGrpSpPr/>
              <p:nvPr/>
            </p:nvGrpSpPr>
            <p:grpSpPr>
              <a:xfrm>
                <a:off x="5102676" y="950068"/>
                <a:ext cx="1935042" cy="2541594"/>
                <a:chOff x="5103484" y="1061866"/>
                <a:chExt cx="2047024" cy="2688679"/>
              </a:xfrm>
            </p:grpSpPr>
            <p:pic>
              <p:nvPicPr>
                <p:cNvPr id="274" name="Graphic 273">
                  <a:extLst>
                    <a:ext uri="{FF2B5EF4-FFF2-40B4-BE49-F238E27FC236}">
                      <a16:creationId xmlns:a16="http://schemas.microsoft.com/office/drawing/2014/main" id="{C9E8BF0B-2AEA-4562-BDD3-3CE84F4EE2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rcRect l="9856"/>
                <a:stretch/>
              </p:blipFill>
              <p:spPr>
                <a:xfrm>
                  <a:off x="5103484" y="1061866"/>
                  <a:ext cx="2047024" cy="2688679"/>
                </a:xfrm>
                <a:prstGeom prst="rect">
                  <a:avLst/>
                </a:prstGeom>
              </p:spPr>
            </p:pic>
            <p:sp>
              <p:nvSpPr>
                <p:cNvPr id="275" name="สี่เหลี่ยมผืนผ้า 120">
                  <a:extLst>
                    <a:ext uri="{FF2B5EF4-FFF2-40B4-BE49-F238E27FC236}">
                      <a16:creationId xmlns:a16="http://schemas.microsoft.com/office/drawing/2014/main" id="{EBF023D7-95E4-456E-AD6F-48F77AF29FA0}"/>
                    </a:ext>
                  </a:extLst>
                </p:cNvPr>
                <p:cNvSpPr/>
                <p:nvPr/>
              </p:nvSpPr>
              <p:spPr>
                <a:xfrm>
                  <a:off x="5187510" y="2908941"/>
                  <a:ext cx="1877556" cy="5534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อาบน้ำอย่างน้อย</a:t>
                  </a:r>
                </a:p>
              </p:txBody>
            </p:sp>
          </p:grpSp>
        </p:grpSp>
        <p:sp>
          <p:nvSpPr>
            <p:cNvPr id="276" name="สี่เหลี่ยมผืนผ้า 120">
              <a:extLst>
                <a:ext uri="{FF2B5EF4-FFF2-40B4-BE49-F238E27FC236}">
                  <a16:creationId xmlns:a16="http://schemas.microsoft.com/office/drawing/2014/main" id="{E54C45BA-9DB6-4118-A8A6-6BAEE5BA2FA5}"/>
                </a:ext>
              </a:extLst>
            </p:cNvPr>
            <p:cNvSpPr/>
            <p:nvPr/>
          </p:nvSpPr>
          <p:spPr>
            <a:xfrm>
              <a:off x="5377535" y="3055925"/>
              <a:ext cx="13660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วันละ 2 ครั้ง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A10BA90-9E20-4BAD-89DE-870BB29F04D4}"/>
              </a:ext>
            </a:extLst>
          </p:cNvPr>
          <p:cNvGrpSpPr/>
          <p:nvPr/>
        </p:nvGrpSpPr>
        <p:grpSpPr>
          <a:xfrm>
            <a:off x="5094753" y="3639959"/>
            <a:ext cx="1952990" cy="2557260"/>
            <a:chOff x="5094753" y="3639959"/>
            <a:chExt cx="1952990" cy="2557260"/>
          </a:xfrm>
        </p:grpSpPr>
        <p:grpSp>
          <p:nvGrpSpPr>
            <p:cNvPr id="277" name="1_4">
              <a:extLst>
                <a:ext uri="{FF2B5EF4-FFF2-40B4-BE49-F238E27FC236}">
                  <a16:creationId xmlns:a16="http://schemas.microsoft.com/office/drawing/2014/main" id="{B42169FB-C141-49DA-B5A7-1F47E5D1602F}"/>
                </a:ext>
              </a:extLst>
            </p:cNvPr>
            <p:cNvGrpSpPr/>
            <p:nvPr/>
          </p:nvGrpSpPr>
          <p:grpSpPr>
            <a:xfrm>
              <a:off x="5094753" y="3639959"/>
              <a:ext cx="1952990" cy="2557260"/>
              <a:chOff x="5094753" y="3639959"/>
              <a:chExt cx="1952990" cy="2557260"/>
            </a:xfrm>
          </p:grpSpPr>
          <p:sp>
            <p:nvSpPr>
              <p:cNvPr id="278" name="Rectangle: Rounded Corners 277">
                <a:extLst>
                  <a:ext uri="{FF2B5EF4-FFF2-40B4-BE49-F238E27FC236}">
                    <a16:creationId xmlns:a16="http://schemas.microsoft.com/office/drawing/2014/main" id="{21BF30AB-A640-4DE6-8451-F9FFAE5F2DDA}"/>
                  </a:ext>
                </a:extLst>
              </p:cNvPr>
              <p:cNvSpPr/>
              <p:nvPr/>
            </p:nvSpPr>
            <p:spPr>
              <a:xfrm>
                <a:off x="5107029" y="3688725"/>
                <a:ext cx="1940714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9" name="Group 278">
                <a:extLst>
                  <a:ext uri="{FF2B5EF4-FFF2-40B4-BE49-F238E27FC236}">
                    <a16:creationId xmlns:a16="http://schemas.microsoft.com/office/drawing/2014/main" id="{8E7D6B70-0EEB-4070-9661-F54BB498F8EB}"/>
                  </a:ext>
                </a:extLst>
              </p:cNvPr>
              <p:cNvGrpSpPr/>
              <p:nvPr/>
            </p:nvGrpSpPr>
            <p:grpSpPr>
              <a:xfrm>
                <a:off x="5094753" y="3639959"/>
                <a:ext cx="1952328" cy="2508656"/>
                <a:chOff x="5096221" y="3888533"/>
                <a:chExt cx="2060637" cy="2647828"/>
              </a:xfrm>
            </p:grpSpPr>
            <p:pic>
              <p:nvPicPr>
                <p:cNvPr id="280" name="Graphic 279">
                  <a:extLst>
                    <a:ext uri="{FF2B5EF4-FFF2-40B4-BE49-F238E27FC236}">
                      <a16:creationId xmlns:a16="http://schemas.microsoft.com/office/drawing/2014/main" id="{A19B9465-55B8-46E7-A510-BAE670D65D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6221" y="3888533"/>
                  <a:ext cx="2060637" cy="2647828"/>
                </a:xfrm>
                <a:prstGeom prst="rect">
                  <a:avLst/>
                </a:prstGeom>
              </p:spPr>
            </p:pic>
            <p:sp>
              <p:nvSpPr>
                <p:cNvPr id="281" name="สี่เหลี่ยมผืนผ้า 108">
                  <a:extLst>
                    <a:ext uri="{FF2B5EF4-FFF2-40B4-BE49-F238E27FC236}">
                      <a16:creationId xmlns:a16="http://schemas.microsoft.com/office/drawing/2014/main" id="{FE282D52-CDC5-4AC6-A89A-6AC6E722D911}"/>
                    </a:ext>
                  </a:extLst>
                </p:cNvPr>
                <p:cNvSpPr/>
                <p:nvPr/>
              </p:nvSpPr>
              <p:spPr>
                <a:xfrm>
                  <a:off x="5421337" y="5659711"/>
                  <a:ext cx="1430021" cy="55224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ล้างหน้าด้วย</a:t>
                  </a:r>
                </a:p>
              </p:txBody>
            </p:sp>
          </p:grpSp>
        </p:grpSp>
        <p:sp>
          <p:nvSpPr>
            <p:cNvPr id="282" name="สี่เหลี่ยมผืนผ้า 108">
              <a:extLst>
                <a:ext uri="{FF2B5EF4-FFF2-40B4-BE49-F238E27FC236}">
                  <a16:creationId xmlns:a16="http://schemas.microsoft.com/office/drawing/2014/main" id="{CE8A25BE-4D71-4C51-8035-F7D8E434D65E}"/>
                </a:ext>
              </a:extLst>
            </p:cNvPr>
            <p:cNvSpPr/>
            <p:nvPr/>
          </p:nvSpPr>
          <p:spPr>
            <a:xfrm>
              <a:off x="5150734" y="5673999"/>
              <a:ext cx="18854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ผลิตภัณฑ์ล้างหน้า</a:t>
              </a:r>
              <a:endParaRPr lang="en-US" sz="2800" dirty="0"/>
            </a:p>
          </p:txBody>
        </p:sp>
      </p:grpSp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37229045-4FCE-41F2-AC3D-391548A8F30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FF698B4A-9B74-4284-B1B8-480E746457F5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88" name="กลุ่ม 26">
              <a:extLst>
                <a:ext uri="{FF2B5EF4-FFF2-40B4-BE49-F238E27FC236}">
                  <a16:creationId xmlns:a16="http://schemas.microsoft.com/office/drawing/2014/main" id="{6B0F8BFE-6244-450F-A9D9-501EAA08F130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0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41394561-64B7-47F4-8D95-E744262DBBD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06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1F16C30-EE74-4F4C-A64B-2F6C39D87798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F678BC1-EC3C-4F5C-ADB4-6B691DEDF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E7B2662-038F-4FE6-ABCB-A7855F17C41B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B39CA9BF-E285-41E6-AC65-4D71D6F55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pic>
        <p:nvPicPr>
          <p:cNvPr id="283" name="Picture 282">
            <a:extLst>
              <a:ext uri="{FF2B5EF4-FFF2-40B4-BE49-F238E27FC236}">
                <a16:creationId xmlns:a16="http://schemas.microsoft.com/office/drawing/2014/main" id="{A36417CF-0859-48E8-8A62-ADD1CA3A112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049" y="377985"/>
            <a:ext cx="5460340" cy="536941"/>
          </a:xfrm>
          <a:prstGeom prst="rect">
            <a:avLst/>
          </a:prstGeom>
        </p:spPr>
      </p:pic>
      <p:pic>
        <p:nvPicPr>
          <p:cNvPr id="207" name="ANS">
            <a:hlinkClick r:id="rId18" action="ppaction://hlinksldjump"/>
            <a:extLst>
              <a:ext uri="{FF2B5EF4-FFF2-40B4-BE49-F238E27FC236}">
                <a16:creationId xmlns:a16="http://schemas.microsoft.com/office/drawing/2014/main" id="{74BCED7D-2378-44A8-BEBD-3CDA1EAB197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  <p:pic>
        <p:nvPicPr>
          <p:cNvPr id="285" name="Graphic 284">
            <a:extLst>
              <a:ext uri="{FF2B5EF4-FFF2-40B4-BE49-F238E27FC236}">
                <a16:creationId xmlns:a16="http://schemas.microsoft.com/office/drawing/2014/main" id="{32CFBAEC-6F52-488F-B123-3EEA283344D9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435911">
            <a:off x="4879218" y="3223260"/>
            <a:ext cx="324852" cy="411480"/>
          </a:xfrm>
          <a:prstGeom prst="rect">
            <a:avLst/>
          </a:prstGeom>
        </p:spPr>
      </p:pic>
      <p:pic>
        <p:nvPicPr>
          <p:cNvPr id="286" name="Picture 285">
            <a:hlinkClick r:id="rId22" action="ppaction://hlinksldjump"/>
            <a:extLst>
              <a:ext uri="{FF2B5EF4-FFF2-40B4-BE49-F238E27FC236}">
                <a16:creationId xmlns:a16="http://schemas.microsoft.com/office/drawing/2014/main" id="{84E86947-D5EA-4E73-A28B-35413B14C7C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287" name="Picture 286">
            <a:hlinkClick r:id="rId24" action="ppaction://hlinksldjump"/>
            <a:extLst>
              <a:ext uri="{FF2B5EF4-FFF2-40B4-BE49-F238E27FC236}">
                <a16:creationId xmlns:a16="http://schemas.microsoft.com/office/drawing/2014/main" id="{B5452278-8A74-4055-8C14-7635753D9FE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288" name="Picture 287">
            <a:hlinkClick r:id="rId26" action="ppaction://hlinksldjump"/>
            <a:extLst>
              <a:ext uri="{FF2B5EF4-FFF2-40B4-BE49-F238E27FC236}">
                <a16:creationId xmlns:a16="http://schemas.microsoft.com/office/drawing/2014/main" id="{645EAC16-4413-46E9-970D-B922FD0A611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289" name="Picture 288">
            <a:hlinkClick r:id="rId28" action="ppaction://hlinksldjump"/>
            <a:extLst>
              <a:ext uri="{FF2B5EF4-FFF2-40B4-BE49-F238E27FC236}">
                <a16:creationId xmlns:a16="http://schemas.microsoft.com/office/drawing/2014/main" id="{1B6FEC47-89D9-4EBF-856E-3F62FB1CFCC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290" name="Picture 289">
            <a:hlinkClick r:id="rId30" action="ppaction://hlinksldjump"/>
            <a:extLst>
              <a:ext uri="{FF2B5EF4-FFF2-40B4-BE49-F238E27FC236}">
                <a16:creationId xmlns:a16="http://schemas.microsoft.com/office/drawing/2014/main" id="{0308E96B-0589-49AD-AE9E-68E468A2139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291" name="Picture 290">
            <a:hlinkClick r:id="rId32" action="ppaction://hlinksldjump"/>
            <a:extLst>
              <a:ext uri="{FF2B5EF4-FFF2-40B4-BE49-F238E27FC236}">
                <a16:creationId xmlns:a16="http://schemas.microsoft.com/office/drawing/2014/main" id="{9FF337F1-0C00-4638-A045-9D1059824219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292" name="Picture 291">
            <a:hlinkClick r:id="rId34" action="ppaction://hlinksldjump"/>
            <a:extLst>
              <a:ext uri="{FF2B5EF4-FFF2-40B4-BE49-F238E27FC236}">
                <a16:creationId xmlns:a16="http://schemas.microsoft.com/office/drawing/2014/main" id="{3CEF05FF-69F5-4AC2-B9A8-75BF09A085E0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293" name="Picture 292">
            <a:hlinkClick r:id="rId36" action="ppaction://hlinksldjump"/>
            <a:extLst>
              <a:ext uri="{FF2B5EF4-FFF2-40B4-BE49-F238E27FC236}">
                <a16:creationId xmlns:a16="http://schemas.microsoft.com/office/drawing/2014/main" id="{ED86A1FF-2582-4FE8-AB3D-B000ADF42A3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94" name="Picture 293">
            <a:hlinkClick r:id="rId38" action="ppaction://hlinksldjump"/>
            <a:extLst>
              <a:ext uri="{FF2B5EF4-FFF2-40B4-BE49-F238E27FC236}">
                <a16:creationId xmlns:a16="http://schemas.microsoft.com/office/drawing/2014/main" id="{B2C0FA8F-74FC-4F8F-A7F1-6FA120B9AE8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295" name="Picture 294">
            <a:hlinkClick r:id="rId40" action="ppaction://hlinksldjump"/>
            <a:extLst>
              <a:ext uri="{FF2B5EF4-FFF2-40B4-BE49-F238E27FC236}">
                <a16:creationId xmlns:a16="http://schemas.microsoft.com/office/drawing/2014/main" id="{41A6F298-3A3A-4383-A970-3522CC300C81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77B3122-9E31-4F03-A44B-1E46707B9F5B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flipH="1">
            <a:off x="2499799" y="1231944"/>
            <a:ext cx="1670108" cy="384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6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0"/>
                  </p:tgtEl>
                </p:cond>
              </p:nextCondLst>
            </p:seq>
          </p:childTnLst>
        </p:cTn>
      </p:par>
    </p:tnLst>
    <p:bldLst>
      <p:bldP spid="246" grpId="0" animBg="1"/>
      <p:bldP spid="247" grpId="0" animBg="1"/>
      <p:bldP spid="253" grpId="0" animBg="1"/>
      <p:bldP spid="259" grpId="0" animBg="1"/>
      <p:bldP spid="26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885A7A79-9D0E-4D10-A178-A6B213CCC0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2258299" y="1158942"/>
            <a:ext cx="2223719" cy="3947957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581D24CE-ED8E-4A2C-B28C-5FC90BB02B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46402D9D-1C07-45DA-99A4-6894005A2E6F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03" name="กลุ่ม 26">
              <a:extLst>
                <a:ext uri="{FF2B5EF4-FFF2-40B4-BE49-F238E27FC236}">
                  <a16:creationId xmlns:a16="http://schemas.microsoft.com/office/drawing/2014/main" id="{05C8DDC3-BD82-4EDF-9623-E72DEA1CB2C2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12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93866981-22B8-4C17-8A6D-54B952C00870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13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C3D5F613-54AC-4EFA-9073-C9273287E92B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65AC41DB-F1FC-4D0F-925E-D83CB4913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2268DEC-2C12-4FDC-8B71-BBC234FCD201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B610A9D3-7E2C-4ECD-96EB-4AE1E2DAE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9ADB69BC-4C0D-4030-8157-8B51128D8512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D7159938-8A39-440E-ABAE-F90593441AA3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: Rounded Corners 153">
            <a:extLst>
              <a:ext uri="{FF2B5EF4-FFF2-40B4-BE49-F238E27FC236}">
                <a16:creationId xmlns:a16="http://schemas.microsoft.com/office/drawing/2014/main" id="{8EC9E2B0-1B59-461E-8E50-8BB44BA124EC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53B03B01-10DB-431B-B720-AC1A411EE73F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E24D83C3-4D9A-46D1-BE95-537D921261C6}"/>
              </a:ext>
            </a:extLst>
          </p:cNvPr>
          <p:cNvSpPr/>
          <p:nvPr/>
        </p:nvSpPr>
        <p:spPr>
          <a:xfrm>
            <a:off x="9461277" y="365280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7" name="1_2">
            <a:extLst>
              <a:ext uri="{FF2B5EF4-FFF2-40B4-BE49-F238E27FC236}">
                <a16:creationId xmlns:a16="http://schemas.microsoft.com/office/drawing/2014/main" id="{D6AD0E2A-30F6-4F1F-8BBE-30A4C8EE99FB}"/>
              </a:ext>
            </a:extLst>
          </p:cNvPr>
          <p:cNvGrpSpPr/>
          <p:nvPr/>
        </p:nvGrpSpPr>
        <p:grpSpPr>
          <a:xfrm>
            <a:off x="7273070" y="991798"/>
            <a:ext cx="1958309" cy="2556412"/>
            <a:chOff x="7273070" y="991798"/>
            <a:chExt cx="1958309" cy="2556412"/>
          </a:xfrm>
        </p:grpSpPr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D76FF519-1C54-4A3C-AA93-A8F141339A88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1E586DCE-D73D-4BE7-8085-2DC3C1291384}"/>
                </a:ext>
              </a:extLst>
            </p:cNvPr>
            <p:cNvGrpSpPr/>
            <p:nvPr/>
          </p:nvGrpSpPr>
          <p:grpSpPr>
            <a:xfrm>
              <a:off x="7273070" y="991798"/>
              <a:ext cx="1952969" cy="2509479"/>
              <a:chOff x="7336722" y="1102393"/>
              <a:chExt cx="2057701" cy="2644055"/>
            </a:xfrm>
          </p:grpSpPr>
          <p:pic>
            <p:nvPicPr>
              <p:cNvPr id="160" name="Graphic 159">
                <a:extLst>
                  <a:ext uri="{FF2B5EF4-FFF2-40B4-BE49-F238E27FC236}">
                    <a16:creationId xmlns:a16="http://schemas.microsoft.com/office/drawing/2014/main" id="{32889823-806D-4373-9EDB-B140492F38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336722" y="1102393"/>
                <a:ext cx="2057701" cy="2644055"/>
              </a:xfrm>
              <a:prstGeom prst="rect">
                <a:avLst/>
              </a:prstGeom>
            </p:spPr>
          </p:pic>
          <p:sp>
            <p:nvSpPr>
              <p:cNvPr id="161" name="สี่เหลี่ยมผืนผ้า 121">
                <a:extLst>
                  <a:ext uri="{FF2B5EF4-FFF2-40B4-BE49-F238E27FC236}">
                    <a16:creationId xmlns:a16="http://schemas.microsoft.com/office/drawing/2014/main" id="{28475876-57DA-46D0-85BC-E6D91C7F4BB5}"/>
                  </a:ext>
                </a:extLst>
              </p:cNvPr>
              <p:cNvSpPr/>
              <p:nvPr/>
            </p:nvSpPr>
            <p:spPr>
              <a:xfrm>
                <a:off x="7401789" y="3088243"/>
                <a:ext cx="1927450" cy="5512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สวมเสื้อผ้าตัวใหม่</a:t>
                </a:r>
                <a:endParaRPr lang="en-US" sz="2800" dirty="0"/>
              </a:p>
            </p:txBody>
          </p:sp>
        </p:grpSp>
      </p:grpSp>
      <p:grpSp>
        <p:nvGrpSpPr>
          <p:cNvPr id="162" name="1_3">
            <a:extLst>
              <a:ext uri="{FF2B5EF4-FFF2-40B4-BE49-F238E27FC236}">
                <a16:creationId xmlns:a16="http://schemas.microsoft.com/office/drawing/2014/main" id="{D7CFDA9A-F147-4A57-90B1-353062508035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B1DFF19B-8C38-4903-9B86-AAAB067FEC88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4" name="กลุ่ม 36">
              <a:extLst>
                <a:ext uri="{FF2B5EF4-FFF2-40B4-BE49-F238E27FC236}">
                  <a16:creationId xmlns:a16="http://schemas.microsoft.com/office/drawing/2014/main" id="{DB3B527B-9549-473F-9A16-55D85F4F59A3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165" name="รูปภาพ 27">
                <a:extLst>
                  <a:ext uri="{FF2B5EF4-FFF2-40B4-BE49-F238E27FC236}">
                    <a16:creationId xmlns:a16="http://schemas.microsoft.com/office/drawing/2014/main" id="{F0A07D75-9104-45F3-8066-FC91289CC3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66" name="สี่เหลี่ยมผืนผ้า 122">
                <a:extLst>
                  <a:ext uri="{FF2B5EF4-FFF2-40B4-BE49-F238E27FC236}">
                    <a16:creationId xmlns:a16="http://schemas.microsoft.com/office/drawing/2014/main" id="{73E2E315-16AE-4CC1-9E53-7AAD38790528}"/>
                  </a:ext>
                </a:extLst>
              </p:cNvPr>
              <p:cNvSpPr/>
              <p:nvPr/>
            </p:nvSpPr>
            <p:spPr>
              <a:xfrm>
                <a:off x="9388527" y="2948694"/>
                <a:ext cx="2005929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ใช้ผ้าเช็ดตัวให้แห้ง</a:t>
                </a:r>
                <a:endParaRPr lang="en-US" sz="2800" dirty="0"/>
              </a:p>
            </p:txBody>
          </p:sp>
        </p:grpSp>
      </p:grpSp>
      <p:grpSp>
        <p:nvGrpSpPr>
          <p:cNvPr id="167" name="1_5">
            <a:extLst>
              <a:ext uri="{FF2B5EF4-FFF2-40B4-BE49-F238E27FC236}">
                <a16:creationId xmlns:a16="http://schemas.microsoft.com/office/drawing/2014/main" id="{CB49645A-1A10-4F36-B884-75A80645573E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C527751E-1BEA-4A8F-8C4F-CEC0D76E4492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9" name="กลุ่ม 38">
              <a:extLst>
                <a:ext uri="{FF2B5EF4-FFF2-40B4-BE49-F238E27FC236}">
                  <a16:creationId xmlns:a16="http://schemas.microsoft.com/office/drawing/2014/main" id="{FADA3156-30E9-4D8C-A187-2DD9E47FBA48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170" name="รูปภาพ 31">
                <a:extLst>
                  <a:ext uri="{FF2B5EF4-FFF2-40B4-BE49-F238E27FC236}">
                    <a16:creationId xmlns:a16="http://schemas.microsoft.com/office/drawing/2014/main" id="{E8F7D3AB-0B9F-4D1F-A5C9-BE49BBB3B5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71" name="สี่เหลี่ยมผืนผ้า 118">
                <a:extLst>
                  <a:ext uri="{FF2B5EF4-FFF2-40B4-BE49-F238E27FC236}">
                    <a16:creationId xmlns:a16="http://schemas.microsoft.com/office/drawing/2014/main" id="{E8F773F7-FC07-4661-BBE1-6DD5D67E0E24}"/>
                  </a:ext>
                </a:extLst>
              </p:cNvPr>
              <p:cNvSpPr/>
              <p:nvPr/>
            </p:nvSpPr>
            <p:spPr>
              <a:xfrm>
                <a:off x="7335175" y="5689213"/>
                <a:ext cx="1744037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ใช้แชมพูอาบน้ำ</a:t>
                </a:r>
                <a:endParaRPr lang="en-US" sz="2800" dirty="0"/>
              </a:p>
            </p:txBody>
          </p:sp>
        </p:grpSp>
      </p:grpSp>
      <p:grpSp>
        <p:nvGrpSpPr>
          <p:cNvPr id="172" name="1_6">
            <a:extLst>
              <a:ext uri="{FF2B5EF4-FFF2-40B4-BE49-F238E27FC236}">
                <a16:creationId xmlns:a16="http://schemas.microsoft.com/office/drawing/2014/main" id="{CE082C31-65E8-499E-881C-C3CE692EF425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173" name="Rectangle: Rounded Corners 172">
              <a:extLst>
                <a:ext uri="{FF2B5EF4-FFF2-40B4-BE49-F238E27FC236}">
                  <a16:creationId xmlns:a16="http://schemas.microsoft.com/office/drawing/2014/main" id="{5FB734AC-55D2-4F48-AD97-CDBC1C542B10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4" name="กลุ่ม 39">
              <a:extLst>
                <a:ext uri="{FF2B5EF4-FFF2-40B4-BE49-F238E27FC236}">
                  <a16:creationId xmlns:a16="http://schemas.microsoft.com/office/drawing/2014/main" id="{15BFB7E2-B7E9-4DD1-9C6B-483170317726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175" name="รูปภาพ 8">
                <a:extLst>
                  <a:ext uri="{FF2B5EF4-FFF2-40B4-BE49-F238E27FC236}">
                    <a16:creationId xmlns:a16="http://schemas.microsoft.com/office/drawing/2014/main" id="{98FDC098-85FE-4703-A96B-921988E152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76" name="สี่เหลี่ยมผืนผ้า 119">
                <a:extLst>
                  <a:ext uri="{FF2B5EF4-FFF2-40B4-BE49-F238E27FC236}">
                    <a16:creationId xmlns:a16="http://schemas.microsoft.com/office/drawing/2014/main" id="{28CB2101-CEE8-4F92-9492-CA0A66B52832}"/>
                  </a:ext>
                </a:extLst>
              </p:cNvPr>
              <p:cNvSpPr/>
              <p:nvPr/>
            </p:nvSpPr>
            <p:spPr>
              <a:xfrm>
                <a:off x="9669848" y="5689213"/>
                <a:ext cx="1443283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ใช้สบู่อาบน้ำ</a:t>
                </a:r>
                <a:endParaRPr lang="en-US" sz="2800" dirty="0"/>
              </a:p>
            </p:txBody>
          </p:sp>
        </p:grp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D509D0DC-0E90-41FE-814A-F3E5ADCCC9D5}"/>
              </a:ext>
            </a:extLst>
          </p:cNvPr>
          <p:cNvGrpSpPr/>
          <p:nvPr/>
        </p:nvGrpSpPr>
        <p:grpSpPr>
          <a:xfrm>
            <a:off x="5094113" y="950068"/>
            <a:ext cx="1952968" cy="2629077"/>
            <a:chOff x="5094113" y="950068"/>
            <a:chExt cx="1952968" cy="2629077"/>
          </a:xfrm>
        </p:grpSpPr>
        <p:grpSp>
          <p:nvGrpSpPr>
            <p:cNvPr id="178" name="1_1">
              <a:extLst>
                <a:ext uri="{FF2B5EF4-FFF2-40B4-BE49-F238E27FC236}">
                  <a16:creationId xmlns:a16="http://schemas.microsoft.com/office/drawing/2014/main" id="{E7971439-228E-4876-B0FD-C9891B4CC7E2}"/>
                </a:ext>
              </a:extLst>
            </p:cNvPr>
            <p:cNvGrpSpPr/>
            <p:nvPr/>
          </p:nvGrpSpPr>
          <p:grpSpPr>
            <a:xfrm>
              <a:off x="5094113" y="950068"/>
              <a:ext cx="1952968" cy="2598142"/>
              <a:chOff x="5094113" y="950068"/>
              <a:chExt cx="1952968" cy="2598142"/>
            </a:xfrm>
          </p:grpSpPr>
          <p:sp>
            <p:nvSpPr>
              <p:cNvPr id="180" name="Rectangle: Rounded Corners 179">
                <a:extLst>
                  <a:ext uri="{FF2B5EF4-FFF2-40B4-BE49-F238E27FC236}">
                    <a16:creationId xmlns:a16="http://schemas.microsoft.com/office/drawing/2014/main" id="{3DF22D71-03A4-496C-9813-FC428DCC16AA}"/>
                  </a:ext>
                </a:extLst>
              </p:cNvPr>
              <p:cNvSpPr/>
              <p:nvPr/>
            </p:nvSpPr>
            <p:spPr>
              <a:xfrm>
                <a:off x="5094113" y="103971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5C22A362-8E60-45D3-AD30-8814B1B18793}"/>
                  </a:ext>
                </a:extLst>
              </p:cNvPr>
              <p:cNvGrpSpPr/>
              <p:nvPr/>
            </p:nvGrpSpPr>
            <p:grpSpPr>
              <a:xfrm>
                <a:off x="5102676" y="950068"/>
                <a:ext cx="1935042" cy="2541594"/>
                <a:chOff x="5103484" y="1061866"/>
                <a:chExt cx="2047024" cy="2688679"/>
              </a:xfrm>
            </p:grpSpPr>
            <p:pic>
              <p:nvPicPr>
                <p:cNvPr id="182" name="Graphic 181">
                  <a:extLst>
                    <a:ext uri="{FF2B5EF4-FFF2-40B4-BE49-F238E27FC236}">
                      <a16:creationId xmlns:a16="http://schemas.microsoft.com/office/drawing/2014/main" id="{62422435-6813-4BC7-8D62-4BED38E441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rcRect l="9856"/>
                <a:stretch/>
              </p:blipFill>
              <p:spPr>
                <a:xfrm>
                  <a:off x="5103484" y="1061866"/>
                  <a:ext cx="2047024" cy="2688679"/>
                </a:xfrm>
                <a:prstGeom prst="rect">
                  <a:avLst/>
                </a:prstGeom>
              </p:spPr>
            </p:pic>
            <p:sp>
              <p:nvSpPr>
                <p:cNvPr id="183" name="สี่เหลี่ยมผืนผ้า 120">
                  <a:extLst>
                    <a:ext uri="{FF2B5EF4-FFF2-40B4-BE49-F238E27FC236}">
                      <a16:creationId xmlns:a16="http://schemas.microsoft.com/office/drawing/2014/main" id="{3622F57E-279F-4933-BF71-4404BB38741B}"/>
                    </a:ext>
                  </a:extLst>
                </p:cNvPr>
                <p:cNvSpPr/>
                <p:nvPr/>
              </p:nvSpPr>
              <p:spPr>
                <a:xfrm>
                  <a:off x="5187510" y="2908941"/>
                  <a:ext cx="1877556" cy="5534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อาบน้ำอย่างน้อย</a:t>
                  </a:r>
                </a:p>
              </p:txBody>
            </p:sp>
          </p:grpSp>
        </p:grpSp>
        <p:sp>
          <p:nvSpPr>
            <p:cNvPr id="179" name="สี่เหลี่ยมผืนผ้า 120">
              <a:extLst>
                <a:ext uri="{FF2B5EF4-FFF2-40B4-BE49-F238E27FC236}">
                  <a16:creationId xmlns:a16="http://schemas.microsoft.com/office/drawing/2014/main" id="{053EBF71-B82F-4E10-A517-84204682B577}"/>
                </a:ext>
              </a:extLst>
            </p:cNvPr>
            <p:cNvSpPr/>
            <p:nvPr/>
          </p:nvSpPr>
          <p:spPr>
            <a:xfrm>
              <a:off x="5377535" y="3055925"/>
              <a:ext cx="13660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วันละ 2 ครั้ง</a:t>
              </a:r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A4EF73D4-F8E1-4426-B4C0-A366BEBD31B6}"/>
              </a:ext>
            </a:extLst>
          </p:cNvPr>
          <p:cNvGrpSpPr/>
          <p:nvPr/>
        </p:nvGrpSpPr>
        <p:grpSpPr>
          <a:xfrm>
            <a:off x="5094753" y="3639959"/>
            <a:ext cx="1952990" cy="2557260"/>
            <a:chOff x="5094753" y="3639959"/>
            <a:chExt cx="1952990" cy="2557260"/>
          </a:xfrm>
        </p:grpSpPr>
        <p:grpSp>
          <p:nvGrpSpPr>
            <p:cNvPr id="185" name="1_4">
              <a:extLst>
                <a:ext uri="{FF2B5EF4-FFF2-40B4-BE49-F238E27FC236}">
                  <a16:creationId xmlns:a16="http://schemas.microsoft.com/office/drawing/2014/main" id="{1E65E32B-9F4C-45A0-8740-87DD55D356D9}"/>
                </a:ext>
              </a:extLst>
            </p:cNvPr>
            <p:cNvGrpSpPr/>
            <p:nvPr/>
          </p:nvGrpSpPr>
          <p:grpSpPr>
            <a:xfrm>
              <a:off x="5094753" y="3639959"/>
              <a:ext cx="1952990" cy="2557260"/>
              <a:chOff x="5094753" y="3639959"/>
              <a:chExt cx="1952990" cy="2557260"/>
            </a:xfrm>
          </p:grpSpPr>
          <p:sp>
            <p:nvSpPr>
              <p:cNvPr id="187" name="Rectangle: Rounded Corners 186">
                <a:extLst>
                  <a:ext uri="{FF2B5EF4-FFF2-40B4-BE49-F238E27FC236}">
                    <a16:creationId xmlns:a16="http://schemas.microsoft.com/office/drawing/2014/main" id="{B6AAB395-5DDA-48CA-A83A-7CF8E18C1D22}"/>
                  </a:ext>
                </a:extLst>
              </p:cNvPr>
              <p:cNvSpPr/>
              <p:nvPr/>
            </p:nvSpPr>
            <p:spPr>
              <a:xfrm>
                <a:off x="5107029" y="3688725"/>
                <a:ext cx="1940714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B7FCA811-30CE-4C57-96F4-976E4C26F7F7}"/>
                  </a:ext>
                </a:extLst>
              </p:cNvPr>
              <p:cNvGrpSpPr/>
              <p:nvPr/>
            </p:nvGrpSpPr>
            <p:grpSpPr>
              <a:xfrm>
                <a:off x="5094753" y="3639959"/>
                <a:ext cx="1952328" cy="2508656"/>
                <a:chOff x="5096221" y="3888533"/>
                <a:chExt cx="2060637" cy="2647828"/>
              </a:xfrm>
            </p:grpSpPr>
            <p:pic>
              <p:nvPicPr>
                <p:cNvPr id="189" name="Graphic 188">
                  <a:extLst>
                    <a:ext uri="{FF2B5EF4-FFF2-40B4-BE49-F238E27FC236}">
                      <a16:creationId xmlns:a16="http://schemas.microsoft.com/office/drawing/2014/main" id="{EAE8A85B-D734-4F98-8549-F6AB6116BBC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6221" y="3888533"/>
                  <a:ext cx="2060637" cy="2647828"/>
                </a:xfrm>
                <a:prstGeom prst="rect">
                  <a:avLst/>
                </a:prstGeom>
              </p:spPr>
            </p:pic>
            <p:sp>
              <p:nvSpPr>
                <p:cNvPr id="190" name="สี่เหลี่ยมผืนผ้า 108">
                  <a:extLst>
                    <a:ext uri="{FF2B5EF4-FFF2-40B4-BE49-F238E27FC236}">
                      <a16:creationId xmlns:a16="http://schemas.microsoft.com/office/drawing/2014/main" id="{516B1CB8-A8CB-4B08-AABB-7CB79B1883D5}"/>
                    </a:ext>
                  </a:extLst>
                </p:cNvPr>
                <p:cNvSpPr/>
                <p:nvPr/>
              </p:nvSpPr>
              <p:spPr>
                <a:xfrm>
                  <a:off x="5421337" y="5659711"/>
                  <a:ext cx="1430021" cy="55224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ล้างหน้าด้วย</a:t>
                  </a:r>
                </a:p>
              </p:txBody>
            </p:sp>
          </p:grpSp>
        </p:grpSp>
        <p:sp>
          <p:nvSpPr>
            <p:cNvPr id="186" name="สี่เหลี่ยมผืนผ้า 108">
              <a:extLst>
                <a:ext uri="{FF2B5EF4-FFF2-40B4-BE49-F238E27FC236}">
                  <a16:creationId xmlns:a16="http://schemas.microsoft.com/office/drawing/2014/main" id="{4CCE5384-A530-4F44-8C0B-30D6DC787323}"/>
                </a:ext>
              </a:extLst>
            </p:cNvPr>
            <p:cNvSpPr/>
            <p:nvPr/>
          </p:nvSpPr>
          <p:spPr>
            <a:xfrm>
              <a:off x="5150734" y="5673999"/>
              <a:ext cx="18854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ผลิตภัณฑ์ล้างหน้า</a:t>
              </a:r>
              <a:endParaRPr lang="en-US" sz="2800" dirty="0"/>
            </a:p>
          </p:txBody>
        </p:sp>
      </p:grpSp>
      <p:pic>
        <p:nvPicPr>
          <p:cNvPr id="191" name="Picture 190">
            <a:extLst>
              <a:ext uri="{FF2B5EF4-FFF2-40B4-BE49-F238E27FC236}">
                <a16:creationId xmlns:a16="http://schemas.microsoft.com/office/drawing/2014/main" id="{3F5208AF-0CCE-4D27-86D3-ADA2D734136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049" y="377985"/>
            <a:ext cx="5460340" cy="536941"/>
          </a:xfrm>
          <a:prstGeom prst="rect">
            <a:avLst/>
          </a:prstGeom>
        </p:spPr>
      </p:pic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8DFA7215-F2E2-4888-A0B1-9EFB9B59874C}"/>
              </a:ext>
            </a:extLst>
          </p:cNvPr>
          <p:cNvSpPr/>
          <p:nvPr/>
        </p:nvSpPr>
        <p:spPr>
          <a:xfrm>
            <a:off x="7290881" y="365010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3" name="old_tee">
            <a:hlinkClick r:id="rId20" action="ppaction://hlinksldjump"/>
            <a:extLst>
              <a:ext uri="{FF2B5EF4-FFF2-40B4-BE49-F238E27FC236}">
                <a16:creationId xmlns:a16="http://schemas.microsoft.com/office/drawing/2014/main" id="{1D408FE3-88CD-41D5-93BA-4389A492DA3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897914" y="3810526"/>
            <a:ext cx="917178" cy="704661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D291BB5B-6161-44D5-8395-423DB13A330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435911">
            <a:off x="3946050" y="4231253"/>
            <a:ext cx="324852" cy="411480"/>
          </a:xfrm>
          <a:prstGeom prst="rect">
            <a:avLst/>
          </a:prstGeom>
        </p:spPr>
      </p:pic>
      <p:pic>
        <p:nvPicPr>
          <p:cNvPr id="196" name="Picture 195">
            <a:hlinkClick r:id="rId25" action="ppaction://hlinksldjump"/>
            <a:extLst>
              <a:ext uri="{FF2B5EF4-FFF2-40B4-BE49-F238E27FC236}">
                <a16:creationId xmlns:a16="http://schemas.microsoft.com/office/drawing/2014/main" id="{AA192CA4-84D2-49AF-92B7-E4369C41500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97" name="Picture 196">
            <a:hlinkClick r:id="rId27" action="ppaction://hlinksldjump"/>
            <a:extLst>
              <a:ext uri="{FF2B5EF4-FFF2-40B4-BE49-F238E27FC236}">
                <a16:creationId xmlns:a16="http://schemas.microsoft.com/office/drawing/2014/main" id="{8AE78BBC-C317-45E0-8132-3AAB3434674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98" name="Picture 197">
            <a:hlinkClick r:id="rId29" action="ppaction://hlinksldjump"/>
            <a:extLst>
              <a:ext uri="{FF2B5EF4-FFF2-40B4-BE49-F238E27FC236}">
                <a16:creationId xmlns:a16="http://schemas.microsoft.com/office/drawing/2014/main" id="{23CAF1E5-4EA5-4948-96B9-A22745C742E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99" name="Picture 198">
            <a:hlinkClick r:id="rId31" action="ppaction://hlinksldjump"/>
            <a:extLst>
              <a:ext uri="{FF2B5EF4-FFF2-40B4-BE49-F238E27FC236}">
                <a16:creationId xmlns:a16="http://schemas.microsoft.com/office/drawing/2014/main" id="{3B100DA8-1A95-4C83-8707-D51AACD86CB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200" name="Picture 199">
            <a:hlinkClick r:id="rId33" action="ppaction://hlinksldjump"/>
            <a:extLst>
              <a:ext uri="{FF2B5EF4-FFF2-40B4-BE49-F238E27FC236}">
                <a16:creationId xmlns:a16="http://schemas.microsoft.com/office/drawing/2014/main" id="{CF8E1E43-7548-4480-92EC-48377892136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201" name="Picture 200">
            <a:hlinkClick r:id="rId35" action="ppaction://hlinksldjump"/>
            <a:extLst>
              <a:ext uri="{FF2B5EF4-FFF2-40B4-BE49-F238E27FC236}">
                <a16:creationId xmlns:a16="http://schemas.microsoft.com/office/drawing/2014/main" id="{0EF8962D-DFB0-48DE-A3AA-DEA2DB8F43D4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202" name="Picture 201">
            <a:hlinkClick r:id="rId37" action="ppaction://hlinksldjump"/>
            <a:extLst>
              <a:ext uri="{FF2B5EF4-FFF2-40B4-BE49-F238E27FC236}">
                <a16:creationId xmlns:a16="http://schemas.microsoft.com/office/drawing/2014/main" id="{FF640273-7FB6-4F61-8038-175DD2D0317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203" name="Picture 202">
            <a:hlinkClick r:id="rId39" action="ppaction://hlinksldjump"/>
            <a:extLst>
              <a:ext uri="{FF2B5EF4-FFF2-40B4-BE49-F238E27FC236}">
                <a16:creationId xmlns:a16="http://schemas.microsoft.com/office/drawing/2014/main" id="{C4DA97CD-4139-42D1-9C6E-A141B5C191F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04" name="Picture 203">
            <a:hlinkClick r:id="rId41" action="ppaction://hlinksldjump"/>
            <a:extLst>
              <a:ext uri="{FF2B5EF4-FFF2-40B4-BE49-F238E27FC236}">
                <a16:creationId xmlns:a16="http://schemas.microsoft.com/office/drawing/2014/main" id="{0A495C82-31D4-4337-9319-8FBA8C1C9DE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205" name="Picture 204">
            <a:hlinkClick r:id="rId43" action="ppaction://hlinksldjump"/>
            <a:extLst>
              <a:ext uri="{FF2B5EF4-FFF2-40B4-BE49-F238E27FC236}">
                <a16:creationId xmlns:a16="http://schemas.microsoft.com/office/drawing/2014/main" id="{4DC0E0FC-3B1C-4C60-A41A-D6D3EF7A360F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DC29C0F-8905-4B50-B521-4A9896E5AC4C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 flipH="1">
            <a:off x="2511421" y="1236881"/>
            <a:ext cx="1670109" cy="384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92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4A63B86B-BCE8-4602-A404-C9DCB0871D6B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DBA3063-4C07-4DA4-A992-FBDCBA5FEEFA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6BB90CD2-CAC7-46C1-A0A8-617B653E4732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: Rounded Corners 170">
            <a:extLst>
              <a:ext uri="{FF2B5EF4-FFF2-40B4-BE49-F238E27FC236}">
                <a16:creationId xmlns:a16="http://schemas.microsoft.com/office/drawing/2014/main" id="{F94BEDE0-D0F5-483F-84B0-063FBFE03520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208171DC-8C3C-469D-BB04-D04C6DE467B0}"/>
              </a:ext>
            </a:extLst>
          </p:cNvPr>
          <p:cNvSpPr/>
          <p:nvPr/>
        </p:nvSpPr>
        <p:spPr>
          <a:xfrm>
            <a:off x="9461277" y="365280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1_2">
            <a:extLst>
              <a:ext uri="{FF2B5EF4-FFF2-40B4-BE49-F238E27FC236}">
                <a16:creationId xmlns:a16="http://schemas.microsoft.com/office/drawing/2014/main" id="{3EB03EC2-512A-4921-92DA-EF50035845FA}"/>
              </a:ext>
            </a:extLst>
          </p:cNvPr>
          <p:cNvGrpSpPr/>
          <p:nvPr/>
        </p:nvGrpSpPr>
        <p:grpSpPr>
          <a:xfrm>
            <a:off x="7273070" y="991798"/>
            <a:ext cx="1958309" cy="2556412"/>
            <a:chOff x="7273070" y="991798"/>
            <a:chExt cx="1958309" cy="2556412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F6B0CC68-5F6B-4635-9F4C-4C751F448DC7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28E57F11-81B2-45D6-87A9-A70B2B35B621}"/>
                </a:ext>
              </a:extLst>
            </p:cNvPr>
            <p:cNvGrpSpPr/>
            <p:nvPr/>
          </p:nvGrpSpPr>
          <p:grpSpPr>
            <a:xfrm>
              <a:off x="7273070" y="991798"/>
              <a:ext cx="1952969" cy="2509479"/>
              <a:chOff x="7336722" y="1102393"/>
              <a:chExt cx="2057701" cy="2644055"/>
            </a:xfrm>
          </p:grpSpPr>
          <p:pic>
            <p:nvPicPr>
              <p:cNvPr id="163" name="Graphic 162">
                <a:extLst>
                  <a:ext uri="{FF2B5EF4-FFF2-40B4-BE49-F238E27FC236}">
                    <a16:creationId xmlns:a16="http://schemas.microsoft.com/office/drawing/2014/main" id="{7F349DF6-D0D6-49C5-AF66-1991E34706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336722" y="1102393"/>
                <a:ext cx="2057701" cy="2644055"/>
              </a:xfrm>
              <a:prstGeom prst="rect">
                <a:avLst/>
              </a:prstGeom>
            </p:spPr>
          </p:pic>
          <p:sp>
            <p:nvSpPr>
              <p:cNvPr id="164" name="สี่เหลี่ยมผืนผ้า 121">
                <a:extLst>
                  <a:ext uri="{FF2B5EF4-FFF2-40B4-BE49-F238E27FC236}">
                    <a16:creationId xmlns:a16="http://schemas.microsoft.com/office/drawing/2014/main" id="{AB9B9744-2739-4343-92A4-79DDE08FAE64}"/>
                  </a:ext>
                </a:extLst>
              </p:cNvPr>
              <p:cNvSpPr/>
              <p:nvPr/>
            </p:nvSpPr>
            <p:spPr>
              <a:xfrm>
                <a:off x="7401789" y="3088243"/>
                <a:ext cx="1927450" cy="5512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สวมเสื้อผ้าตัวใหม่</a:t>
                </a:r>
                <a:endParaRPr lang="en-US" sz="2800" dirty="0"/>
              </a:p>
            </p:txBody>
          </p:sp>
        </p:grpSp>
      </p:grpSp>
      <p:grpSp>
        <p:nvGrpSpPr>
          <p:cNvPr id="166" name="1_3">
            <a:extLst>
              <a:ext uri="{FF2B5EF4-FFF2-40B4-BE49-F238E27FC236}">
                <a16:creationId xmlns:a16="http://schemas.microsoft.com/office/drawing/2014/main" id="{A3BFBAA1-73A5-4FD0-B26A-2DFC5A5CFB1A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167" name="Rectangle: Rounded Corners 166">
              <a:extLst>
                <a:ext uri="{FF2B5EF4-FFF2-40B4-BE49-F238E27FC236}">
                  <a16:creationId xmlns:a16="http://schemas.microsoft.com/office/drawing/2014/main" id="{46659350-9A6F-4386-9455-114AF4AE1BFC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8" name="กลุ่ม 36">
              <a:extLst>
                <a:ext uri="{FF2B5EF4-FFF2-40B4-BE49-F238E27FC236}">
                  <a16:creationId xmlns:a16="http://schemas.microsoft.com/office/drawing/2014/main" id="{19EC8295-E845-455F-8702-1EB71C189763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169" name="รูปภาพ 27">
                <a:extLst>
                  <a:ext uri="{FF2B5EF4-FFF2-40B4-BE49-F238E27FC236}">
                    <a16:creationId xmlns:a16="http://schemas.microsoft.com/office/drawing/2014/main" id="{10D8E960-E312-4438-AAC2-7F3CBBF1AA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70" name="สี่เหลี่ยมผืนผ้า 122">
                <a:extLst>
                  <a:ext uri="{FF2B5EF4-FFF2-40B4-BE49-F238E27FC236}">
                    <a16:creationId xmlns:a16="http://schemas.microsoft.com/office/drawing/2014/main" id="{58252A7D-CD02-4F80-BE66-7438D0ADAD99}"/>
                  </a:ext>
                </a:extLst>
              </p:cNvPr>
              <p:cNvSpPr/>
              <p:nvPr/>
            </p:nvSpPr>
            <p:spPr>
              <a:xfrm>
                <a:off x="9388527" y="2948694"/>
                <a:ext cx="2005929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ใช้ผ้าเช็ดตัวให้แห้ง</a:t>
                </a:r>
                <a:endParaRPr lang="en-US" sz="2800" dirty="0"/>
              </a:p>
            </p:txBody>
          </p:sp>
        </p:grpSp>
      </p:grpSp>
      <p:grpSp>
        <p:nvGrpSpPr>
          <p:cNvPr id="178" name="1_6">
            <a:extLst>
              <a:ext uri="{FF2B5EF4-FFF2-40B4-BE49-F238E27FC236}">
                <a16:creationId xmlns:a16="http://schemas.microsoft.com/office/drawing/2014/main" id="{C6C0813A-860B-49E4-8E87-FF3C3BD5EFEC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179" name="Rectangle: Rounded Corners 178">
              <a:extLst>
                <a:ext uri="{FF2B5EF4-FFF2-40B4-BE49-F238E27FC236}">
                  <a16:creationId xmlns:a16="http://schemas.microsoft.com/office/drawing/2014/main" id="{F9BF3451-D747-49C2-AE73-98EC9B5CF4C6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0" name="กลุ่ม 39">
              <a:extLst>
                <a:ext uri="{FF2B5EF4-FFF2-40B4-BE49-F238E27FC236}">
                  <a16:creationId xmlns:a16="http://schemas.microsoft.com/office/drawing/2014/main" id="{D156A25C-9389-4BD9-918D-D5ACDA41B0D2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181" name="รูปภาพ 8">
                <a:extLst>
                  <a:ext uri="{FF2B5EF4-FFF2-40B4-BE49-F238E27FC236}">
                    <a16:creationId xmlns:a16="http://schemas.microsoft.com/office/drawing/2014/main" id="{73D77271-8C46-4B6C-88C2-C8D4C646FC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82" name="สี่เหลี่ยมผืนผ้า 119">
                <a:extLst>
                  <a:ext uri="{FF2B5EF4-FFF2-40B4-BE49-F238E27FC236}">
                    <a16:creationId xmlns:a16="http://schemas.microsoft.com/office/drawing/2014/main" id="{0ABD0B4C-3CD6-4477-85CA-ED96283115BB}"/>
                  </a:ext>
                </a:extLst>
              </p:cNvPr>
              <p:cNvSpPr/>
              <p:nvPr/>
            </p:nvSpPr>
            <p:spPr>
              <a:xfrm>
                <a:off x="9669848" y="5689213"/>
                <a:ext cx="1443283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ใช้สบู่อาบน้ำ</a:t>
                </a:r>
                <a:endParaRPr lang="en-US" sz="2800" dirty="0"/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0EB2654-C8AD-4158-8EFE-1B4D029B051F}"/>
              </a:ext>
            </a:extLst>
          </p:cNvPr>
          <p:cNvGrpSpPr/>
          <p:nvPr/>
        </p:nvGrpSpPr>
        <p:grpSpPr>
          <a:xfrm>
            <a:off x="5094113" y="950068"/>
            <a:ext cx="1952968" cy="2629077"/>
            <a:chOff x="5094113" y="950068"/>
            <a:chExt cx="1952968" cy="2629077"/>
          </a:xfrm>
        </p:grpSpPr>
        <p:grpSp>
          <p:nvGrpSpPr>
            <p:cNvPr id="183" name="1_1">
              <a:extLst>
                <a:ext uri="{FF2B5EF4-FFF2-40B4-BE49-F238E27FC236}">
                  <a16:creationId xmlns:a16="http://schemas.microsoft.com/office/drawing/2014/main" id="{179FAE34-BE30-4CB3-8B26-D20DD2422289}"/>
                </a:ext>
              </a:extLst>
            </p:cNvPr>
            <p:cNvGrpSpPr/>
            <p:nvPr/>
          </p:nvGrpSpPr>
          <p:grpSpPr>
            <a:xfrm>
              <a:off x="5094113" y="950068"/>
              <a:ext cx="1952968" cy="2598142"/>
              <a:chOff x="5094113" y="950068"/>
              <a:chExt cx="1952968" cy="2598142"/>
            </a:xfrm>
          </p:grpSpPr>
          <p:sp>
            <p:nvSpPr>
              <p:cNvPr id="184" name="Rectangle: Rounded Corners 183">
                <a:extLst>
                  <a:ext uri="{FF2B5EF4-FFF2-40B4-BE49-F238E27FC236}">
                    <a16:creationId xmlns:a16="http://schemas.microsoft.com/office/drawing/2014/main" id="{45E38CD6-CFE2-4935-A42B-7B1E8B6017D0}"/>
                  </a:ext>
                </a:extLst>
              </p:cNvPr>
              <p:cNvSpPr/>
              <p:nvPr/>
            </p:nvSpPr>
            <p:spPr>
              <a:xfrm>
                <a:off x="5094113" y="103971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789EEC5B-F297-4977-A8AA-C23371B22223}"/>
                  </a:ext>
                </a:extLst>
              </p:cNvPr>
              <p:cNvGrpSpPr/>
              <p:nvPr/>
            </p:nvGrpSpPr>
            <p:grpSpPr>
              <a:xfrm>
                <a:off x="5102676" y="950068"/>
                <a:ext cx="1935042" cy="2541594"/>
                <a:chOff x="5103484" y="1061866"/>
                <a:chExt cx="2047024" cy="2688679"/>
              </a:xfrm>
            </p:grpSpPr>
            <p:pic>
              <p:nvPicPr>
                <p:cNvPr id="186" name="Graphic 185">
                  <a:extLst>
                    <a:ext uri="{FF2B5EF4-FFF2-40B4-BE49-F238E27FC236}">
                      <a16:creationId xmlns:a16="http://schemas.microsoft.com/office/drawing/2014/main" id="{533D0F80-065D-45AD-B19E-54A468D419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 l="9856"/>
                <a:stretch/>
              </p:blipFill>
              <p:spPr>
                <a:xfrm>
                  <a:off x="5103484" y="1061866"/>
                  <a:ext cx="2047024" cy="2688679"/>
                </a:xfrm>
                <a:prstGeom prst="rect">
                  <a:avLst/>
                </a:prstGeom>
              </p:spPr>
            </p:pic>
            <p:sp>
              <p:nvSpPr>
                <p:cNvPr id="187" name="สี่เหลี่ยมผืนผ้า 120">
                  <a:extLst>
                    <a:ext uri="{FF2B5EF4-FFF2-40B4-BE49-F238E27FC236}">
                      <a16:creationId xmlns:a16="http://schemas.microsoft.com/office/drawing/2014/main" id="{82045F0E-FE86-4D20-A264-1530A18C1129}"/>
                    </a:ext>
                  </a:extLst>
                </p:cNvPr>
                <p:cNvSpPr/>
                <p:nvPr/>
              </p:nvSpPr>
              <p:spPr>
                <a:xfrm>
                  <a:off x="5187510" y="2908941"/>
                  <a:ext cx="1877556" cy="55349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อาบน้ำอย่างน้อย</a:t>
                  </a:r>
                </a:p>
              </p:txBody>
            </p:sp>
          </p:grpSp>
        </p:grpSp>
        <p:sp>
          <p:nvSpPr>
            <p:cNvPr id="188" name="สี่เหลี่ยมผืนผ้า 120">
              <a:extLst>
                <a:ext uri="{FF2B5EF4-FFF2-40B4-BE49-F238E27FC236}">
                  <a16:creationId xmlns:a16="http://schemas.microsoft.com/office/drawing/2014/main" id="{95BD5BCE-74E8-4DD3-9D5B-097EC2EB955A}"/>
                </a:ext>
              </a:extLst>
            </p:cNvPr>
            <p:cNvSpPr/>
            <p:nvPr/>
          </p:nvSpPr>
          <p:spPr>
            <a:xfrm>
              <a:off x="5377535" y="3055925"/>
              <a:ext cx="13660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วันละ 2 ครั้ง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5BE099F-448F-42F7-85FD-270E59C9835D}"/>
              </a:ext>
            </a:extLst>
          </p:cNvPr>
          <p:cNvGrpSpPr/>
          <p:nvPr/>
        </p:nvGrpSpPr>
        <p:grpSpPr>
          <a:xfrm>
            <a:off x="5094753" y="3639959"/>
            <a:ext cx="1952990" cy="2557260"/>
            <a:chOff x="5094753" y="3639959"/>
            <a:chExt cx="1952990" cy="2557260"/>
          </a:xfrm>
        </p:grpSpPr>
        <p:grpSp>
          <p:nvGrpSpPr>
            <p:cNvPr id="189" name="1_4">
              <a:extLst>
                <a:ext uri="{FF2B5EF4-FFF2-40B4-BE49-F238E27FC236}">
                  <a16:creationId xmlns:a16="http://schemas.microsoft.com/office/drawing/2014/main" id="{A1003EC8-0A02-4B25-902E-F73952DD6120}"/>
                </a:ext>
              </a:extLst>
            </p:cNvPr>
            <p:cNvGrpSpPr/>
            <p:nvPr/>
          </p:nvGrpSpPr>
          <p:grpSpPr>
            <a:xfrm>
              <a:off x="5094753" y="3639959"/>
              <a:ext cx="1952990" cy="2557260"/>
              <a:chOff x="5094753" y="3639959"/>
              <a:chExt cx="1952990" cy="2557260"/>
            </a:xfrm>
          </p:grpSpPr>
          <p:sp>
            <p:nvSpPr>
              <p:cNvPr id="190" name="Rectangle: Rounded Corners 189">
                <a:extLst>
                  <a:ext uri="{FF2B5EF4-FFF2-40B4-BE49-F238E27FC236}">
                    <a16:creationId xmlns:a16="http://schemas.microsoft.com/office/drawing/2014/main" id="{1F570B75-0E12-4A4D-AF7A-742BDB571DCF}"/>
                  </a:ext>
                </a:extLst>
              </p:cNvPr>
              <p:cNvSpPr/>
              <p:nvPr/>
            </p:nvSpPr>
            <p:spPr>
              <a:xfrm>
                <a:off x="5107029" y="3688725"/>
                <a:ext cx="1940714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83A4D737-9BB6-45FD-BC07-EBCC4ACFE85A}"/>
                  </a:ext>
                </a:extLst>
              </p:cNvPr>
              <p:cNvGrpSpPr/>
              <p:nvPr/>
            </p:nvGrpSpPr>
            <p:grpSpPr>
              <a:xfrm>
                <a:off x="5094753" y="3639959"/>
                <a:ext cx="1952328" cy="2508656"/>
                <a:chOff x="5096221" y="3888533"/>
                <a:chExt cx="2060637" cy="2647828"/>
              </a:xfrm>
            </p:grpSpPr>
            <p:pic>
              <p:nvPicPr>
                <p:cNvPr id="192" name="Graphic 191">
                  <a:extLst>
                    <a:ext uri="{FF2B5EF4-FFF2-40B4-BE49-F238E27FC236}">
                      <a16:creationId xmlns:a16="http://schemas.microsoft.com/office/drawing/2014/main" id="{A6597CB6-5992-4F20-9CF8-5762C4D0AC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6221" y="3888533"/>
                  <a:ext cx="2060637" cy="2647828"/>
                </a:xfrm>
                <a:prstGeom prst="rect">
                  <a:avLst/>
                </a:prstGeom>
              </p:spPr>
            </p:pic>
            <p:sp>
              <p:nvSpPr>
                <p:cNvPr id="193" name="สี่เหลี่ยมผืนผ้า 108">
                  <a:extLst>
                    <a:ext uri="{FF2B5EF4-FFF2-40B4-BE49-F238E27FC236}">
                      <a16:creationId xmlns:a16="http://schemas.microsoft.com/office/drawing/2014/main" id="{108CF40C-6401-42F8-BF40-89F3064481AC}"/>
                    </a:ext>
                  </a:extLst>
                </p:cNvPr>
                <p:cNvSpPr/>
                <p:nvPr/>
              </p:nvSpPr>
              <p:spPr>
                <a:xfrm>
                  <a:off x="5421337" y="5659711"/>
                  <a:ext cx="1430021" cy="55224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ล้างหน้าด้วย</a:t>
                  </a:r>
                </a:p>
              </p:txBody>
            </p:sp>
          </p:grpSp>
        </p:grpSp>
        <p:sp>
          <p:nvSpPr>
            <p:cNvPr id="194" name="สี่เหลี่ยมผืนผ้า 108">
              <a:extLst>
                <a:ext uri="{FF2B5EF4-FFF2-40B4-BE49-F238E27FC236}">
                  <a16:creationId xmlns:a16="http://schemas.microsoft.com/office/drawing/2014/main" id="{A4927D9B-08F4-444D-946F-EA3102A4F102}"/>
                </a:ext>
              </a:extLst>
            </p:cNvPr>
            <p:cNvSpPr/>
            <p:nvPr/>
          </p:nvSpPr>
          <p:spPr>
            <a:xfrm>
              <a:off x="5150734" y="5673999"/>
              <a:ext cx="18854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ผลิตภัณฑ์ล้างหน้า</a:t>
              </a:r>
              <a:endParaRPr lang="en-US" sz="2800" dirty="0"/>
            </a:p>
          </p:txBody>
        </p:sp>
      </p:grpSp>
      <p:grpSp>
        <p:nvGrpSpPr>
          <p:cNvPr id="172" name="1_5">
            <a:extLst>
              <a:ext uri="{FF2B5EF4-FFF2-40B4-BE49-F238E27FC236}">
                <a16:creationId xmlns:a16="http://schemas.microsoft.com/office/drawing/2014/main" id="{9376A4BD-32CB-420C-B98B-338F35950EAF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173" name="Rectangle: Rounded Corners 172">
              <a:extLst>
                <a:ext uri="{FF2B5EF4-FFF2-40B4-BE49-F238E27FC236}">
                  <a16:creationId xmlns:a16="http://schemas.microsoft.com/office/drawing/2014/main" id="{418B2810-A3CC-44D3-B6A0-30521E671C10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4" name="กลุ่ม 38">
              <a:extLst>
                <a:ext uri="{FF2B5EF4-FFF2-40B4-BE49-F238E27FC236}">
                  <a16:creationId xmlns:a16="http://schemas.microsoft.com/office/drawing/2014/main" id="{02B53C8A-06F2-49C1-BD7A-FFFAD01DBD9B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175" name="รูปภาพ 31">
                <a:extLst>
                  <a:ext uri="{FF2B5EF4-FFF2-40B4-BE49-F238E27FC236}">
                    <a16:creationId xmlns:a16="http://schemas.microsoft.com/office/drawing/2014/main" id="{E9B4BACE-20EC-4927-864F-88F69AF198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76" name="สี่เหลี่ยมผืนผ้า 118">
                <a:extLst>
                  <a:ext uri="{FF2B5EF4-FFF2-40B4-BE49-F238E27FC236}">
                    <a16:creationId xmlns:a16="http://schemas.microsoft.com/office/drawing/2014/main" id="{2D206F70-699C-470A-BE30-6C81D56FB59A}"/>
                  </a:ext>
                </a:extLst>
              </p:cNvPr>
              <p:cNvSpPr/>
              <p:nvPr/>
            </p:nvSpPr>
            <p:spPr>
              <a:xfrm>
                <a:off x="7335175" y="5689213"/>
                <a:ext cx="1744037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ใช้แชมพูอาบน้ำ</a:t>
                </a:r>
                <a:endParaRPr lang="en-US" sz="2800" dirty="0"/>
              </a:p>
            </p:txBody>
          </p:sp>
        </p:grpSp>
      </p:grpSp>
      <p:pic>
        <p:nvPicPr>
          <p:cNvPr id="195" name="Picture 194">
            <a:extLst>
              <a:ext uri="{FF2B5EF4-FFF2-40B4-BE49-F238E27FC236}">
                <a16:creationId xmlns:a16="http://schemas.microsoft.com/office/drawing/2014/main" id="{BFE4EF16-78C5-427D-B643-70F8375DCB5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049" y="377985"/>
            <a:ext cx="5460340" cy="536941"/>
          </a:xfrm>
          <a:prstGeom prst="rect">
            <a:avLst/>
          </a:prstGeom>
        </p:spPr>
      </p:pic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9" name="เด็ก-หัว-ใหม่">
            <a:extLst>
              <a:ext uri="{FF2B5EF4-FFF2-40B4-BE49-F238E27FC236}">
                <a16:creationId xmlns:a16="http://schemas.microsoft.com/office/drawing/2014/main" id="{50729CAB-214A-4135-ADED-D897B918AA5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2528061" y="1206998"/>
            <a:ext cx="1737678" cy="3871161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03187019-9BDD-44EF-BB2A-F702E02D9C8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99859BC-0A01-4230-BE4E-40BF4B75B383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16" name="กลุ่ม 26">
              <a:extLst>
                <a:ext uri="{FF2B5EF4-FFF2-40B4-BE49-F238E27FC236}">
                  <a16:creationId xmlns:a16="http://schemas.microsoft.com/office/drawing/2014/main" id="{CB9934C2-96CF-4C9F-95DB-6A901E0C07B5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21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1C051B35-7E13-467F-A20E-A1E846853A2F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22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314CA35-A10A-4341-AE52-BCFA70C969AE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8F25E4BE-D7DC-44D8-A20D-56FB8DE2D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22ADE2A-9492-491C-B864-20662FF7F1F3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BCCFA857-B775-4C13-AEAC-79C827659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pic>
        <p:nvPicPr>
          <p:cNvPr id="196" name="ANS">
            <a:hlinkClick r:id="rId20" action="ppaction://hlinksldjump"/>
            <a:extLst>
              <a:ext uri="{FF2B5EF4-FFF2-40B4-BE49-F238E27FC236}">
                <a16:creationId xmlns:a16="http://schemas.microsoft.com/office/drawing/2014/main" id="{20E59513-C26A-4408-A1EB-2C0AC6C15A3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9A13B776-31B7-4672-BF84-E3AE55C74DF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435911">
            <a:off x="4879218" y="3223260"/>
            <a:ext cx="324852" cy="411480"/>
          </a:xfrm>
          <a:prstGeom prst="rect">
            <a:avLst/>
          </a:prstGeom>
        </p:spPr>
      </p:pic>
      <p:pic>
        <p:nvPicPr>
          <p:cNvPr id="198" name="Picture 197">
            <a:hlinkClick r:id="rId24" action="ppaction://hlinksldjump"/>
            <a:extLst>
              <a:ext uri="{FF2B5EF4-FFF2-40B4-BE49-F238E27FC236}">
                <a16:creationId xmlns:a16="http://schemas.microsoft.com/office/drawing/2014/main" id="{2B02FD8A-AF28-44DA-84C2-84CF8796568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99" name="Picture 198">
            <a:hlinkClick r:id="rId26" action="ppaction://hlinksldjump"/>
            <a:extLst>
              <a:ext uri="{FF2B5EF4-FFF2-40B4-BE49-F238E27FC236}">
                <a16:creationId xmlns:a16="http://schemas.microsoft.com/office/drawing/2014/main" id="{EDA13C84-FAB8-4C54-861A-250E998B208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200" name="Picture 199">
            <a:hlinkClick r:id="rId28" action="ppaction://hlinksldjump"/>
            <a:extLst>
              <a:ext uri="{FF2B5EF4-FFF2-40B4-BE49-F238E27FC236}">
                <a16:creationId xmlns:a16="http://schemas.microsoft.com/office/drawing/2014/main" id="{448ED309-0165-4DF5-A3E2-D3B476C3531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201" name="Picture 200">
            <a:hlinkClick r:id="rId30" action="ppaction://hlinksldjump"/>
            <a:extLst>
              <a:ext uri="{FF2B5EF4-FFF2-40B4-BE49-F238E27FC236}">
                <a16:creationId xmlns:a16="http://schemas.microsoft.com/office/drawing/2014/main" id="{CFDF56C0-85B5-492E-A4C8-299DABECB4E3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202" name="Picture 201">
            <a:hlinkClick r:id="rId32" action="ppaction://hlinksldjump"/>
            <a:extLst>
              <a:ext uri="{FF2B5EF4-FFF2-40B4-BE49-F238E27FC236}">
                <a16:creationId xmlns:a16="http://schemas.microsoft.com/office/drawing/2014/main" id="{17E51C0A-A788-46AF-A1B8-B27C1C3DD56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203" name="Picture 202">
            <a:hlinkClick r:id="rId34" action="ppaction://hlinksldjump"/>
            <a:extLst>
              <a:ext uri="{FF2B5EF4-FFF2-40B4-BE49-F238E27FC236}">
                <a16:creationId xmlns:a16="http://schemas.microsoft.com/office/drawing/2014/main" id="{4DAFB2FF-3C1F-4510-BB67-EB045182206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204" name="Picture 203">
            <a:hlinkClick r:id="rId36" action="ppaction://hlinksldjump"/>
            <a:extLst>
              <a:ext uri="{FF2B5EF4-FFF2-40B4-BE49-F238E27FC236}">
                <a16:creationId xmlns:a16="http://schemas.microsoft.com/office/drawing/2014/main" id="{3314DEF1-3665-4A81-8414-2CD5F45B8EF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205" name="Picture 204">
            <a:hlinkClick r:id="rId38" action="ppaction://hlinksldjump"/>
            <a:extLst>
              <a:ext uri="{FF2B5EF4-FFF2-40B4-BE49-F238E27FC236}">
                <a16:creationId xmlns:a16="http://schemas.microsoft.com/office/drawing/2014/main" id="{537CD2E6-577B-46F1-B13C-2C391051737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06" name="Picture 205">
            <a:hlinkClick r:id="rId40" action="ppaction://hlinksldjump"/>
            <a:extLst>
              <a:ext uri="{FF2B5EF4-FFF2-40B4-BE49-F238E27FC236}">
                <a16:creationId xmlns:a16="http://schemas.microsoft.com/office/drawing/2014/main" id="{F5E9ABE4-964B-4C6D-92B4-D4CCBF89F02B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207" name="Picture 206">
            <a:hlinkClick r:id="rId42" action="ppaction://hlinksldjump"/>
            <a:extLst>
              <a:ext uri="{FF2B5EF4-FFF2-40B4-BE49-F238E27FC236}">
                <a16:creationId xmlns:a16="http://schemas.microsoft.com/office/drawing/2014/main" id="{0A94AE3F-FF47-4F44-B13E-5A0340BF4D0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  <p:pic>
        <p:nvPicPr>
          <p:cNvPr id="70" name="Graphic 99">
            <a:hlinkClick r:id="rId44" action="ppaction://hlinksldjump"/>
            <a:extLst>
              <a:ext uri="{FF2B5EF4-FFF2-40B4-BE49-F238E27FC236}">
                <a16:creationId xmlns:a16="http://schemas.microsoft.com/office/drawing/2014/main" id="{C7A0270D-4070-41E7-86ED-5ADF7C94F1A4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16647" y="1549101"/>
            <a:ext cx="1758280" cy="343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6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5" grpId="0" animBg="1"/>
      <p:bldP spid="171" grpId="0" animBg="1"/>
      <p:bldP spid="17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7B0AA47-B828-458E-8022-07779839C8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2517074" y="1199721"/>
            <a:ext cx="1755206" cy="3910208"/>
          </a:xfrm>
          <a:prstGeom prst="rect">
            <a:avLst/>
          </a:prstGeom>
        </p:spPr>
      </p:pic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B0D48705-6FF6-405B-AFB7-3C8FE29D4700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23982BC7-6E1E-44AA-A31E-BA049D7678DC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1_2">
            <a:extLst>
              <a:ext uri="{FF2B5EF4-FFF2-40B4-BE49-F238E27FC236}">
                <a16:creationId xmlns:a16="http://schemas.microsoft.com/office/drawing/2014/main" id="{E82B2CA3-025D-4F1B-96D7-9B428854FB3B}"/>
              </a:ext>
            </a:extLst>
          </p:cNvPr>
          <p:cNvGrpSpPr/>
          <p:nvPr/>
        </p:nvGrpSpPr>
        <p:grpSpPr>
          <a:xfrm>
            <a:off x="7273070" y="991798"/>
            <a:ext cx="1958309" cy="2556412"/>
            <a:chOff x="7273070" y="991798"/>
            <a:chExt cx="1958309" cy="2556412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D10511-4076-45E1-97AF-42ABFE64B00B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BEEC46E-9A18-4A84-A46B-EDC2954FB8B1}"/>
                </a:ext>
              </a:extLst>
            </p:cNvPr>
            <p:cNvGrpSpPr/>
            <p:nvPr/>
          </p:nvGrpSpPr>
          <p:grpSpPr>
            <a:xfrm>
              <a:off x="7273070" y="991798"/>
              <a:ext cx="1952969" cy="2509479"/>
              <a:chOff x="7336722" y="1102393"/>
              <a:chExt cx="2057701" cy="2644055"/>
            </a:xfrm>
          </p:grpSpPr>
          <p:pic>
            <p:nvPicPr>
              <p:cNvPr id="88" name="Graphic 87">
                <a:extLst>
                  <a:ext uri="{FF2B5EF4-FFF2-40B4-BE49-F238E27FC236}">
                    <a16:creationId xmlns:a16="http://schemas.microsoft.com/office/drawing/2014/main" id="{4FA4C260-F223-43A5-AB2F-EF72800546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336722" y="1102393"/>
                <a:ext cx="2057701" cy="2644055"/>
              </a:xfrm>
              <a:prstGeom prst="rect">
                <a:avLst/>
              </a:prstGeom>
            </p:spPr>
          </p:pic>
          <p:sp>
            <p:nvSpPr>
              <p:cNvPr id="91" name="สี่เหลี่ยมผืนผ้า 121">
                <a:extLst>
                  <a:ext uri="{FF2B5EF4-FFF2-40B4-BE49-F238E27FC236}">
                    <a16:creationId xmlns:a16="http://schemas.microsoft.com/office/drawing/2014/main" id="{316E8A07-A436-4F20-B4A5-63D9B5EF422B}"/>
                  </a:ext>
                </a:extLst>
              </p:cNvPr>
              <p:cNvSpPr/>
              <p:nvPr/>
            </p:nvSpPr>
            <p:spPr>
              <a:xfrm>
                <a:off x="7401789" y="3088243"/>
                <a:ext cx="1927450" cy="5512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สวมเสื้อผ้าตัวใหม่</a:t>
                </a:r>
                <a:endParaRPr lang="en-US" sz="2800" dirty="0"/>
              </a:p>
            </p:txBody>
          </p:sp>
        </p:grpSp>
      </p:grp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D70D9C19-9A8F-4BA5-94E7-135E7F1CB72D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1_3">
            <a:extLst>
              <a:ext uri="{FF2B5EF4-FFF2-40B4-BE49-F238E27FC236}">
                <a16:creationId xmlns:a16="http://schemas.microsoft.com/office/drawing/2014/main" id="{6452C470-EF80-4E1B-8621-70F2CD310567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CA5FA4C4-7F89-46A6-B2CC-42250BF77CF2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กลุ่ม 36">
              <a:extLst>
                <a:ext uri="{FF2B5EF4-FFF2-40B4-BE49-F238E27FC236}">
                  <a16:creationId xmlns:a16="http://schemas.microsoft.com/office/drawing/2014/main" id="{CCF10AE4-E3E1-40E4-9124-14FFD0CBA426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28" name="รูปภาพ 27">
                <a:extLst>
                  <a:ext uri="{FF2B5EF4-FFF2-40B4-BE49-F238E27FC236}">
                    <a16:creationId xmlns:a16="http://schemas.microsoft.com/office/drawing/2014/main" id="{C0552E21-0C65-4910-9804-379B2215A0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3" name="สี่เหลี่ยมผืนผ้า 122">
                <a:extLst>
                  <a:ext uri="{FF2B5EF4-FFF2-40B4-BE49-F238E27FC236}">
                    <a16:creationId xmlns:a16="http://schemas.microsoft.com/office/drawing/2014/main" id="{795A50C5-2F7B-4675-93D8-4618137E6ABE}"/>
                  </a:ext>
                </a:extLst>
              </p:cNvPr>
              <p:cNvSpPr/>
              <p:nvPr/>
            </p:nvSpPr>
            <p:spPr>
              <a:xfrm>
                <a:off x="9388527" y="2948694"/>
                <a:ext cx="2005929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ใช้ผ้าเช็ดตัวให้แห้ง</a:t>
                </a:r>
                <a:endParaRPr lang="en-US" sz="2800" dirty="0"/>
              </a:p>
            </p:txBody>
          </p:sp>
        </p:grpSp>
      </p:grp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28FD21A0-5D0F-4D72-B000-88DC129B8192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1_5">
            <a:extLst>
              <a:ext uri="{FF2B5EF4-FFF2-40B4-BE49-F238E27FC236}">
                <a16:creationId xmlns:a16="http://schemas.microsoft.com/office/drawing/2014/main" id="{E61F12F8-DAB8-4E0A-B669-3FCD4B89BADF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E19CD2D-AD25-45FD-B2E4-E466934711EF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กลุ่ม 38">
              <a:extLst>
                <a:ext uri="{FF2B5EF4-FFF2-40B4-BE49-F238E27FC236}">
                  <a16:creationId xmlns:a16="http://schemas.microsoft.com/office/drawing/2014/main" id="{34392CB7-F520-4372-A8EB-8918DC1E9D5E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32" name="รูปภาพ 31">
                <a:extLst>
                  <a:ext uri="{FF2B5EF4-FFF2-40B4-BE49-F238E27FC236}">
                    <a16:creationId xmlns:a16="http://schemas.microsoft.com/office/drawing/2014/main" id="{854C6C21-D398-4DB1-B3FD-F242116B0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19" name="สี่เหลี่ยมผืนผ้า 118">
                <a:extLst>
                  <a:ext uri="{FF2B5EF4-FFF2-40B4-BE49-F238E27FC236}">
                    <a16:creationId xmlns:a16="http://schemas.microsoft.com/office/drawing/2014/main" id="{3EB8B85B-A7FD-46FD-BBA8-7205C698E864}"/>
                  </a:ext>
                </a:extLst>
              </p:cNvPr>
              <p:cNvSpPr/>
              <p:nvPr/>
            </p:nvSpPr>
            <p:spPr>
              <a:xfrm>
                <a:off x="7335175" y="5689213"/>
                <a:ext cx="1744037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ใช้แชมพูอาบน้ำ</a:t>
                </a:r>
                <a:endParaRPr lang="en-US" sz="2800" dirty="0"/>
              </a:p>
            </p:txBody>
          </p:sp>
        </p:grpSp>
      </p:grp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C8544FA8-0FED-4E70-957E-C1EE511EAF08}"/>
              </a:ext>
            </a:extLst>
          </p:cNvPr>
          <p:cNvSpPr/>
          <p:nvPr/>
        </p:nvSpPr>
        <p:spPr>
          <a:xfrm>
            <a:off x="9461277" y="365280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1_6">
            <a:extLst>
              <a:ext uri="{FF2B5EF4-FFF2-40B4-BE49-F238E27FC236}">
                <a16:creationId xmlns:a16="http://schemas.microsoft.com/office/drawing/2014/main" id="{D673F29E-BD12-402C-83A7-6B53CF6A58D1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913146C-2900-493E-81D4-C72D14DA4B04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กลุ่ม 39">
              <a:extLst>
                <a:ext uri="{FF2B5EF4-FFF2-40B4-BE49-F238E27FC236}">
                  <a16:creationId xmlns:a16="http://schemas.microsoft.com/office/drawing/2014/main" id="{6C73BA5B-239D-442E-B3B3-2A8AC6936B34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9" name="รูปภาพ 8">
                <a:extLst>
                  <a:ext uri="{FF2B5EF4-FFF2-40B4-BE49-F238E27FC236}">
                    <a16:creationId xmlns:a16="http://schemas.microsoft.com/office/drawing/2014/main" id="{1ED05DD1-18D7-429F-BC83-2916B69C3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0" name="สี่เหลี่ยมผืนผ้า 119">
                <a:extLst>
                  <a:ext uri="{FF2B5EF4-FFF2-40B4-BE49-F238E27FC236}">
                    <a16:creationId xmlns:a16="http://schemas.microsoft.com/office/drawing/2014/main" id="{C9FE454E-3C3A-4BB4-90C4-12615AEE6453}"/>
                  </a:ext>
                </a:extLst>
              </p:cNvPr>
              <p:cNvSpPr/>
              <p:nvPr/>
            </p:nvSpPr>
            <p:spPr>
              <a:xfrm>
                <a:off x="9669848" y="5689213"/>
                <a:ext cx="1443283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ใช้สบู่อาบน้ำ</a:t>
                </a:r>
                <a:endParaRPr lang="en-US" sz="2800" dirty="0"/>
              </a:p>
            </p:txBody>
          </p:sp>
        </p:grpSp>
      </p:grpSp>
      <p:grpSp>
        <p:nvGrpSpPr>
          <p:cNvPr id="124" name="1_1">
            <a:extLst>
              <a:ext uri="{FF2B5EF4-FFF2-40B4-BE49-F238E27FC236}">
                <a16:creationId xmlns:a16="http://schemas.microsoft.com/office/drawing/2014/main" id="{B6F519D8-E967-44DC-A0AC-9E81AB9B4F13}"/>
              </a:ext>
            </a:extLst>
          </p:cNvPr>
          <p:cNvGrpSpPr/>
          <p:nvPr/>
        </p:nvGrpSpPr>
        <p:grpSpPr>
          <a:xfrm>
            <a:off x="5094113" y="950068"/>
            <a:ext cx="1952968" cy="2598142"/>
            <a:chOff x="5094113" y="950068"/>
            <a:chExt cx="1952968" cy="2598142"/>
          </a:xfrm>
        </p:grpSpPr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6E06915D-E490-4CD2-A42E-A108153F7A45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D48774A5-C922-44A5-808E-01052FCD14E6}"/>
                </a:ext>
              </a:extLst>
            </p:cNvPr>
            <p:cNvGrpSpPr/>
            <p:nvPr/>
          </p:nvGrpSpPr>
          <p:grpSpPr>
            <a:xfrm>
              <a:off x="5102676" y="950068"/>
              <a:ext cx="1935042" cy="2541594"/>
              <a:chOff x="5103484" y="1061866"/>
              <a:chExt cx="2047024" cy="2688679"/>
            </a:xfrm>
          </p:grpSpPr>
          <p:pic>
            <p:nvPicPr>
              <p:cNvPr id="127" name="Graphic 126">
                <a:extLst>
                  <a:ext uri="{FF2B5EF4-FFF2-40B4-BE49-F238E27FC236}">
                    <a16:creationId xmlns:a16="http://schemas.microsoft.com/office/drawing/2014/main" id="{7007F7AF-3012-4FAC-A8A0-0FA9192C44B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 l="9856"/>
              <a:stretch/>
            </p:blipFill>
            <p:spPr>
              <a:xfrm>
                <a:off x="5103484" y="1061866"/>
                <a:ext cx="2047024" cy="2688679"/>
              </a:xfrm>
              <a:prstGeom prst="rect">
                <a:avLst/>
              </a:prstGeom>
            </p:spPr>
          </p:pic>
          <p:sp>
            <p:nvSpPr>
              <p:cNvPr id="128" name="สี่เหลี่ยมผืนผ้า 120">
                <a:extLst>
                  <a:ext uri="{FF2B5EF4-FFF2-40B4-BE49-F238E27FC236}">
                    <a16:creationId xmlns:a16="http://schemas.microsoft.com/office/drawing/2014/main" id="{0C09E8F0-5397-4E00-90FC-704851C24E71}"/>
                  </a:ext>
                </a:extLst>
              </p:cNvPr>
              <p:cNvSpPr/>
              <p:nvPr/>
            </p:nvSpPr>
            <p:spPr>
              <a:xfrm>
                <a:off x="5187510" y="2908941"/>
                <a:ext cx="1877556" cy="5534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อาบน้ำอย่างน้อย</a:t>
                </a:r>
              </a:p>
            </p:txBody>
          </p:sp>
        </p:grpSp>
      </p:grpSp>
      <p:sp>
        <p:nvSpPr>
          <p:cNvPr id="129" name="สี่เหลี่ยมผืนผ้า 120">
            <a:extLst>
              <a:ext uri="{FF2B5EF4-FFF2-40B4-BE49-F238E27FC236}">
                <a16:creationId xmlns:a16="http://schemas.microsoft.com/office/drawing/2014/main" id="{EB854E34-20F1-4194-9F91-5755BAB9D42B}"/>
              </a:ext>
            </a:extLst>
          </p:cNvPr>
          <p:cNvSpPr/>
          <p:nvPr/>
        </p:nvSpPr>
        <p:spPr>
          <a:xfrm>
            <a:off x="5377535" y="3055925"/>
            <a:ext cx="1366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วันละ 2 ครั้ง</a:t>
            </a:r>
          </a:p>
        </p:txBody>
      </p:sp>
      <p:grpSp>
        <p:nvGrpSpPr>
          <p:cNvPr id="130" name="1_4">
            <a:extLst>
              <a:ext uri="{FF2B5EF4-FFF2-40B4-BE49-F238E27FC236}">
                <a16:creationId xmlns:a16="http://schemas.microsoft.com/office/drawing/2014/main" id="{40CDF68D-812E-40A2-814B-3A17D56AD4B7}"/>
              </a:ext>
            </a:extLst>
          </p:cNvPr>
          <p:cNvGrpSpPr/>
          <p:nvPr/>
        </p:nvGrpSpPr>
        <p:grpSpPr>
          <a:xfrm>
            <a:off x="5094753" y="3639959"/>
            <a:ext cx="1952990" cy="2557260"/>
            <a:chOff x="5094753" y="3639959"/>
            <a:chExt cx="1952990" cy="2557260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1D6EE602-0B18-4CDF-9CBA-FA1770F7C629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D6BB053A-9682-42C5-AA9F-F4175FA3B2E7}"/>
                </a:ext>
              </a:extLst>
            </p:cNvPr>
            <p:cNvGrpSpPr/>
            <p:nvPr/>
          </p:nvGrpSpPr>
          <p:grpSpPr>
            <a:xfrm>
              <a:off x="5094753" y="3639959"/>
              <a:ext cx="1952328" cy="2508656"/>
              <a:chOff x="5096221" y="3888533"/>
              <a:chExt cx="2060637" cy="2647828"/>
            </a:xfrm>
          </p:grpSpPr>
          <p:pic>
            <p:nvPicPr>
              <p:cNvPr id="133" name="Graphic 132">
                <a:extLst>
                  <a:ext uri="{FF2B5EF4-FFF2-40B4-BE49-F238E27FC236}">
                    <a16:creationId xmlns:a16="http://schemas.microsoft.com/office/drawing/2014/main" id="{048B6126-0FEA-4D4A-9F53-268FF8D070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5096221" y="3888533"/>
                <a:ext cx="2060637" cy="2647828"/>
              </a:xfrm>
              <a:prstGeom prst="rect">
                <a:avLst/>
              </a:prstGeom>
            </p:spPr>
          </p:pic>
          <p:sp>
            <p:nvSpPr>
              <p:cNvPr id="134" name="สี่เหลี่ยมผืนผ้า 108">
                <a:extLst>
                  <a:ext uri="{FF2B5EF4-FFF2-40B4-BE49-F238E27FC236}">
                    <a16:creationId xmlns:a16="http://schemas.microsoft.com/office/drawing/2014/main" id="{0A799E6F-8C8C-4B0E-8F8E-E52BB5B0B941}"/>
                  </a:ext>
                </a:extLst>
              </p:cNvPr>
              <p:cNvSpPr/>
              <p:nvPr/>
            </p:nvSpPr>
            <p:spPr>
              <a:xfrm>
                <a:off x="5421337" y="5659711"/>
                <a:ext cx="1430021" cy="5522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ล้างหน้าด้วย</a:t>
                </a:r>
              </a:p>
            </p:txBody>
          </p:sp>
        </p:grpSp>
      </p:grpSp>
      <p:sp>
        <p:nvSpPr>
          <p:cNvPr id="135" name="สี่เหลี่ยมผืนผ้า 108">
            <a:extLst>
              <a:ext uri="{FF2B5EF4-FFF2-40B4-BE49-F238E27FC236}">
                <a16:creationId xmlns:a16="http://schemas.microsoft.com/office/drawing/2014/main" id="{15CE4898-8AAC-4D58-BDBD-8B4FE9D4CEE9}"/>
              </a:ext>
            </a:extLst>
          </p:cNvPr>
          <p:cNvSpPr/>
          <p:nvPr/>
        </p:nvSpPr>
        <p:spPr>
          <a:xfrm>
            <a:off x="5150734" y="5673999"/>
            <a:ext cx="18854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ผลิตภัณฑ์ล้างหน้า</a:t>
            </a:r>
            <a:endParaRPr lang="en-US" sz="2800" dirty="0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62078CB9-26FD-4DC0-8C17-C3027C689EF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06" name="Group 105">
            <a:extLst>
              <a:ext uri="{FF2B5EF4-FFF2-40B4-BE49-F238E27FC236}">
                <a16:creationId xmlns:a16="http://schemas.microsoft.com/office/drawing/2014/main" id="{67CC00ED-0FD0-44D1-8AE5-C84B8380FE99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12" name="กลุ่ม 26">
              <a:extLst>
                <a:ext uri="{FF2B5EF4-FFF2-40B4-BE49-F238E27FC236}">
                  <a16:creationId xmlns:a16="http://schemas.microsoft.com/office/drawing/2014/main" id="{4F855406-0A8C-461C-9049-0F5CD6272CB9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38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8F136B18-D012-435F-BAC4-729D150C9B0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39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9A7D762C-CB63-490C-9C65-C9FB6FAEFFD2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880346ED-42B6-4876-A326-FC776F5C5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40" name="Picture 139">
            <a:extLst>
              <a:ext uri="{FF2B5EF4-FFF2-40B4-BE49-F238E27FC236}">
                <a16:creationId xmlns:a16="http://schemas.microsoft.com/office/drawing/2014/main" id="{0E6B7626-30DE-4D99-A7D5-5DA64F900AB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049" y="377985"/>
            <a:ext cx="5460340" cy="53694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0C2E9CA-EE89-42E8-9F41-38F747FE736C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B0B1502A-ABD6-407F-8625-A192C1EF5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sp>
        <p:nvSpPr>
          <p:cNvPr id="172" name="Rectangle: Rounded Corners 171">
            <a:extLst>
              <a:ext uri="{FF2B5EF4-FFF2-40B4-BE49-F238E27FC236}">
                <a16:creationId xmlns:a16="http://schemas.microsoft.com/office/drawing/2014/main" id="{FBE1942B-8A6E-4036-8667-A981EC3F6CA7}"/>
              </a:ext>
            </a:extLst>
          </p:cNvPr>
          <p:cNvSpPr/>
          <p:nvPr/>
        </p:nvSpPr>
        <p:spPr>
          <a:xfrm>
            <a:off x="7290881" y="365010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3" name="เด็ก_หัว_hi">
            <a:hlinkClick r:id="rId20" action="ppaction://hlinksldjump"/>
            <a:extLst>
              <a:ext uri="{FF2B5EF4-FFF2-40B4-BE49-F238E27FC236}">
                <a16:creationId xmlns:a16="http://schemas.microsoft.com/office/drawing/2014/main" id="{1819B0A8-1C7D-447A-A8EA-A07981A4985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flipH="1">
            <a:off x="2596265" y="1185346"/>
            <a:ext cx="1464625" cy="1040525"/>
          </a:xfrm>
          <a:prstGeom prst="rect">
            <a:avLst/>
          </a:prstGeom>
        </p:spPr>
      </p:pic>
      <p:pic>
        <p:nvPicPr>
          <p:cNvPr id="174" name="Graphic 173">
            <a:extLst>
              <a:ext uri="{FF2B5EF4-FFF2-40B4-BE49-F238E27FC236}">
                <a16:creationId xmlns:a16="http://schemas.microsoft.com/office/drawing/2014/main" id="{80C59C14-BDDC-4D55-9CBB-251E5FE34687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8590108">
            <a:off x="3493182" y="1439318"/>
            <a:ext cx="324852" cy="411480"/>
          </a:xfrm>
          <a:prstGeom prst="rect">
            <a:avLst/>
          </a:prstGeom>
        </p:spPr>
      </p:pic>
      <p:pic>
        <p:nvPicPr>
          <p:cNvPr id="175" name="Picture 174">
            <a:hlinkClick r:id="rId25" action="ppaction://hlinksldjump"/>
            <a:extLst>
              <a:ext uri="{FF2B5EF4-FFF2-40B4-BE49-F238E27FC236}">
                <a16:creationId xmlns:a16="http://schemas.microsoft.com/office/drawing/2014/main" id="{186E611E-A820-4B9B-9DA2-24789DA00BC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76" name="Picture 175">
            <a:hlinkClick r:id="rId27" action="ppaction://hlinksldjump"/>
            <a:extLst>
              <a:ext uri="{FF2B5EF4-FFF2-40B4-BE49-F238E27FC236}">
                <a16:creationId xmlns:a16="http://schemas.microsoft.com/office/drawing/2014/main" id="{2056073F-3453-4BCB-9C3E-3F4166631CE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77" name="Picture 176">
            <a:hlinkClick r:id="rId29" action="ppaction://hlinksldjump"/>
            <a:extLst>
              <a:ext uri="{FF2B5EF4-FFF2-40B4-BE49-F238E27FC236}">
                <a16:creationId xmlns:a16="http://schemas.microsoft.com/office/drawing/2014/main" id="{7F5D15B8-FB50-4F66-A872-D86CF5A425C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78" name="Picture 177">
            <a:hlinkClick r:id="rId31" action="ppaction://hlinksldjump"/>
            <a:extLst>
              <a:ext uri="{FF2B5EF4-FFF2-40B4-BE49-F238E27FC236}">
                <a16:creationId xmlns:a16="http://schemas.microsoft.com/office/drawing/2014/main" id="{11AC0582-B785-4821-96D6-AFFD37503F30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79" name="Picture 178">
            <a:hlinkClick r:id="rId33" action="ppaction://hlinksldjump"/>
            <a:extLst>
              <a:ext uri="{FF2B5EF4-FFF2-40B4-BE49-F238E27FC236}">
                <a16:creationId xmlns:a16="http://schemas.microsoft.com/office/drawing/2014/main" id="{6C56A636-F7CB-407D-986E-7885C609A66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80" name="Picture 179">
            <a:hlinkClick r:id="rId35" action="ppaction://hlinksldjump"/>
            <a:extLst>
              <a:ext uri="{FF2B5EF4-FFF2-40B4-BE49-F238E27FC236}">
                <a16:creationId xmlns:a16="http://schemas.microsoft.com/office/drawing/2014/main" id="{B9BEAA3F-1C5B-4A19-A548-403E9A40988A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81" name="Picture 180">
            <a:hlinkClick r:id="rId37" action="ppaction://hlinksldjump"/>
            <a:extLst>
              <a:ext uri="{FF2B5EF4-FFF2-40B4-BE49-F238E27FC236}">
                <a16:creationId xmlns:a16="http://schemas.microsoft.com/office/drawing/2014/main" id="{226AB960-9AB9-44DE-B94E-880E89EE1C9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82" name="Picture 181">
            <a:hlinkClick r:id="rId39" action="ppaction://hlinksldjump"/>
            <a:extLst>
              <a:ext uri="{FF2B5EF4-FFF2-40B4-BE49-F238E27FC236}">
                <a16:creationId xmlns:a16="http://schemas.microsoft.com/office/drawing/2014/main" id="{03E8E9D9-9635-4239-84E6-BFE19F42E77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83" name="Picture 182">
            <a:hlinkClick r:id="rId41" action="ppaction://hlinksldjump"/>
            <a:extLst>
              <a:ext uri="{FF2B5EF4-FFF2-40B4-BE49-F238E27FC236}">
                <a16:creationId xmlns:a16="http://schemas.microsoft.com/office/drawing/2014/main" id="{49CEBCB1-BDA9-4F70-84C0-199DBE47545D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84" name="Picture 183">
            <a:hlinkClick r:id="rId43" action="ppaction://hlinksldjump"/>
            <a:extLst>
              <a:ext uri="{FF2B5EF4-FFF2-40B4-BE49-F238E27FC236}">
                <a16:creationId xmlns:a16="http://schemas.microsoft.com/office/drawing/2014/main" id="{DE8ED4D3-9F12-4012-B1D9-A0C21004CCF2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7965514D-B4C8-4E0E-BF06-A60BDFD2B71F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204FBDFC-F5F3-4501-9016-33CDBBE8E229}"/>
              </a:ext>
            </a:extLst>
          </p:cNvPr>
          <p:cNvSpPr/>
          <p:nvPr/>
        </p:nvSpPr>
        <p:spPr>
          <a:xfrm>
            <a:off x="727365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: Rounded Corners 184">
            <a:extLst>
              <a:ext uri="{FF2B5EF4-FFF2-40B4-BE49-F238E27FC236}">
                <a16:creationId xmlns:a16="http://schemas.microsoft.com/office/drawing/2014/main" id="{D4A1702C-0F14-4C18-82C3-5BF98E2CB33E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5EA09745-D777-4929-AE20-C550361EFBBB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6DAA1E41-15E3-4284-9EFE-A9F27A7AD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  <p:grpSp>
        <p:nvGrpSpPr>
          <p:cNvPr id="25" name="1_1">
            <a:extLst>
              <a:ext uri="{FF2B5EF4-FFF2-40B4-BE49-F238E27FC236}">
                <a16:creationId xmlns:a16="http://schemas.microsoft.com/office/drawing/2014/main" id="{90E332C5-35B8-4717-98C5-1BE2715423FC}"/>
              </a:ext>
            </a:extLst>
          </p:cNvPr>
          <p:cNvGrpSpPr/>
          <p:nvPr/>
        </p:nvGrpSpPr>
        <p:grpSpPr>
          <a:xfrm>
            <a:off x="5094113" y="988345"/>
            <a:ext cx="1953684" cy="2595767"/>
            <a:chOff x="5094113" y="988345"/>
            <a:chExt cx="1953684" cy="259576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FA637F1-1493-4050-8505-DACA66E44232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กลุ่ม 32">
              <a:extLst>
                <a:ext uri="{FF2B5EF4-FFF2-40B4-BE49-F238E27FC236}">
                  <a16:creationId xmlns:a16="http://schemas.microsoft.com/office/drawing/2014/main" id="{4DDFCC3C-FFBC-436C-B2FD-E8BCD901422D}"/>
                </a:ext>
              </a:extLst>
            </p:cNvPr>
            <p:cNvGrpSpPr/>
            <p:nvPr/>
          </p:nvGrpSpPr>
          <p:grpSpPr>
            <a:xfrm>
              <a:off x="5094829" y="988345"/>
              <a:ext cx="1952968" cy="2595767"/>
              <a:chOff x="4994356" y="967105"/>
              <a:chExt cx="2058508" cy="2736045"/>
            </a:xfrm>
          </p:grpSpPr>
          <p:pic>
            <p:nvPicPr>
              <p:cNvPr id="13" name="รูปภาพ 12">
                <a:extLst>
                  <a:ext uri="{FF2B5EF4-FFF2-40B4-BE49-F238E27FC236}">
                    <a16:creationId xmlns:a16="http://schemas.microsoft.com/office/drawing/2014/main" id="{6D68A080-2184-469E-B711-FA429A875F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1" name="สี่เหลี่ยมผืนผ้า 120">
                <a:extLst>
                  <a:ext uri="{FF2B5EF4-FFF2-40B4-BE49-F238E27FC236}">
                    <a16:creationId xmlns:a16="http://schemas.microsoft.com/office/drawing/2014/main" id="{F082E94A-80C8-4EFB-813F-8BC93839F727}"/>
                  </a:ext>
                </a:extLst>
              </p:cNvPr>
              <p:cNvSpPr/>
              <p:nvPr/>
            </p:nvSpPr>
            <p:spPr>
              <a:xfrm>
                <a:off x="5064246" y="2697482"/>
                <a:ext cx="1923138" cy="1005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สระผมอย่างน้อย</a:t>
                </a:r>
              </a:p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สัปดาห์ละ 3 ครั้ง</a:t>
                </a:r>
              </a:p>
            </p:txBody>
          </p:sp>
        </p:grpSp>
      </p:grpSp>
      <p:grpSp>
        <p:nvGrpSpPr>
          <p:cNvPr id="26" name="1_2">
            <a:extLst>
              <a:ext uri="{FF2B5EF4-FFF2-40B4-BE49-F238E27FC236}">
                <a16:creationId xmlns:a16="http://schemas.microsoft.com/office/drawing/2014/main" id="{CAC171F4-8AE2-436F-8E5C-F8CED1126479}"/>
              </a:ext>
            </a:extLst>
          </p:cNvPr>
          <p:cNvGrpSpPr/>
          <p:nvPr/>
        </p:nvGrpSpPr>
        <p:grpSpPr>
          <a:xfrm>
            <a:off x="7278411" y="988346"/>
            <a:ext cx="1952968" cy="2559864"/>
            <a:chOff x="7278411" y="988346"/>
            <a:chExt cx="1952968" cy="2559864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D10511-4076-45E1-97AF-42ABFE64B00B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กลุ่ม 33">
              <a:extLst>
                <a:ext uri="{FF2B5EF4-FFF2-40B4-BE49-F238E27FC236}">
                  <a16:creationId xmlns:a16="http://schemas.microsoft.com/office/drawing/2014/main" id="{36B70754-82E9-44A2-BE8D-021444F3CC52}"/>
                </a:ext>
              </a:extLst>
            </p:cNvPr>
            <p:cNvGrpSpPr/>
            <p:nvPr/>
          </p:nvGrpSpPr>
          <p:grpSpPr>
            <a:xfrm>
              <a:off x="7278411" y="988346"/>
              <a:ext cx="1952968" cy="2508494"/>
              <a:chOff x="7177938" y="967105"/>
              <a:chExt cx="2058508" cy="2644055"/>
            </a:xfrm>
          </p:grpSpPr>
          <p:pic>
            <p:nvPicPr>
              <p:cNvPr id="17" name="รูปภาพ 16">
                <a:extLst>
                  <a:ext uri="{FF2B5EF4-FFF2-40B4-BE49-F238E27FC236}">
                    <a16:creationId xmlns:a16="http://schemas.microsoft.com/office/drawing/2014/main" id="{BB5CB4F6-4375-47BF-8940-301F21EC4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7938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2" name="สี่เหลี่ยมผืนผ้า 121">
                <a:extLst>
                  <a:ext uri="{FF2B5EF4-FFF2-40B4-BE49-F238E27FC236}">
                    <a16:creationId xmlns:a16="http://schemas.microsoft.com/office/drawing/2014/main" id="{8F6E1E1B-9303-4674-AD27-33600CF89FB6}"/>
                  </a:ext>
                </a:extLst>
              </p:cNvPr>
              <p:cNvSpPr/>
              <p:nvPr/>
            </p:nvSpPr>
            <p:spPr>
              <a:xfrm>
                <a:off x="7411207" y="2948694"/>
                <a:ext cx="1591971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ใช้หวีซี่ถี่หวีผม</a:t>
                </a:r>
                <a:endParaRPr lang="en-US" sz="2800" dirty="0"/>
              </a:p>
            </p:txBody>
          </p:sp>
        </p:grpSp>
      </p:grpSp>
      <p:grpSp>
        <p:nvGrpSpPr>
          <p:cNvPr id="29" name="1_3">
            <a:extLst>
              <a:ext uri="{FF2B5EF4-FFF2-40B4-BE49-F238E27FC236}">
                <a16:creationId xmlns:a16="http://schemas.microsoft.com/office/drawing/2014/main" id="{6452C470-EF80-4E1B-8621-70F2CD310567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CA5FA4C4-7F89-46A6-B2CC-42250BF77CF2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กลุ่ม 36">
              <a:extLst>
                <a:ext uri="{FF2B5EF4-FFF2-40B4-BE49-F238E27FC236}">
                  <a16:creationId xmlns:a16="http://schemas.microsoft.com/office/drawing/2014/main" id="{CCF10AE4-E3E1-40E4-9124-14FFD0CBA426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28" name="รูปภาพ 27">
                <a:extLst>
                  <a:ext uri="{FF2B5EF4-FFF2-40B4-BE49-F238E27FC236}">
                    <a16:creationId xmlns:a16="http://schemas.microsoft.com/office/drawing/2014/main" id="{C0552E21-0C65-4910-9804-379B2215A0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3" name="สี่เหลี่ยมผืนผ้า 122">
                <a:extLst>
                  <a:ext uri="{FF2B5EF4-FFF2-40B4-BE49-F238E27FC236}">
                    <a16:creationId xmlns:a16="http://schemas.microsoft.com/office/drawing/2014/main" id="{795A50C5-2F7B-4675-93D8-4618137E6ABE}"/>
                  </a:ext>
                </a:extLst>
              </p:cNvPr>
              <p:cNvSpPr/>
              <p:nvPr/>
            </p:nvSpPr>
            <p:spPr>
              <a:xfrm>
                <a:off x="9378388" y="2948694"/>
                <a:ext cx="2026206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ใช้ผ้าเช็ดผมให้แห้ง</a:t>
                </a:r>
                <a:endParaRPr lang="en-US" sz="2800" dirty="0"/>
              </a:p>
            </p:txBody>
          </p:sp>
        </p:grpSp>
      </p:grpSp>
      <p:grpSp>
        <p:nvGrpSpPr>
          <p:cNvPr id="31" name="1_4">
            <a:extLst>
              <a:ext uri="{FF2B5EF4-FFF2-40B4-BE49-F238E27FC236}">
                <a16:creationId xmlns:a16="http://schemas.microsoft.com/office/drawing/2014/main" id="{6176F60B-662B-4168-98F3-1CA78BCCC21F}"/>
              </a:ext>
            </a:extLst>
          </p:cNvPr>
          <p:cNvGrpSpPr/>
          <p:nvPr/>
        </p:nvGrpSpPr>
        <p:grpSpPr>
          <a:xfrm>
            <a:off x="5094829" y="3642135"/>
            <a:ext cx="1952968" cy="2555084"/>
            <a:chOff x="5094829" y="3642135"/>
            <a:chExt cx="1952968" cy="2555084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9D9760B0-CB0B-43F1-8C08-2A41E289D4AC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กลุ่ม 37">
              <a:extLst>
                <a:ext uri="{FF2B5EF4-FFF2-40B4-BE49-F238E27FC236}">
                  <a16:creationId xmlns:a16="http://schemas.microsoft.com/office/drawing/2014/main" id="{FF98A285-D983-4AD4-8814-AEA8785593B5}"/>
                </a:ext>
              </a:extLst>
            </p:cNvPr>
            <p:cNvGrpSpPr/>
            <p:nvPr/>
          </p:nvGrpSpPr>
          <p:grpSpPr>
            <a:xfrm>
              <a:off x="5094829" y="3642135"/>
              <a:ext cx="1952968" cy="2508494"/>
              <a:chOff x="4994356" y="3752757"/>
              <a:chExt cx="2058508" cy="2644055"/>
            </a:xfrm>
          </p:grpSpPr>
          <p:pic>
            <p:nvPicPr>
              <p:cNvPr id="30" name="รูปภาพ 29">
                <a:extLst>
                  <a:ext uri="{FF2B5EF4-FFF2-40B4-BE49-F238E27FC236}">
                    <a16:creationId xmlns:a16="http://schemas.microsoft.com/office/drawing/2014/main" id="{1D3A2398-526A-44CB-9D93-C482E056E1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09" name="สี่เหลี่ยมผืนผ้า 108">
                <a:extLst>
                  <a:ext uri="{FF2B5EF4-FFF2-40B4-BE49-F238E27FC236}">
                    <a16:creationId xmlns:a16="http://schemas.microsoft.com/office/drawing/2014/main" id="{33725B1B-E25D-4CFF-AF86-FD7AA254439C}"/>
                  </a:ext>
                </a:extLst>
              </p:cNvPr>
              <p:cNvSpPr/>
              <p:nvPr/>
            </p:nvSpPr>
            <p:spPr>
              <a:xfrm>
                <a:off x="5104799" y="5689213"/>
                <a:ext cx="184203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ใช้หวีซี่ห่างหวีผม</a:t>
                </a:r>
                <a:endParaRPr lang="en-US" sz="2800" dirty="0"/>
              </a:p>
            </p:txBody>
          </p:sp>
        </p:grpSp>
      </p:grpSp>
      <p:grpSp>
        <p:nvGrpSpPr>
          <p:cNvPr id="35" name="1_5">
            <a:extLst>
              <a:ext uri="{FF2B5EF4-FFF2-40B4-BE49-F238E27FC236}">
                <a16:creationId xmlns:a16="http://schemas.microsoft.com/office/drawing/2014/main" id="{E61F12F8-DAB8-4E0A-B669-3FCD4B89BADF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E19CD2D-AD25-45FD-B2E4-E466934711EF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กลุ่ม 38">
              <a:extLst>
                <a:ext uri="{FF2B5EF4-FFF2-40B4-BE49-F238E27FC236}">
                  <a16:creationId xmlns:a16="http://schemas.microsoft.com/office/drawing/2014/main" id="{34392CB7-F520-4372-A8EB-8918DC1E9D5E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32" name="รูปภาพ 31">
                <a:extLst>
                  <a:ext uri="{FF2B5EF4-FFF2-40B4-BE49-F238E27FC236}">
                    <a16:creationId xmlns:a16="http://schemas.microsoft.com/office/drawing/2014/main" id="{854C6C21-D398-4DB1-B3FD-F242116B0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19" name="สี่เหลี่ยมผืนผ้า 118">
                <a:extLst>
                  <a:ext uri="{FF2B5EF4-FFF2-40B4-BE49-F238E27FC236}">
                    <a16:creationId xmlns:a16="http://schemas.microsoft.com/office/drawing/2014/main" id="{3EB8B85B-A7FD-46FD-BBA8-7205C698E864}"/>
                  </a:ext>
                </a:extLst>
              </p:cNvPr>
              <p:cNvSpPr/>
              <p:nvPr/>
            </p:nvSpPr>
            <p:spPr>
              <a:xfrm>
                <a:off x="7341087" y="5689213"/>
                <a:ext cx="1732210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ใช้แชมพูสระผม</a:t>
                </a:r>
                <a:endParaRPr lang="en-US" sz="2800" dirty="0"/>
              </a:p>
            </p:txBody>
          </p:sp>
        </p:grpSp>
      </p:grpSp>
      <p:grpSp>
        <p:nvGrpSpPr>
          <p:cNvPr id="36" name="1_6">
            <a:extLst>
              <a:ext uri="{FF2B5EF4-FFF2-40B4-BE49-F238E27FC236}">
                <a16:creationId xmlns:a16="http://schemas.microsoft.com/office/drawing/2014/main" id="{D673F29E-BD12-402C-83A7-6B53CF6A58D1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913146C-2900-493E-81D4-C72D14DA4B04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กลุ่ม 39">
              <a:extLst>
                <a:ext uri="{FF2B5EF4-FFF2-40B4-BE49-F238E27FC236}">
                  <a16:creationId xmlns:a16="http://schemas.microsoft.com/office/drawing/2014/main" id="{6C73BA5B-239D-442E-B3B3-2A8AC6936B34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9" name="รูปภาพ 8">
                <a:extLst>
                  <a:ext uri="{FF2B5EF4-FFF2-40B4-BE49-F238E27FC236}">
                    <a16:creationId xmlns:a16="http://schemas.microsoft.com/office/drawing/2014/main" id="{1ED05DD1-18D7-429F-BC83-2916B69C3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0" name="สี่เหลี่ยมผืนผ้า 119">
                <a:extLst>
                  <a:ext uri="{FF2B5EF4-FFF2-40B4-BE49-F238E27FC236}">
                    <a16:creationId xmlns:a16="http://schemas.microsoft.com/office/drawing/2014/main" id="{C9FE454E-3C3A-4BB4-90C4-12615AEE6453}"/>
                  </a:ext>
                </a:extLst>
              </p:cNvPr>
              <p:cNvSpPr/>
              <p:nvPr/>
            </p:nvSpPr>
            <p:spPr>
              <a:xfrm>
                <a:off x="9675764" y="5689213"/>
                <a:ext cx="143145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ใช้สบู่สระผม</a:t>
                </a:r>
                <a:endParaRPr lang="en-US" sz="2800" dirty="0"/>
              </a:p>
            </p:txBody>
          </p:sp>
        </p:grpSp>
      </p:grpSp>
      <p:pic>
        <p:nvPicPr>
          <p:cNvPr id="79" name="Picture 78">
            <a:extLst>
              <a:ext uri="{FF2B5EF4-FFF2-40B4-BE49-F238E27FC236}">
                <a16:creationId xmlns:a16="http://schemas.microsoft.com/office/drawing/2014/main" id="{E9B4B696-FF53-4B6D-9465-4CADC7C7D08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2752535A-EB17-4AEF-8692-D2B758987930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81" name="กลุ่ม 26">
              <a:extLst>
                <a:ext uri="{FF2B5EF4-FFF2-40B4-BE49-F238E27FC236}">
                  <a16:creationId xmlns:a16="http://schemas.microsoft.com/office/drawing/2014/main" id="{9DF9531F-9BDE-4FD9-A655-9486D6A2E2CF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8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C3452975-1808-46E8-8BCC-1EB43B4694EA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84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EBD3551A-7BDF-4620-B258-6A7C0CBD6A8F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F7EE663B-0B2B-4045-B66D-E2E5431E6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88" name="Picture 87">
            <a:extLst>
              <a:ext uri="{FF2B5EF4-FFF2-40B4-BE49-F238E27FC236}">
                <a16:creationId xmlns:a16="http://schemas.microsoft.com/office/drawing/2014/main" id="{6FC0873C-7012-45A9-A4E3-6E6E949F3A4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2260" y="428106"/>
            <a:ext cx="5116937" cy="547455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A4448C8-6D84-4FED-8CEB-87B06CCFA270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0E67222A-C7BF-4101-BB9B-7C18DCC8B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pic>
        <p:nvPicPr>
          <p:cNvPr id="65" name="Graphic 64">
            <a:extLst>
              <a:ext uri="{FF2B5EF4-FFF2-40B4-BE49-F238E27FC236}">
                <a16:creationId xmlns:a16="http://schemas.microsoft.com/office/drawing/2014/main" id="{3322A3E2-3264-4927-916E-1B2A963A9FA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435911">
            <a:off x="4879218" y="3223260"/>
            <a:ext cx="324852" cy="411480"/>
          </a:xfrm>
          <a:prstGeom prst="rect">
            <a:avLst/>
          </a:prstGeom>
        </p:spPr>
      </p:pic>
      <p:pic>
        <p:nvPicPr>
          <p:cNvPr id="66" name="Picture 65">
            <a:hlinkClick r:id="rId19" action="ppaction://hlinksldjump"/>
            <a:extLst>
              <a:ext uri="{FF2B5EF4-FFF2-40B4-BE49-F238E27FC236}">
                <a16:creationId xmlns:a16="http://schemas.microsoft.com/office/drawing/2014/main" id="{52B3BB87-3849-4D9C-9347-974092853BC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67" name="Picture 66">
            <a:hlinkClick r:id="rId21" action="ppaction://hlinksldjump"/>
            <a:extLst>
              <a:ext uri="{FF2B5EF4-FFF2-40B4-BE49-F238E27FC236}">
                <a16:creationId xmlns:a16="http://schemas.microsoft.com/office/drawing/2014/main" id="{1ACF5DA9-D845-4D5E-BBEA-BA22EFFDF48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68" name="Picture 67">
            <a:hlinkClick r:id="rId23" action="ppaction://hlinksldjump"/>
            <a:extLst>
              <a:ext uri="{FF2B5EF4-FFF2-40B4-BE49-F238E27FC236}">
                <a16:creationId xmlns:a16="http://schemas.microsoft.com/office/drawing/2014/main" id="{587C2DBD-97AF-44B0-8F84-344AF1A37DE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74" name="Picture 73">
            <a:hlinkClick r:id="rId25" action="ppaction://hlinksldjump"/>
            <a:extLst>
              <a:ext uri="{FF2B5EF4-FFF2-40B4-BE49-F238E27FC236}">
                <a16:creationId xmlns:a16="http://schemas.microsoft.com/office/drawing/2014/main" id="{AB99650A-5CA7-45BD-9586-3718F3A3695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76" name="Picture 75">
            <a:hlinkClick r:id="rId27" action="ppaction://hlinksldjump"/>
            <a:extLst>
              <a:ext uri="{FF2B5EF4-FFF2-40B4-BE49-F238E27FC236}">
                <a16:creationId xmlns:a16="http://schemas.microsoft.com/office/drawing/2014/main" id="{7F90079D-3F21-478C-A7A4-72528634C8B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77" name="Picture 76">
            <a:hlinkClick r:id="rId29" action="ppaction://hlinksldjump"/>
            <a:extLst>
              <a:ext uri="{FF2B5EF4-FFF2-40B4-BE49-F238E27FC236}">
                <a16:creationId xmlns:a16="http://schemas.microsoft.com/office/drawing/2014/main" id="{407381FD-9994-444E-9573-7068FA65F330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78" name="Picture 77">
            <a:hlinkClick r:id="rId31" action="ppaction://hlinksldjump"/>
            <a:extLst>
              <a:ext uri="{FF2B5EF4-FFF2-40B4-BE49-F238E27FC236}">
                <a16:creationId xmlns:a16="http://schemas.microsoft.com/office/drawing/2014/main" id="{AC5265F9-2437-46CB-9D14-11470065813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85" name="Picture 84">
            <a:hlinkClick r:id="rId33" action="ppaction://hlinksldjump"/>
            <a:extLst>
              <a:ext uri="{FF2B5EF4-FFF2-40B4-BE49-F238E27FC236}">
                <a16:creationId xmlns:a16="http://schemas.microsoft.com/office/drawing/2014/main" id="{ABC520F4-5E53-48D0-9675-661EC47F0D1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86" name="Picture 85">
            <a:hlinkClick r:id="rId35" action="ppaction://hlinksldjump"/>
            <a:extLst>
              <a:ext uri="{FF2B5EF4-FFF2-40B4-BE49-F238E27FC236}">
                <a16:creationId xmlns:a16="http://schemas.microsoft.com/office/drawing/2014/main" id="{795734BE-B16D-4838-BC66-713AEE80842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87" name="Picture 86">
            <a:hlinkClick r:id="rId37" action="ppaction://hlinksldjump"/>
            <a:extLst>
              <a:ext uri="{FF2B5EF4-FFF2-40B4-BE49-F238E27FC236}">
                <a16:creationId xmlns:a16="http://schemas.microsoft.com/office/drawing/2014/main" id="{91DD7E6D-B3AC-40A6-A1FC-155CCA565B98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9C616BE8-287E-426C-9B7E-EADB2C069162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 flipH="1">
            <a:off x="2517074" y="1199721"/>
            <a:ext cx="1755206" cy="391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4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5" grpId="0" animBg="1"/>
      <p:bldP spid="1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3" name="Graphic 82">
            <a:extLst>
              <a:ext uri="{FF2B5EF4-FFF2-40B4-BE49-F238E27FC236}">
                <a16:creationId xmlns:a16="http://schemas.microsoft.com/office/drawing/2014/main" id="{885A7A79-9D0E-4D10-A178-A6B213CCC0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2258299" y="1158942"/>
            <a:ext cx="2223719" cy="3947957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581D24CE-ED8E-4A2C-B28C-5FC90BB02B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46402D9D-1C07-45DA-99A4-6894005A2E6F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03" name="กลุ่ม 26">
              <a:extLst>
                <a:ext uri="{FF2B5EF4-FFF2-40B4-BE49-F238E27FC236}">
                  <a16:creationId xmlns:a16="http://schemas.microsoft.com/office/drawing/2014/main" id="{05C8DDC3-BD82-4EDF-9623-E72DEA1CB2C2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12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93866981-22B8-4C17-8A6D-54B952C00870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13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C3D5F613-54AC-4EFA-9073-C9273287E92B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65AC41DB-F1FC-4D0F-925E-D83CB4913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2268DEC-2C12-4FDC-8B71-BBC234FCD201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B610A9D3-7E2C-4ECD-96EB-4AE1E2DAE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pic>
        <p:nvPicPr>
          <p:cNvPr id="193" name="old_tee">
            <a:hlinkClick r:id="rId10" action="ppaction://hlinksldjump"/>
            <a:extLst>
              <a:ext uri="{FF2B5EF4-FFF2-40B4-BE49-F238E27FC236}">
                <a16:creationId xmlns:a16="http://schemas.microsoft.com/office/drawing/2014/main" id="{1D408FE3-88CD-41D5-93BA-4389A492DA3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97914" y="3810526"/>
            <a:ext cx="917178" cy="704661"/>
          </a:xfrm>
          <a:prstGeom prst="rect">
            <a:avLst/>
          </a:prstGeom>
        </p:spPr>
      </p:pic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627151BA-05F6-4945-AD65-3AC67C91A9DF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1_1">
            <a:extLst>
              <a:ext uri="{FF2B5EF4-FFF2-40B4-BE49-F238E27FC236}">
                <a16:creationId xmlns:a16="http://schemas.microsoft.com/office/drawing/2014/main" id="{BB8C788D-8B28-4A10-8BE1-0C320069CDE3}"/>
              </a:ext>
            </a:extLst>
          </p:cNvPr>
          <p:cNvGrpSpPr/>
          <p:nvPr/>
        </p:nvGrpSpPr>
        <p:grpSpPr>
          <a:xfrm>
            <a:off x="5094113" y="988345"/>
            <a:ext cx="1953684" cy="2595767"/>
            <a:chOff x="5094113" y="988345"/>
            <a:chExt cx="1953684" cy="2595767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D6108CAE-2D9B-4191-ACFB-D8986A1A35F3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กลุ่ม 32">
              <a:extLst>
                <a:ext uri="{FF2B5EF4-FFF2-40B4-BE49-F238E27FC236}">
                  <a16:creationId xmlns:a16="http://schemas.microsoft.com/office/drawing/2014/main" id="{5AA830A7-5FA0-4085-9C7A-F3C46B55BC26}"/>
                </a:ext>
              </a:extLst>
            </p:cNvPr>
            <p:cNvGrpSpPr/>
            <p:nvPr/>
          </p:nvGrpSpPr>
          <p:grpSpPr>
            <a:xfrm>
              <a:off x="5094829" y="988345"/>
              <a:ext cx="1952968" cy="2595767"/>
              <a:chOff x="4994356" y="967105"/>
              <a:chExt cx="2058508" cy="2736045"/>
            </a:xfrm>
          </p:grpSpPr>
          <p:pic>
            <p:nvPicPr>
              <p:cNvPr id="95" name="รูปภาพ 12">
                <a:extLst>
                  <a:ext uri="{FF2B5EF4-FFF2-40B4-BE49-F238E27FC236}">
                    <a16:creationId xmlns:a16="http://schemas.microsoft.com/office/drawing/2014/main" id="{E051698C-A0ED-4388-9E6D-BEFFE463EC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96" name="สี่เหลี่ยมผืนผ้า 120">
                <a:extLst>
                  <a:ext uri="{FF2B5EF4-FFF2-40B4-BE49-F238E27FC236}">
                    <a16:creationId xmlns:a16="http://schemas.microsoft.com/office/drawing/2014/main" id="{7B4ECBCC-9311-46EC-BF6E-72E5EECE2DA3}"/>
                  </a:ext>
                </a:extLst>
              </p:cNvPr>
              <p:cNvSpPr/>
              <p:nvPr/>
            </p:nvSpPr>
            <p:spPr>
              <a:xfrm>
                <a:off x="5064246" y="2697482"/>
                <a:ext cx="1923138" cy="1005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สระผมอย่างน้อย</a:t>
                </a:r>
              </a:p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สัปดาห์ละ 3 ครั้ง</a:t>
                </a:r>
              </a:p>
            </p:txBody>
          </p:sp>
        </p:grpSp>
      </p:grpSp>
      <p:grpSp>
        <p:nvGrpSpPr>
          <p:cNvPr id="97" name="1_2">
            <a:extLst>
              <a:ext uri="{FF2B5EF4-FFF2-40B4-BE49-F238E27FC236}">
                <a16:creationId xmlns:a16="http://schemas.microsoft.com/office/drawing/2014/main" id="{70784144-5B6E-4FD8-9F8F-E5BD1DE86FAC}"/>
              </a:ext>
            </a:extLst>
          </p:cNvPr>
          <p:cNvGrpSpPr/>
          <p:nvPr/>
        </p:nvGrpSpPr>
        <p:grpSpPr>
          <a:xfrm>
            <a:off x="7278411" y="988346"/>
            <a:ext cx="1952968" cy="2559864"/>
            <a:chOff x="7278411" y="988346"/>
            <a:chExt cx="1952968" cy="2559864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7FE2BFBB-EFAD-4C2C-972D-86DDA46BD221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9" name="กลุ่ม 33">
              <a:extLst>
                <a:ext uri="{FF2B5EF4-FFF2-40B4-BE49-F238E27FC236}">
                  <a16:creationId xmlns:a16="http://schemas.microsoft.com/office/drawing/2014/main" id="{61875098-2365-4187-A55B-8511DA57AF72}"/>
                </a:ext>
              </a:extLst>
            </p:cNvPr>
            <p:cNvGrpSpPr/>
            <p:nvPr/>
          </p:nvGrpSpPr>
          <p:grpSpPr>
            <a:xfrm>
              <a:off x="7278411" y="988346"/>
              <a:ext cx="1952968" cy="2508494"/>
              <a:chOff x="7177938" y="967105"/>
              <a:chExt cx="2058508" cy="2644055"/>
            </a:xfrm>
          </p:grpSpPr>
          <p:pic>
            <p:nvPicPr>
              <p:cNvPr id="100" name="รูปภาพ 16">
                <a:extLst>
                  <a:ext uri="{FF2B5EF4-FFF2-40B4-BE49-F238E27FC236}">
                    <a16:creationId xmlns:a16="http://schemas.microsoft.com/office/drawing/2014/main" id="{CF7A7B04-7FA8-484D-957A-26A304112E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7938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01" name="สี่เหลี่ยมผืนผ้า 121">
                <a:extLst>
                  <a:ext uri="{FF2B5EF4-FFF2-40B4-BE49-F238E27FC236}">
                    <a16:creationId xmlns:a16="http://schemas.microsoft.com/office/drawing/2014/main" id="{A067958B-D2B4-442D-9649-73496818B833}"/>
                  </a:ext>
                </a:extLst>
              </p:cNvPr>
              <p:cNvSpPr/>
              <p:nvPr/>
            </p:nvSpPr>
            <p:spPr>
              <a:xfrm>
                <a:off x="7411207" y="2948694"/>
                <a:ext cx="1591971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ใช้หวีซี่ถี่หวีผม</a:t>
                </a:r>
                <a:endParaRPr lang="en-US" sz="2800" dirty="0"/>
              </a:p>
            </p:txBody>
          </p:sp>
        </p:grpSp>
      </p:grp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F2D40585-5CDE-43CA-9F0D-B742B73FCE33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1_3">
            <a:extLst>
              <a:ext uri="{FF2B5EF4-FFF2-40B4-BE49-F238E27FC236}">
                <a16:creationId xmlns:a16="http://schemas.microsoft.com/office/drawing/2014/main" id="{827DFA98-159B-4F41-BD24-EBC81D5B1BC7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4B9469CB-875A-43D8-87CE-FF4648DE91B8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กลุ่ม 36">
              <a:extLst>
                <a:ext uri="{FF2B5EF4-FFF2-40B4-BE49-F238E27FC236}">
                  <a16:creationId xmlns:a16="http://schemas.microsoft.com/office/drawing/2014/main" id="{59907443-36BB-4750-A59F-FE36202C4BE1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108" name="รูปภาพ 27">
                <a:extLst>
                  <a:ext uri="{FF2B5EF4-FFF2-40B4-BE49-F238E27FC236}">
                    <a16:creationId xmlns:a16="http://schemas.microsoft.com/office/drawing/2014/main" id="{DC2E3642-EAF5-4E44-8F09-BA3C4D2E5D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09" name="สี่เหลี่ยมผืนผ้า 122">
                <a:extLst>
                  <a:ext uri="{FF2B5EF4-FFF2-40B4-BE49-F238E27FC236}">
                    <a16:creationId xmlns:a16="http://schemas.microsoft.com/office/drawing/2014/main" id="{C522424D-6AB3-4D7D-A62F-2D1BA94379D3}"/>
                  </a:ext>
                </a:extLst>
              </p:cNvPr>
              <p:cNvSpPr/>
              <p:nvPr/>
            </p:nvSpPr>
            <p:spPr>
              <a:xfrm>
                <a:off x="9378388" y="2948694"/>
                <a:ext cx="2026206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ใช้ผ้าเช็ดผมให้แห้ง</a:t>
                </a:r>
                <a:endParaRPr lang="en-US" sz="2800" dirty="0"/>
              </a:p>
            </p:txBody>
          </p:sp>
        </p:grpSp>
      </p:grp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46B53876-6C3F-442D-8523-E51271E24933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1_4">
            <a:extLst>
              <a:ext uri="{FF2B5EF4-FFF2-40B4-BE49-F238E27FC236}">
                <a16:creationId xmlns:a16="http://schemas.microsoft.com/office/drawing/2014/main" id="{2508BEC5-3A69-4F42-BA4E-3EAF5B9865EA}"/>
              </a:ext>
            </a:extLst>
          </p:cNvPr>
          <p:cNvGrpSpPr/>
          <p:nvPr/>
        </p:nvGrpSpPr>
        <p:grpSpPr>
          <a:xfrm>
            <a:off x="5094829" y="3642135"/>
            <a:ext cx="1952968" cy="2555084"/>
            <a:chOff x="5094829" y="3642135"/>
            <a:chExt cx="1952968" cy="2555084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FB0F0293-DB86-4858-899E-64C2FC6E5D90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9" name="กลุ่ม 37">
              <a:extLst>
                <a:ext uri="{FF2B5EF4-FFF2-40B4-BE49-F238E27FC236}">
                  <a16:creationId xmlns:a16="http://schemas.microsoft.com/office/drawing/2014/main" id="{B98E802D-E458-40BA-8AD6-1F1D1AD8FD97}"/>
                </a:ext>
              </a:extLst>
            </p:cNvPr>
            <p:cNvGrpSpPr/>
            <p:nvPr/>
          </p:nvGrpSpPr>
          <p:grpSpPr>
            <a:xfrm>
              <a:off x="5094829" y="3642135"/>
              <a:ext cx="1952968" cy="2508494"/>
              <a:chOff x="4994356" y="3752757"/>
              <a:chExt cx="2058508" cy="2644055"/>
            </a:xfrm>
          </p:grpSpPr>
          <p:pic>
            <p:nvPicPr>
              <p:cNvPr id="120" name="รูปภาพ 29">
                <a:extLst>
                  <a:ext uri="{FF2B5EF4-FFF2-40B4-BE49-F238E27FC236}">
                    <a16:creationId xmlns:a16="http://schemas.microsoft.com/office/drawing/2014/main" id="{B906583A-CD46-4D8D-9EA0-569F6320D6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1" name="สี่เหลี่ยมผืนผ้า 108">
                <a:extLst>
                  <a:ext uri="{FF2B5EF4-FFF2-40B4-BE49-F238E27FC236}">
                    <a16:creationId xmlns:a16="http://schemas.microsoft.com/office/drawing/2014/main" id="{B279B1D2-60FB-4C18-8D08-AF48CDBCED70}"/>
                  </a:ext>
                </a:extLst>
              </p:cNvPr>
              <p:cNvSpPr/>
              <p:nvPr/>
            </p:nvSpPr>
            <p:spPr>
              <a:xfrm>
                <a:off x="5104799" y="5689213"/>
                <a:ext cx="184203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ใช้หวีซี่ห่างหวีผม</a:t>
                </a:r>
                <a:endParaRPr lang="en-US" sz="2800" dirty="0"/>
              </a:p>
            </p:txBody>
          </p:sp>
        </p:grpSp>
      </p:grp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9029974A-55F9-4E9A-95A7-E159BD1212A2}"/>
              </a:ext>
            </a:extLst>
          </p:cNvPr>
          <p:cNvSpPr/>
          <p:nvPr/>
        </p:nvSpPr>
        <p:spPr>
          <a:xfrm>
            <a:off x="727365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1_5">
            <a:extLst>
              <a:ext uri="{FF2B5EF4-FFF2-40B4-BE49-F238E27FC236}">
                <a16:creationId xmlns:a16="http://schemas.microsoft.com/office/drawing/2014/main" id="{7BE72DB0-0EF1-4F88-A6BB-E29B832E2C61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195" name="Rectangle: Rounded Corners 194">
              <a:extLst>
                <a:ext uri="{FF2B5EF4-FFF2-40B4-BE49-F238E27FC236}">
                  <a16:creationId xmlns:a16="http://schemas.microsoft.com/office/drawing/2014/main" id="{B66823C9-5680-455F-8368-2D788B6BCAB3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6" name="กลุ่ม 38">
              <a:extLst>
                <a:ext uri="{FF2B5EF4-FFF2-40B4-BE49-F238E27FC236}">
                  <a16:creationId xmlns:a16="http://schemas.microsoft.com/office/drawing/2014/main" id="{D08CA45B-3585-478D-BB75-474F7773CBD7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197" name="รูปภาพ 31">
                <a:extLst>
                  <a:ext uri="{FF2B5EF4-FFF2-40B4-BE49-F238E27FC236}">
                    <a16:creationId xmlns:a16="http://schemas.microsoft.com/office/drawing/2014/main" id="{9633B33F-5690-4AEC-B98A-E96612AA32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98" name="สี่เหลี่ยมผืนผ้า 118">
                <a:extLst>
                  <a:ext uri="{FF2B5EF4-FFF2-40B4-BE49-F238E27FC236}">
                    <a16:creationId xmlns:a16="http://schemas.microsoft.com/office/drawing/2014/main" id="{4DFDC816-29E8-4701-A4F4-3EF91AF6D249}"/>
                  </a:ext>
                </a:extLst>
              </p:cNvPr>
              <p:cNvSpPr/>
              <p:nvPr/>
            </p:nvSpPr>
            <p:spPr>
              <a:xfrm>
                <a:off x="7341087" y="5689213"/>
                <a:ext cx="1732210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ใช้แชมพูสระผม</a:t>
                </a:r>
                <a:endParaRPr lang="en-US" sz="2800" dirty="0"/>
              </a:p>
            </p:txBody>
          </p:sp>
        </p:grpSp>
      </p:grpSp>
      <p:grpSp>
        <p:nvGrpSpPr>
          <p:cNvPr id="199" name="1_6">
            <a:extLst>
              <a:ext uri="{FF2B5EF4-FFF2-40B4-BE49-F238E27FC236}">
                <a16:creationId xmlns:a16="http://schemas.microsoft.com/office/drawing/2014/main" id="{BF27CC8D-6043-4960-8EF4-0DB58581BE76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200" name="Rectangle: Rounded Corners 199">
              <a:extLst>
                <a:ext uri="{FF2B5EF4-FFF2-40B4-BE49-F238E27FC236}">
                  <a16:creationId xmlns:a16="http://schemas.microsoft.com/office/drawing/2014/main" id="{864BF3D7-179F-4868-8864-02AB5B92322E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1" name="กลุ่ม 39">
              <a:extLst>
                <a:ext uri="{FF2B5EF4-FFF2-40B4-BE49-F238E27FC236}">
                  <a16:creationId xmlns:a16="http://schemas.microsoft.com/office/drawing/2014/main" id="{66156C53-224F-44CE-A16B-A1A7BAE1089E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202" name="รูปภาพ 8">
                <a:extLst>
                  <a:ext uri="{FF2B5EF4-FFF2-40B4-BE49-F238E27FC236}">
                    <a16:creationId xmlns:a16="http://schemas.microsoft.com/office/drawing/2014/main" id="{61618216-9AC4-4611-97BF-6D6610DD05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203" name="สี่เหลี่ยมผืนผ้า 119">
                <a:extLst>
                  <a:ext uri="{FF2B5EF4-FFF2-40B4-BE49-F238E27FC236}">
                    <a16:creationId xmlns:a16="http://schemas.microsoft.com/office/drawing/2014/main" id="{E292915B-F220-481A-BCD6-78E4F06DF35C}"/>
                  </a:ext>
                </a:extLst>
              </p:cNvPr>
              <p:cNvSpPr/>
              <p:nvPr/>
            </p:nvSpPr>
            <p:spPr>
              <a:xfrm>
                <a:off x="9675764" y="5689213"/>
                <a:ext cx="143145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ใช้สบู่สระผม</a:t>
                </a:r>
                <a:endParaRPr lang="en-US" sz="2800" dirty="0"/>
              </a:p>
            </p:txBody>
          </p:sp>
        </p:grpSp>
      </p:grpSp>
      <p:pic>
        <p:nvPicPr>
          <p:cNvPr id="204" name="Picture 203">
            <a:extLst>
              <a:ext uri="{FF2B5EF4-FFF2-40B4-BE49-F238E27FC236}">
                <a16:creationId xmlns:a16="http://schemas.microsoft.com/office/drawing/2014/main" id="{198A5562-D705-4B7C-A692-72F53A8DB1C7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2260" y="428106"/>
            <a:ext cx="5116937" cy="547455"/>
          </a:xfrm>
          <a:prstGeom prst="rect">
            <a:avLst/>
          </a:prstGeom>
        </p:spPr>
      </p:pic>
      <p:sp>
        <p:nvSpPr>
          <p:cNvPr id="205" name="Rectangle: Rounded Corners 204">
            <a:extLst>
              <a:ext uri="{FF2B5EF4-FFF2-40B4-BE49-F238E27FC236}">
                <a16:creationId xmlns:a16="http://schemas.microsoft.com/office/drawing/2014/main" id="{2AB7E341-0922-416E-9F04-3FF19AE5653F}"/>
              </a:ext>
            </a:extLst>
          </p:cNvPr>
          <p:cNvSpPr/>
          <p:nvPr/>
        </p:nvSpPr>
        <p:spPr>
          <a:xfrm>
            <a:off x="7290881" y="99058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89A20406-FB40-4380-AFAA-DC68D0567B41}"/>
              </a:ext>
            </a:extLst>
          </p:cNvPr>
          <p:cNvSpPr/>
          <p:nvPr/>
        </p:nvSpPr>
        <p:spPr>
          <a:xfrm>
            <a:off x="9472163" y="364213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7" name="Graphic 206">
            <a:extLst>
              <a:ext uri="{FF2B5EF4-FFF2-40B4-BE49-F238E27FC236}">
                <a16:creationId xmlns:a16="http://schemas.microsoft.com/office/drawing/2014/main" id="{07453E40-19C5-48B6-BA23-428A2C77CAE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435911">
            <a:off x="3963725" y="4271240"/>
            <a:ext cx="324852" cy="411480"/>
          </a:xfrm>
          <a:prstGeom prst="rect">
            <a:avLst/>
          </a:prstGeom>
        </p:spPr>
      </p:pic>
      <p:pic>
        <p:nvPicPr>
          <p:cNvPr id="208" name="Picture 207">
            <a:hlinkClick r:id="rId22" action="ppaction://hlinksldjump"/>
            <a:extLst>
              <a:ext uri="{FF2B5EF4-FFF2-40B4-BE49-F238E27FC236}">
                <a16:creationId xmlns:a16="http://schemas.microsoft.com/office/drawing/2014/main" id="{C42E12BC-E0E9-44F0-862B-BED63A9DBC8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209" name="Picture 208">
            <a:hlinkClick r:id="rId24" action="ppaction://hlinksldjump"/>
            <a:extLst>
              <a:ext uri="{FF2B5EF4-FFF2-40B4-BE49-F238E27FC236}">
                <a16:creationId xmlns:a16="http://schemas.microsoft.com/office/drawing/2014/main" id="{68CEC1FE-10B8-4F64-AE4F-D32AF491E7B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210" name="Picture 209">
            <a:hlinkClick r:id="rId26" action="ppaction://hlinksldjump"/>
            <a:extLst>
              <a:ext uri="{FF2B5EF4-FFF2-40B4-BE49-F238E27FC236}">
                <a16:creationId xmlns:a16="http://schemas.microsoft.com/office/drawing/2014/main" id="{98D1D91E-83F7-4EAA-BF74-0FF8EBC4933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211" name="Picture 210">
            <a:hlinkClick r:id="rId28" action="ppaction://hlinksldjump"/>
            <a:extLst>
              <a:ext uri="{FF2B5EF4-FFF2-40B4-BE49-F238E27FC236}">
                <a16:creationId xmlns:a16="http://schemas.microsoft.com/office/drawing/2014/main" id="{3DF29501-C9BF-46B5-BA4C-D08AB410F6D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212" name="Picture 211">
            <a:hlinkClick r:id="rId30" action="ppaction://hlinksldjump"/>
            <a:extLst>
              <a:ext uri="{FF2B5EF4-FFF2-40B4-BE49-F238E27FC236}">
                <a16:creationId xmlns:a16="http://schemas.microsoft.com/office/drawing/2014/main" id="{07FD2E60-0809-4DD0-B431-E7E9AF568A4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213" name="Picture 212">
            <a:hlinkClick r:id="rId32" action="ppaction://hlinksldjump"/>
            <a:extLst>
              <a:ext uri="{FF2B5EF4-FFF2-40B4-BE49-F238E27FC236}">
                <a16:creationId xmlns:a16="http://schemas.microsoft.com/office/drawing/2014/main" id="{FD3FE12C-59D8-46B2-A75A-BD5897494BA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214" name="Picture 213">
            <a:hlinkClick r:id="rId34" action="ppaction://hlinksldjump"/>
            <a:extLst>
              <a:ext uri="{FF2B5EF4-FFF2-40B4-BE49-F238E27FC236}">
                <a16:creationId xmlns:a16="http://schemas.microsoft.com/office/drawing/2014/main" id="{02706D22-5720-4632-9AD3-32F3E653A895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215" name="Picture 214">
            <a:hlinkClick r:id="rId36" action="ppaction://hlinksldjump"/>
            <a:extLst>
              <a:ext uri="{FF2B5EF4-FFF2-40B4-BE49-F238E27FC236}">
                <a16:creationId xmlns:a16="http://schemas.microsoft.com/office/drawing/2014/main" id="{68C8C54C-5DC0-4B5C-8BA9-CC86F333882A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16" name="Picture 215">
            <a:hlinkClick r:id="rId38" action="ppaction://hlinksldjump"/>
            <a:extLst>
              <a:ext uri="{FF2B5EF4-FFF2-40B4-BE49-F238E27FC236}">
                <a16:creationId xmlns:a16="http://schemas.microsoft.com/office/drawing/2014/main" id="{892A365E-D3D5-4A89-BB43-06A2A9EA53A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217" name="Picture 216">
            <a:hlinkClick r:id="rId40" action="ppaction://hlinksldjump"/>
            <a:extLst>
              <a:ext uri="{FF2B5EF4-FFF2-40B4-BE49-F238E27FC236}">
                <a16:creationId xmlns:a16="http://schemas.microsoft.com/office/drawing/2014/main" id="{FC801210-1564-41BF-A64C-44CD4624A6DC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7B3C1D5E-4EEB-4ED7-82FF-CD196C513216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flipH="1">
            <a:off x="2511421" y="1236881"/>
            <a:ext cx="1670109" cy="384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4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EFB5F6A3-8EBD-4A56-8EAA-E3DD472CDFB3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681AA8C4-4E62-4290-B72A-F5DA85AF6617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: Rounded Corners 165">
            <a:extLst>
              <a:ext uri="{FF2B5EF4-FFF2-40B4-BE49-F238E27FC236}">
                <a16:creationId xmlns:a16="http://schemas.microsoft.com/office/drawing/2014/main" id="{875087DA-B7E5-41A8-8757-EBC9B2FD2296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19E231A-6A44-4BDD-8DA3-2FD1BC506F3C}"/>
              </a:ext>
            </a:extLst>
          </p:cNvPr>
          <p:cNvGrpSpPr/>
          <p:nvPr/>
        </p:nvGrpSpPr>
        <p:grpSpPr>
          <a:xfrm>
            <a:off x="5094115" y="3642137"/>
            <a:ext cx="1953628" cy="2564607"/>
            <a:chOff x="5094115" y="3642137"/>
            <a:chExt cx="1953628" cy="2564607"/>
          </a:xfrm>
        </p:grpSpPr>
        <p:grpSp>
          <p:nvGrpSpPr>
            <p:cNvPr id="167" name="1_4">
              <a:extLst>
                <a:ext uri="{FF2B5EF4-FFF2-40B4-BE49-F238E27FC236}">
                  <a16:creationId xmlns:a16="http://schemas.microsoft.com/office/drawing/2014/main" id="{65B027AE-F612-4DE3-840E-81F8075B4297}"/>
                </a:ext>
              </a:extLst>
            </p:cNvPr>
            <p:cNvGrpSpPr/>
            <p:nvPr/>
          </p:nvGrpSpPr>
          <p:grpSpPr>
            <a:xfrm>
              <a:off x="5094115" y="3642137"/>
              <a:ext cx="1953628" cy="2555082"/>
              <a:chOff x="5094115" y="3642137"/>
              <a:chExt cx="1953628" cy="2555082"/>
            </a:xfrm>
          </p:grpSpPr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00A131DF-434B-435D-BDE2-1E0E8A89B9B0}"/>
                  </a:ext>
                </a:extLst>
              </p:cNvPr>
              <p:cNvSpPr/>
              <p:nvPr/>
            </p:nvSpPr>
            <p:spPr>
              <a:xfrm>
                <a:off x="5107029" y="3688725"/>
                <a:ext cx="1940714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9" name="choice 4">
                <a:extLst>
                  <a:ext uri="{FF2B5EF4-FFF2-40B4-BE49-F238E27FC236}">
                    <a16:creationId xmlns:a16="http://schemas.microsoft.com/office/drawing/2014/main" id="{23B103FA-4B4A-4477-8EDA-EE2CBF8B376F}"/>
                  </a:ext>
                </a:extLst>
              </p:cNvPr>
              <p:cNvGrpSpPr/>
              <p:nvPr/>
            </p:nvGrpSpPr>
            <p:grpSpPr>
              <a:xfrm>
                <a:off x="5094115" y="3642137"/>
                <a:ext cx="1952966" cy="2509475"/>
                <a:chOff x="5092315" y="3898004"/>
                <a:chExt cx="2054474" cy="2639908"/>
              </a:xfrm>
            </p:grpSpPr>
            <p:pic>
              <p:nvPicPr>
                <p:cNvPr id="170" name="Graphic 169">
                  <a:extLst>
                    <a:ext uri="{FF2B5EF4-FFF2-40B4-BE49-F238E27FC236}">
                      <a16:creationId xmlns:a16="http://schemas.microsoft.com/office/drawing/2014/main" id="{BB69BB17-9060-478A-B271-F2A96F0EBC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2315" y="3898004"/>
                  <a:ext cx="2054474" cy="2639908"/>
                </a:xfrm>
                <a:prstGeom prst="rect">
                  <a:avLst/>
                </a:prstGeom>
              </p:spPr>
            </p:pic>
            <p:sp>
              <p:nvSpPr>
                <p:cNvPr id="171" name="สี่เหลี่ยมผืนผ้า 108">
                  <a:extLst>
                    <a:ext uri="{FF2B5EF4-FFF2-40B4-BE49-F238E27FC236}">
                      <a16:creationId xmlns:a16="http://schemas.microsoft.com/office/drawing/2014/main" id="{E77689BB-2233-40EC-A370-B7D23A1F1F4D}"/>
                    </a:ext>
                  </a:extLst>
                </p:cNvPr>
                <p:cNvSpPr/>
                <p:nvPr/>
              </p:nvSpPr>
              <p:spPr>
                <a:xfrm>
                  <a:off x="5143844" y="5671553"/>
                  <a:ext cx="1964901" cy="55041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นำเสื้อผ้าที่ซักแล้ว</a:t>
                  </a:r>
                </a:p>
              </p:txBody>
            </p:sp>
          </p:grpSp>
        </p:grpSp>
        <p:sp>
          <p:nvSpPr>
            <p:cNvPr id="172" name="สี่เหลี่ยมผืนผ้า 108">
              <a:extLst>
                <a:ext uri="{FF2B5EF4-FFF2-40B4-BE49-F238E27FC236}">
                  <a16:creationId xmlns:a16="http://schemas.microsoft.com/office/drawing/2014/main" id="{D852E3F1-3D36-49EE-AC51-FD1C3E686985}"/>
                </a:ext>
              </a:extLst>
            </p:cNvPr>
            <p:cNvSpPr/>
            <p:nvPr/>
          </p:nvSpPr>
          <p:spPr>
            <a:xfrm>
              <a:off x="5363005" y="5683524"/>
              <a:ext cx="14542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ไปตากให้แห้ง</a:t>
              </a:r>
              <a:endParaRPr lang="en-US" sz="280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9AF918C-57A6-48DA-B1D7-2ABA2AB56DCC}"/>
              </a:ext>
            </a:extLst>
          </p:cNvPr>
          <p:cNvGrpSpPr/>
          <p:nvPr/>
        </p:nvGrpSpPr>
        <p:grpSpPr>
          <a:xfrm>
            <a:off x="7277695" y="994087"/>
            <a:ext cx="1953684" cy="2557597"/>
            <a:chOff x="7277695" y="994087"/>
            <a:chExt cx="1953684" cy="2557597"/>
          </a:xfrm>
        </p:grpSpPr>
        <p:grpSp>
          <p:nvGrpSpPr>
            <p:cNvPr id="173" name="1_2">
              <a:extLst>
                <a:ext uri="{FF2B5EF4-FFF2-40B4-BE49-F238E27FC236}">
                  <a16:creationId xmlns:a16="http://schemas.microsoft.com/office/drawing/2014/main" id="{6E48E64B-5C1C-4BB9-844F-8F9BDA35A8C2}"/>
                </a:ext>
              </a:extLst>
            </p:cNvPr>
            <p:cNvGrpSpPr/>
            <p:nvPr/>
          </p:nvGrpSpPr>
          <p:grpSpPr>
            <a:xfrm>
              <a:off x="7277695" y="994087"/>
              <a:ext cx="1953684" cy="2554123"/>
              <a:chOff x="7277695" y="994087"/>
              <a:chExt cx="1953684" cy="2554123"/>
            </a:xfrm>
          </p:grpSpPr>
          <p:sp>
            <p:nvSpPr>
              <p:cNvPr id="174" name="Rectangle: Rounded Corners 173">
                <a:extLst>
                  <a:ext uri="{FF2B5EF4-FFF2-40B4-BE49-F238E27FC236}">
                    <a16:creationId xmlns:a16="http://schemas.microsoft.com/office/drawing/2014/main" id="{E821D6B2-75E6-4DB0-8A81-126CE4C73DE4}"/>
                  </a:ext>
                </a:extLst>
              </p:cNvPr>
              <p:cNvSpPr/>
              <p:nvPr/>
            </p:nvSpPr>
            <p:spPr>
              <a:xfrm>
                <a:off x="7278411" y="103971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5" name="choice 2">
                <a:extLst>
                  <a:ext uri="{FF2B5EF4-FFF2-40B4-BE49-F238E27FC236}">
                    <a16:creationId xmlns:a16="http://schemas.microsoft.com/office/drawing/2014/main" id="{8A0D6F7A-075E-4397-B462-658874231E29}"/>
                  </a:ext>
                </a:extLst>
              </p:cNvPr>
              <p:cNvGrpSpPr/>
              <p:nvPr/>
            </p:nvGrpSpPr>
            <p:grpSpPr>
              <a:xfrm>
                <a:off x="7277695" y="994087"/>
                <a:ext cx="1952967" cy="2509474"/>
                <a:chOff x="7278188" y="1106652"/>
                <a:chExt cx="2057702" cy="2644056"/>
              </a:xfrm>
            </p:grpSpPr>
            <p:pic>
              <p:nvPicPr>
                <p:cNvPr id="176" name="Graphic 175">
                  <a:extLst>
                    <a:ext uri="{FF2B5EF4-FFF2-40B4-BE49-F238E27FC236}">
                      <a16:creationId xmlns:a16="http://schemas.microsoft.com/office/drawing/2014/main" id="{99082948-F914-4E30-AE34-613DEB2A71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8188" y="1106652"/>
                  <a:ext cx="2057702" cy="2644056"/>
                </a:xfrm>
                <a:prstGeom prst="rect">
                  <a:avLst/>
                </a:prstGeom>
              </p:spPr>
            </p:pic>
            <p:sp>
              <p:nvSpPr>
                <p:cNvPr id="177" name="สี่เหลี่ยมผืนผ้า 121">
                  <a:extLst>
                    <a:ext uri="{FF2B5EF4-FFF2-40B4-BE49-F238E27FC236}">
                      <a16:creationId xmlns:a16="http://schemas.microsoft.com/office/drawing/2014/main" id="{85EA67F9-67F5-4560-BD8C-1030E4FCA0A3}"/>
                    </a:ext>
                  </a:extLst>
                </p:cNvPr>
                <p:cNvSpPr/>
                <p:nvPr/>
              </p:nvSpPr>
              <p:spPr>
                <a:xfrm>
                  <a:off x="7351543" y="2902423"/>
                  <a:ext cx="1912251" cy="55128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นำเสื้อผ้าที่ใช้แล้ว</a:t>
                  </a:r>
                </a:p>
              </p:txBody>
            </p:sp>
          </p:grpSp>
        </p:grpSp>
        <p:sp>
          <p:nvSpPr>
            <p:cNvPr id="178" name="สี่เหลี่ยมผืนผ้า 121">
              <a:extLst>
                <a:ext uri="{FF2B5EF4-FFF2-40B4-BE49-F238E27FC236}">
                  <a16:creationId xmlns:a16="http://schemas.microsoft.com/office/drawing/2014/main" id="{D1AAEE75-1277-44AB-8C36-CF81DB998584}"/>
                </a:ext>
              </a:extLst>
            </p:cNvPr>
            <p:cNvSpPr/>
            <p:nvPr/>
          </p:nvSpPr>
          <p:spPr>
            <a:xfrm>
              <a:off x="7897871" y="3028464"/>
              <a:ext cx="7024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ไปซัก</a:t>
              </a:r>
              <a:endParaRPr lang="en-US" sz="2800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47B5211-CC61-47BE-9C73-3FB5BD8588E1}"/>
              </a:ext>
            </a:extLst>
          </p:cNvPr>
          <p:cNvGrpSpPr/>
          <p:nvPr/>
        </p:nvGrpSpPr>
        <p:grpSpPr>
          <a:xfrm>
            <a:off x="9461993" y="988347"/>
            <a:ext cx="1952968" cy="2558781"/>
            <a:chOff x="9461993" y="988347"/>
            <a:chExt cx="1952968" cy="2558781"/>
          </a:xfrm>
        </p:grpSpPr>
        <p:grpSp>
          <p:nvGrpSpPr>
            <p:cNvPr id="197" name="1_3">
              <a:extLst>
                <a:ext uri="{FF2B5EF4-FFF2-40B4-BE49-F238E27FC236}">
                  <a16:creationId xmlns:a16="http://schemas.microsoft.com/office/drawing/2014/main" id="{987BE73A-C6FE-4E7F-8FFC-D0D2C5F888ED}"/>
                </a:ext>
              </a:extLst>
            </p:cNvPr>
            <p:cNvGrpSpPr/>
            <p:nvPr/>
          </p:nvGrpSpPr>
          <p:grpSpPr>
            <a:xfrm>
              <a:off x="9461993" y="988347"/>
              <a:ext cx="1952968" cy="2558781"/>
              <a:chOff x="9461993" y="988347"/>
              <a:chExt cx="1952968" cy="2558781"/>
            </a:xfrm>
          </p:grpSpPr>
          <p:sp>
            <p:nvSpPr>
              <p:cNvPr id="198" name="Rectangle: Rounded Corners 197">
                <a:extLst>
                  <a:ext uri="{FF2B5EF4-FFF2-40B4-BE49-F238E27FC236}">
                    <a16:creationId xmlns:a16="http://schemas.microsoft.com/office/drawing/2014/main" id="{62A1F5E6-F6CC-46D6-BC8E-65D4E84D38F9}"/>
                  </a:ext>
                </a:extLst>
              </p:cNvPr>
              <p:cNvSpPr/>
              <p:nvPr/>
            </p:nvSpPr>
            <p:spPr>
              <a:xfrm>
                <a:off x="9461993" y="1038634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9" name="choice 3">
                <a:extLst>
                  <a:ext uri="{FF2B5EF4-FFF2-40B4-BE49-F238E27FC236}">
                    <a16:creationId xmlns:a16="http://schemas.microsoft.com/office/drawing/2014/main" id="{C7D74B0F-8DDA-485F-8DCB-2DBAB508A9D7}"/>
                  </a:ext>
                </a:extLst>
              </p:cNvPr>
              <p:cNvGrpSpPr/>
              <p:nvPr/>
            </p:nvGrpSpPr>
            <p:grpSpPr>
              <a:xfrm>
                <a:off x="9461993" y="988347"/>
                <a:ext cx="1952968" cy="2509477"/>
                <a:chOff x="9461277" y="1095433"/>
                <a:chExt cx="2058508" cy="2645092"/>
              </a:xfrm>
            </p:grpSpPr>
            <p:pic>
              <p:nvPicPr>
                <p:cNvPr id="200" name="Graphic 199">
                  <a:extLst>
                    <a:ext uri="{FF2B5EF4-FFF2-40B4-BE49-F238E27FC236}">
                      <a16:creationId xmlns:a16="http://schemas.microsoft.com/office/drawing/2014/main" id="{0DFB479E-7D10-41B6-8759-D71669461F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61277" y="1095433"/>
                  <a:ext cx="2058508" cy="2645092"/>
                </a:xfrm>
                <a:prstGeom prst="rect">
                  <a:avLst/>
                </a:prstGeom>
              </p:spPr>
            </p:pic>
            <p:sp>
              <p:nvSpPr>
                <p:cNvPr id="201" name="สี่เหลี่ยมผืนผ้า 122">
                  <a:extLst>
                    <a:ext uri="{FF2B5EF4-FFF2-40B4-BE49-F238E27FC236}">
                      <a16:creationId xmlns:a16="http://schemas.microsoft.com/office/drawing/2014/main" id="{AA88C75D-3214-4915-8FDD-64E7DCE305E2}"/>
                    </a:ext>
                  </a:extLst>
                </p:cNvPr>
                <p:cNvSpPr/>
                <p:nvPr/>
              </p:nvSpPr>
              <p:spPr>
                <a:xfrm>
                  <a:off x="9661343" y="2844744"/>
                  <a:ext cx="1661244" cy="5514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เมื่อผ้าแห้งแล้ว</a:t>
                  </a:r>
                </a:p>
              </p:txBody>
            </p:sp>
          </p:grpSp>
        </p:grpSp>
        <p:sp>
          <p:nvSpPr>
            <p:cNvPr id="202" name="สี่เหลี่ยมผืนผ้า 122">
              <a:extLst>
                <a:ext uri="{FF2B5EF4-FFF2-40B4-BE49-F238E27FC236}">
                  <a16:creationId xmlns:a16="http://schemas.microsoft.com/office/drawing/2014/main" id="{A7E7E0B4-78CD-4C84-8E78-ECBC9D4261E9}"/>
                </a:ext>
              </a:extLst>
            </p:cNvPr>
            <p:cNvSpPr/>
            <p:nvPr/>
          </p:nvSpPr>
          <p:spPr>
            <a:xfrm>
              <a:off x="9903193" y="3007159"/>
              <a:ext cx="110318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ให้พับเก็บ</a:t>
              </a:r>
              <a:endParaRPr lang="en-US" sz="28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49E8D8D-0609-42B1-814C-FCA6F828AB99}"/>
              </a:ext>
            </a:extLst>
          </p:cNvPr>
          <p:cNvGrpSpPr/>
          <p:nvPr/>
        </p:nvGrpSpPr>
        <p:grpSpPr>
          <a:xfrm>
            <a:off x="5094113" y="988346"/>
            <a:ext cx="1952968" cy="2561823"/>
            <a:chOff x="5094113" y="988346"/>
            <a:chExt cx="1952968" cy="2561823"/>
          </a:xfrm>
        </p:grpSpPr>
        <p:grpSp>
          <p:nvGrpSpPr>
            <p:cNvPr id="179" name="1_1">
              <a:extLst>
                <a:ext uri="{FF2B5EF4-FFF2-40B4-BE49-F238E27FC236}">
                  <a16:creationId xmlns:a16="http://schemas.microsoft.com/office/drawing/2014/main" id="{317675A1-4474-49A8-9DF0-5389210F2AE4}"/>
                </a:ext>
              </a:extLst>
            </p:cNvPr>
            <p:cNvGrpSpPr/>
            <p:nvPr/>
          </p:nvGrpSpPr>
          <p:grpSpPr>
            <a:xfrm>
              <a:off x="5094113" y="988346"/>
              <a:ext cx="1952968" cy="2559864"/>
              <a:chOff x="5094113" y="988346"/>
              <a:chExt cx="1952968" cy="2559864"/>
            </a:xfrm>
          </p:grpSpPr>
          <p:sp>
            <p:nvSpPr>
              <p:cNvPr id="180" name="Rectangle: Rounded Corners 179">
                <a:extLst>
                  <a:ext uri="{FF2B5EF4-FFF2-40B4-BE49-F238E27FC236}">
                    <a16:creationId xmlns:a16="http://schemas.microsoft.com/office/drawing/2014/main" id="{D9344016-CB8B-4786-B2D1-97519A77B4FF}"/>
                  </a:ext>
                </a:extLst>
              </p:cNvPr>
              <p:cNvSpPr/>
              <p:nvPr/>
            </p:nvSpPr>
            <p:spPr>
              <a:xfrm>
                <a:off x="5094113" y="103971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1" name="choice 1">
                <a:extLst>
                  <a:ext uri="{FF2B5EF4-FFF2-40B4-BE49-F238E27FC236}">
                    <a16:creationId xmlns:a16="http://schemas.microsoft.com/office/drawing/2014/main" id="{4170E07D-29C9-4DBA-9772-C91D885F1517}"/>
                  </a:ext>
                </a:extLst>
              </p:cNvPr>
              <p:cNvGrpSpPr/>
              <p:nvPr/>
            </p:nvGrpSpPr>
            <p:grpSpPr>
              <a:xfrm>
                <a:off x="5094113" y="988346"/>
                <a:ext cx="1952968" cy="2509476"/>
                <a:chOff x="5076130" y="1127544"/>
                <a:chExt cx="2059135" cy="2645897"/>
              </a:xfrm>
            </p:grpSpPr>
            <p:pic>
              <p:nvPicPr>
                <p:cNvPr id="182" name="Graphic 181">
                  <a:extLst>
                    <a:ext uri="{FF2B5EF4-FFF2-40B4-BE49-F238E27FC236}">
                      <a16:creationId xmlns:a16="http://schemas.microsoft.com/office/drawing/2014/main" id="{0B86B6B1-A921-416A-8791-F366E3F4C4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76130" y="1127544"/>
                  <a:ext cx="2059135" cy="2645897"/>
                </a:xfrm>
                <a:prstGeom prst="rect">
                  <a:avLst/>
                </a:prstGeom>
              </p:spPr>
            </p:pic>
            <p:sp>
              <p:nvSpPr>
                <p:cNvPr id="183" name="สี่เหลี่ยมผืนผ้า 120">
                  <a:extLst>
                    <a:ext uri="{FF2B5EF4-FFF2-40B4-BE49-F238E27FC236}">
                      <a16:creationId xmlns:a16="http://schemas.microsoft.com/office/drawing/2014/main" id="{8298C183-8874-43F4-B270-C057E2D9869A}"/>
                    </a:ext>
                  </a:extLst>
                </p:cNvPr>
                <p:cNvSpPr/>
                <p:nvPr/>
              </p:nvSpPr>
              <p:spPr>
                <a:xfrm>
                  <a:off x="5169499" y="2928617"/>
                  <a:ext cx="1913581" cy="55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นำเสื้อผ้าที่ใช้แล้ว</a:t>
                  </a:r>
                </a:p>
              </p:txBody>
            </p:sp>
          </p:grpSp>
        </p:grpSp>
        <p:sp>
          <p:nvSpPr>
            <p:cNvPr id="184" name="สี่เหลี่ยมผืนผ้า 120">
              <a:extLst>
                <a:ext uri="{FF2B5EF4-FFF2-40B4-BE49-F238E27FC236}">
                  <a16:creationId xmlns:a16="http://schemas.microsoft.com/office/drawing/2014/main" id="{35BAA80B-07A1-4706-8985-44D5FBB2EA53}"/>
                </a:ext>
              </a:extLst>
            </p:cNvPr>
            <p:cNvSpPr/>
            <p:nvPr/>
          </p:nvSpPr>
          <p:spPr>
            <a:xfrm>
              <a:off x="5437510" y="3026949"/>
              <a:ext cx="12362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ไปตากแดด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60EB3DF-A283-47C6-955C-5714B25C5C76}"/>
              </a:ext>
            </a:extLst>
          </p:cNvPr>
          <p:cNvGrpSpPr/>
          <p:nvPr/>
        </p:nvGrpSpPr>
        <p:grpSpPr>
          <a:xfrm>
            <a:off x="7257851" y="3642136"/>
            <a:ext cx="2021707" cy="2573837"/>
            <a:chOff x="7257851" y="3642136"/>
            <a:chExt cx="2021707" cy="2573837"/>
          </a:xfrm>
        </p:grpSpPr>
        <p:grpSp>
          <p:nvGrpSpPr>
            <p:cNvPr id="185" name="1_5">
              <a:extLst>
                <a:ext uri="{FF2B5EF4-FFF2-40B4-BE49-F238E27FC236}">
                  <a16:creationId xmlns:a16="http://schemas.microsoft.com/office/drawing/2014/main" id="{1193301B-270A-43DB-8595-2B09A14ADE67}"/>
                </a:ext>
              </a:extLst>
            </p:cNvPr>
            <p:cNvGrpSpPr/>
            <p:nvPr/>
          </p:nvGrpSpPr>
          <p:grpSpPr>
            <a:xfrm>
              <a:off x="7257851" y="3642136"/>
              <a:ext cx="2021707" cy="2557624"/>
              <a:chOff x="7257851" y="3642136"/>
              <a:chExt cx="2021707" cy="2557624"/>
            </a:xfrm>
          </p:grpSpPr>
          <p:sp>
            <p:nvSpPr>
              <p:cNvPr id="186" name="Rectangle: Rounded Corners 185">
                <a:extLst>
                  <a:ext uri="{FF2B5EF4-FFF2-40B4-BE49-F238E27FC236}">
                    <a16:creationId xmlns:a16="http://schemas.microsoft.com/office/drawing/2014/main" id="{44D7E084-7960-445D-B283-21C2EF3A11C2}"/>
                  </a:ext>
                </a:extLst>
              </p:cNvPr>
              <p:cNvSpPr/>
              <p:nvPr/>
            </p:nvSpPr>
            <p:spPr>
              <a:xfrm>
                <a:off x="7278053" y="3691266"/>
                <a:ext cx="1942073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7" name="choice 5">
                <a:extLst>
                  <a:ext uri="{FF2B5EF4-FFF2-40B4-BE49-F238E27FC236}">
                    <a16:creationId xmlns:a16="http://schemas.microsoft.com/office/drawing/2014/main" id="{E45CA29D-15EF-4C05-A7DF-B052841197D6}"/>
                  </a:ext>
                </a:extLst>
              </p:cNvPr>
              <p:cNvGrpSpPr/>
              <p:nvPr/>
            </p:nvGrpSpPr>
            <p:grpSpPr>
              <a:xfrm>
                <a:off x="7257851" y="3642136"/>
                <a:ext cx="2021707" cy="2508103"/>
                <a:chOff x="7242019" y="3878195"/>
                <a:chExt cx="2131294" cy="2644056"/>
              </a:xfrm>
            </p:grpSpPr>
            <p:pic>
              <p:nvPicPr>
                <p:cNvPr id="188" name="Graphic 187">
                  <a:extLst>
                    <a:ext uri="{FF2B5EF4-FFF2-40B4-BE49-F238E27FC236}">
                      <a16:creationId xmlns:a16="http://schemas.microsoft.com/office/drawing/2014/main" id="{B1A51721-FC37-42ED-9F46-07971F4EBA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4065" y="3878195"/>
                  <a:ext cx="2057702" cy="2644056"/>
                </a:xfrm>
                <a:prstGeom prst="rect">
                  <a:avLst/>
                </a:prstGeom>
              </p:spPr>
            </p:pic>
            <p:sp>
              <p:nvSpPr>
                <p:cNvPr id="189" name="สี่เหลี่ยมผืนผ้า 118">
                  <a:extLst>
                    <a:ext uri="{FF2B5EF4-FFF2-40B4-BE49-F238E27FC236}">
                      <a16:creationId xmlns:a16="http://schemas.microsoft.com/office/drawing/2014/main" id="{8536F37B-7AD1-4EEF-B666-7A5C4BAAF51F}"/>
                    </a:ext>
                  </a:extLst>
                </p:cNvPr>
                <p:cNvSpPr/>
                <p:nvPr/>
              </p:nvSpPr>
              <p:spPr>
                <a:xfrm>
                  <a:off x="7242019" y="5657523"/>
                  <a:ext cx="2131294" cy="551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ใช้น้ำเปล่าซักเสื้อผ้า</a:t>
                  </a:r>
                </a:p>
              </p:txBody>
            </p:sp>
          </p:grpSp>
        </p:grpSp>
        <p:sp>
          <p:nvSpPr>
            <p:cNvPr id="195" name="สี่เหลี่ยมผืนผ้า 118">
              <a:extLst>
                <a:ext uri="{FF2B5EF4-FFF2-40B4-BE49-F238E27FC236}">
                  <a16:creationId xmlns:a16="http://schemas.microsoft.com/office/drawing/2014/main" id="{CF55AD32-8CE7-40F0-919F-E9670EF1C627}"/>
                </a:ext>
              </a:extLst>
            </p:cNvPr>
            <p:cNvSpPr/>
            <p:nvPr/>
          </p:nvSpPr>
          <p:spPr>
            <a:xfrm>
              <a:off x="7846576" y="5692753"/>
              <a:ext cx="7537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1 ครั้ง</a:t>
              </a:r>
              <a:endParaRPr lang="en-US" sz="280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F503C9E-3A87-4E36-BCA8-76C679A7E9C7}"/>
              </a:ext>
            </a:extLst>
          </p:cNvPr>
          <p:cNvGrpSpPr/>
          <p:nvPr/>
        </p:nvGrpSpPr>
        <p:grpSpPr>
          <a:xfrm>
            <a:off x="9461993" y="3648166"/>
            <a:ext cx="1952968" cy="2576088"/>
            <a:chOff x="9461993" y="3648166"/>
            <a:chExt cx="1952968" cy="2576088"/>
          </a:xfrm>
        </p:grpSpPr>
        <p:grpSp>
          <p:nvGrpSpPr>
            <p:cNvPr id="190" name="1_6">
              <a:extLst>
                <a:ext uri="{FF2B5EF4-FFF2-40B4-BE49-F238E27FC236}">
                  <a16:creationId xmlns:a16="http://schemas.microsoft.com/office/drawing/2014/main" id="{33BB4202-24BF-4345-93B7-02FE561ADD32}"/>
                </a:ext>
              </a:extLst>
            </p:cNvPr>
            <p:cNvGrpSpPr/>
            <p:nvPr/>
          </p:nvGrpSpPr>
          <p:grpSpPr>
            <a:xfrm>
              <a:off x="9461993" y="3648166"/>
              <a:ext cx="1952968" cy="2559814"/>
              <a:chOff x="9461993" y="3648166"/>
              <a:chExt cx="1952968" cy="2559814"/>
            </a:xfrm>
          </p:grpSpPr>
          <p:sp>
            <p:nvSpPr>
              <p:cNvPr id="191" name="Rectangle: Rounded Corners 190">
                <a:extLst>
                  <a:ext uri="{FF2B5EF4-FFF2-40B4-BE49-F238E27FC236}">
                    <a16:creationId xmlns:a16="http://schemas.microsoft.com/office/drawing/2014/main" id="{95E488A6-C490-4556-89BF-6707075A26A7}"/>
                  </a:ext>
                </a:extLst>
              </p:cNvPr>
              <p:cNvSpPr/>
              <p:nvPr/>
            </p:nvSpPr>
            <p:spPr>
              <a:xfrm>
                <a:off x="9461993" y="369948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2" name="choice 6">
                <a:extLst>
                  <a:ext uri="{FF2B5EF4-FFF2-40B4-BE49-F238E27FC236}">
                    <a16:creationId xmlns:a16="http://schemas.microsoft.com/office/drawing/2014/main" id="{BEC91525-4FDD-4C41-A945-1C966A6204CE}"/>
                  </a:ext>
                </a:extLst>
              </p:cNvPr>
              <p:cNvGrpSpPr/>
              <p:nvPr/>
            </p:nvGrpSpPr>
            <p:grpSpPr>
              <a:xfrm>
                <a:off x="9469270" y="3648166"/>
                <a:ext cx="1941471" cy="2494704"/>
                <a:chOff x="9481273" y="3900401"/>
                <a:chExt cx="2054474" cy="2639908"/>
              </a:xfrm>
            </p:grpSpPr>
            <p:pic>
              <p:nvPicPr>
                <p:cNvPr id="193" name="Graphic 192">
                  <a:extLst>
                    <a:ext uri="{FF2B5EF4-FFF2-40B4-BE49-F238E27FC236}">
                      <a16:creationId xmlns:a16="http://schemas.microsoft.com/office/drawing/2014/main" id="{9CE7C3B3-43FF-44C9-8E73-867924F491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81273" y="3900401"/>
                  <a:ext cx="2054474" cy="2639908"/>
                </a:xfrm>
                <a:prstGeom prst="rect">
                  <a:avLst/>
                </a:prstGeom>
              </p:spPr>
            </p:pic>
            <p:sp>
              <p:nvSpPr>
                <p:cNvPr id="194" name="สี่เหลี่ยมผืนผ้า 119">
                  <a:extLst>
                    <a:ext uri="{FF2B5EF4-FFF2-40B4-BE49-F238E27FC236}">
                      <a16:creationId xmlns:a16="http://schemas.microsoft.com/office/drawing/2014/main" id="{66DE8A34-1C58-4FAD-89FF-814F196141FF}"/>
                    </a:ext>
                  </a:extLst>
                </p:cNvPr>
                <p:cNvSpPr/>
                <p:nvPr/>
              </p:nvSpPr>
              <p:spPr>
                <a:xfrm>
                  <a:off x="9544281" y="5663875"/>
                  <a:ext cx="1922253" cy="55367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เมื่อผ้าแห้งแล้วให้</a:t>
                  </a:r>
                </a:p>
              </p:txBody>
            </p:sp>
          </p:grpSp>
        </p:grpSp>
        <p:sp>
          <p:nvSpPr>
            <p:cNvPr id="196" name="สี่เหลี่ยมผืนผ้า 119">
              <a:extLst>
                <a:ext uri="{FF2B5EF4-FFF2-40B4-BE49-F238E27FC236}">
                  <a16:creationId xmlns:a16="http://schemas.microsoft.com/office/drawing/2014/main" id="{1CD752CB-43C1-436E-9CDE-1E7303EA1586}"/>
                </a:ext>
              </a:extLst>
            </p:cNvPr>
            <p:cNvSpPr/>
            <p:nvPr/>
          </p:nvSpPr>
          <p:spPr>
            <a:xfrm>
              <a:off x="9632285" y="5701034"/>
              <a:ext cx="164500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เก็บใส่ในตะกร้า</a:t>
              </a:r>
            </a:p>
          </p:txBody>
        </p:sp>
      </p:grpSp>
      <p:pic>
        <p:nvPicPr>
          <p:cNvPr id="203" name="Picture 202">
            <a:extLst>
              <a:ext uri="{FF2B5EF4-FFF2-40B4-BE49-F238E27FC236}">
                <a16:creationId xmlns:a16="http://schemas.microsoft.com/office/drawing/2014/main" id="{E9CAAFFF-0BE4-42BE-96F1-606ED1A8D83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988" y="424811"/>
            <a:ext cx="5418573" cy="542295"/>
          </a:xfrm>
          <a:prstGeom prst="rect">
            <a:avLst/>
          </a:prstGeom>
        </p:spPr>
      </p:pic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8" name="old_tee">
            <a:extLst>
              <a:ext uri="{FF2B5EF4-FFF2-40B4-BE49-F238E27FC236}">
                <a16:creationId xmlns:a16="http://schemas.microsoft.com/office/drawing/2014/main" id="{7514EFD6-10C4-42AC-880C-488664FDAFA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98680" y="2526842"/>
            <a:ext cx="2593460" cy="199253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C83ECD06-6828-42A4-8F11-FA31B081571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23" name="Group 122">
            <a:extLst>
              <a:ext uri="{FF2B5EF4-FFF2-40B4-BE49-F238E27FC236}">
                <a16:creationId xmlns:a16="http://schemas.microsoft.com/office/drawing/2014/main" id="{C01D5E50-1D29-428E-B403-B977A8E6F283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26" name="กลุ่ม 26">
              <a:extLst>
                <a:ext uri="{FF2B5EF4-FFF2-40B4-BE49-F238E27FC236}">
                  <a16:creationId xmlns:a16="http://schemas.microsoft.com/office/drawing/2014/main" id="{02149124-D3EA-4B1D-BDCA-21A648BCB0A7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28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9BE032AC-5E9D-4A2C-A4CA-3B31B0CED288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29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652A50AE-0515-45FC-838E-D779ADB2E620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B99E44FB-919A-439E-8BC3-2F72D948E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04D7AB4-C577-4064-AC57-9DFD5408C6E0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C122CB7C-2BE7-42F0-A4E1-A1503C558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pic>
        <p:nvPicPr>
          <p:cNvPr id="163" name="Graphic 162">
            <a:extLst>
              <a:ext uri="{FF2B5EF4-FFF2-40B4-BE49-F238E27FC236}">
                <a16:creationId xmlns:a16="http://schemas.microsoft.com/office/drawing/2014/main" id="{0C7A267B-58EC-4B95-89FD-D63C81107D9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435911">
            <a:off x="4915743" y="3232431"/>
            <a:ext cx="324852" cy="411480"/>
          </a:xfrm>
          <a:prstGeom prst="rect">
            <a:avLst/>
          </a:prstGeom>
        </p:spPr>
      </p:pic>
      <p:pic>
        <p:nvPicPr>
          <p:cNvPr id="204" name="ANS">
            <a:hlinkClick r:id="rId25" action="ppaction://hlinksldjump"/>
            <a:extLst>
              <a:ext uri="{FF2B5EF4-FFF2-40B4-BE49-F238E27FC236}">
                <a16:creationId xmlns:a16="http://schemas.microsoft.com/office/drawing/2014/main" id="{381291CC-8283-468B-BD8F-E488C9EEC49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  <p:pic>
        <p:nvPicPr>
          <p:cNvPr id="205" name="Picture 204">
            <a:hlinkClick r:id="rId27" action="ppaction://hlinksldjump"/>
            <a:extLst>
              <a:ext uri="{FF2B5EF4-FFF2-40B4-BE49-F238E27FC236}">
                <a16:creationId xmlns:a16="http://schemas.microsoft.com/office/drawing/2014/main" id="{9C269586-3FA7-4F72-B510-6B79BFAEE49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206" name="Picture 205">
            <a:hlinkClick r:id="rId29" action="ppaction://hlinksldjump"/>
            <a:extLst>
              <a:ext uri="{FF2B5EF4-FFF2-40B4-BE49-F238E27FC236}">
                <a16:creationId xmlns:a16="http://schemas.microsoft.com/office/drawing/2014/main" id="{6D245886-D7F4-4CB8-81A2-6BF9B7318DB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207" name="Picture 206">
            <a:hlinkClick r:id="rId31" action="ppaction://hlinksldjump"/>
            <a:extLst>
              <a:ext uri="{FF2B5EF4-FFF2-40B4-BE49-F238E27FC236}">
                <a16:creationId xmlns:a16="http://schemas.microsoft.com/office/drawing/2014/main" id="{77E470C6-8ACA-4AA1-8BA2-10F91DDE39E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208" name="Picture 207">
            <a:hlinkClick r:id="rId33" action="ppaction://hlinksldjump"/>
            <a:extLst>
              <a:ext uri="{FF2B5EF4-FFF2-40B4-BE49-F238E27FC236}">
                <a16:creationId xmlns:a16="http://schemas.microsoft.com/office/drawing/2014/main" id="{237DA57E-D909-4BFF-BA6B-800477937BF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209" name="Picture 208">
            <a:hlinkClick r:id="rId35" action="ppaction://hlinksldjump"/>
            <a:extLst>
              <a:ext uri="{FF2B5EF4-FFF2-40B4-BE49-F238E27FC236}">
                <a16:creationId xmlns:a16="http://schemas.microsoft.com/office/drawing/2014/main" id="{D235A0C7-195F-49F1-992D-4AA0883EFEA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210" name="Picture 209">
            <a:hlinkClick r:id="rId37" action="ppaction://hlinksldjump"/>
            <a:extLst>
              <a:ext uri="{FF2B5EF4-FFF2-40B4-BE49-F238E27FC236}">
                <a16:creationId xmlns:a16="http://schemas.microsoft.com/office/drawing/2014/main" id="{3E1FCD3D-4942-4BB1-AC8A-A3169DF7CC4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211" name="Picture 210">
            <a:hlinkClick r:id="rId39" action="ppaction://hlinksldjump"/>
            <a:extLst>
              <a:ext uri="{FF2B5EF4-FFF2-40B4-BE49-F238E27FC236}">
                <a16:creationId xmlns:a16="http://schemas.microsoft.com/office/drawing/2014/main" id="{06665A5F-286D-4FE3-8FE7-B179044CC17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212" name="Picture 211">
            <a:hlinkClick r:id="rId41" action="ppaction://hlinksldjump"/>
            <a:extLst>
              <a:ext uri="{FF2B5EF4-FFF2-40B4-BE49-F238E27FC236}">
                <a16:creationId xmlns:a16="http://schemas.microsoft.com/office/drawing/2014/main" id="{A0CDFA55-C389-4108-87B6-AE925B3CAB1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13" name="Picture 212">
            <a:hlinkClick r:id="rId43" action="ppaction://hlinksldjump"/>
            <a:extLst>
              <a:ext uri="{FF2B5EF4-FFF2-40B4-BE49-F238E27FC236}">
                <a16:creationId xmlns:a16="http://schemas.microsoft.com/office/drawing/2014/main" id="{518BEE6C-7F79-4500-8D50-AF7F0D30C5DB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214" name="Picture 213">
            <a:hlinkClick r:id="rId45" action="ppaction://hlinksldjump"/>
            <a:extLst>
              <a:ext uri="{FF2B5EF4-FFF2-40B4-BE49-F238E27FC236}">
                <a16:creationId xmlns:a16="http://schemas.microsoft.com/office/drawing/2014/main" id="{E6663553-9099-4943-9B12-EA14CE198B3A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9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64" grpId="0" animBg="1"/>
      <p:bldP spid="165" grpId="0" animBg="1"/>
      <p:bldP spid="1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17307C37-2C02-4ECA-9E07-E384A464F0B3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5C4FCD80-3809-457E-8AA2-BB780160E09F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96CE5E9D-4386-40DD-AB2B-D8F64CF7BAF6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1_4">
            <a:extLst>
              <a:ext uri="{FF2B5EF4-FFF2-40B4-BE49-F238E27FC236}">
                <a16:creationId xmlns:a16="http://schemas.microsoft.com/office/drawing/2014/main" id="{01889603-F99F-4E11-A8E2-7208D14B5554}"/>
              </a:ext>
            </a:extLst>
          </p:cNvPr>
          <p:cNvGrpSpPr/>
          <p:nvPr/>
        </p:nvGrpSpPr>
        <p:grpSpPr>
          <a:xfrm>
            <a:off x="5094115" y="3642137"/>
            <a:ext cx="1953628" cy="2555082"/>
            <a:chOff x="5094115" y="3642137"/>
            <a:chExt cx="1953628" cy="2555082"/>
          </a:xfrm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5DF1AF27-C297-4C5D-BAC5-D52401D8110D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3" name="choice 4">
              <a:extLst>
                <a:ext uri="{FF2B5EF4-FFF2-40B4-BE49-F238E27FC236}">
                  <a16:creationId xmlns:a16="http://schemas.microsoft.com/office/drawing/2014/main" id="{2E3DB237-5F99-491D-8EFE-459D00E2E5D0}"/>
                </a:ext>
              </a:extLst>
            </p:cNvPr>
            <p:cNvGrpSpPr/>
            <p:nvPr/>
          </p:nvGrpSpPr>
          <p:grpSpPr>
            <a:xfrm>
              <a:off x="5094115" y="3642137"/>
              <a:ext cx="1952966" cy="2509475"/>
              <a:chOff x="5092315" y="3898004"/>
              <a:chExt cx="2054474" cy="2639908"/>
            </a:xfrm>
          </p:grpSpPr>
          <p:pic>
            <p:nvPicPr>
              <p:cNvPr id="126" name="Graphic 125">
                <a:extLst>
                  <a:ext uri="{FF2B5EF4-FFF2-40B4-BE49-F238E27FC236}">
                    <a16:creationId xmlns:a16="http://schemas.microsoft.com/office/drawing/2014/main" id="{E48C6283-2FE8-4EF4-9EC1-C8B9122DBF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092315" y="3898004"/>
                <a:ext cx="2054474" cy="2639908"/>
              </a:xfrm>
              <a:prstGeom prst="rect">
                <a:avLst/>
              </a:prstGeom>
            </p:spPr>
          </p:pic>
          <p:sp>
            <p:nvSpPr>
              <p:cNvPr id="127" name="สี่เหลี่ยมผืนผ้า 108">
                <a:extLst>
                  <a:ext uri="{FF2B5EF4-FFF2-40B4-BE49-F238E27FC236}">
                    <a16:creationId xmlns:a16="http://schemas.microsoft.com/office/drawing/2014/main" id="{89BABA0F-6544-4B3C-81EB-B074C1FA5052}"/>
                  </a:ext>
                </a:extLst>
              </p:cNvPr>
              <p:cNvSpPr/>
              <p:nvPr/>
            </p:nvSpPr>
            <p:spPr>
              <a:xfrm>
                <a:off x="5143844" y="5671553"/>
                <a:ext cx="1964901" cy="5504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นำเสื้อผ้าที่ซักแล้ว</a:t>
                </a:r>
              </a:p>
            </p:txBody>
          </p:sp>
        </p:grpSp>
      </p:grpSp>
      <p:sp>
        <p:nvSpPr>
          <p:cNvPr id="128" name="สี่เหลี่ยมผืนผ้า 108">
            <a:extLst>
              <a:ext uri="{FF2B5EF4-FFF2-40B4-BE49-F238E27FC236}">
                <a16:creationId xmlns:a16="http://schemas.microsoft.com/office/drawing/2014/main" id="{253F7206-2FF8-4C52-8BCB-0472A47D184E}"/>
              </a:ext>
            </a:extLst>
          </p:cNvPr>
          <p:cNvSpPr/>
          <p:nvPr/>
        </p:nvSpPr>
        <p:spPr>
          <a:xfrm>
            <a:off x="5363005" y="5683524"/>
            <a:ext cx="1454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ไปตากให้แห้ง</a:t>
            </a:r>
            <a:endParaRPr lang="en-US" sz="2800" dirty="0"/>
          </a:p>
        </p:txBody>
      </p:sp>
      <p:grpSp>
        <p:nvGrpSpPr>
          <p:cNvPr id="129" name="1_2">
            <a:extLst>
              <a:ext uri="{FF2B5EF4-FFF2-40B4-BE49-F238E27FC236}">
                <a16:creationId xmlns:a16="http://schemas.microsoft.com/office/drawing/2014/main" id="{24555875-E7A6-4391-AEA4-7AA0273B3649}"/>
              </a:ext>
            </a:extLst>
          </p:cNvPr>
          <p:cNvGrpSpPr/>
          <p:nvPr/>
        </p:nvGrpSpPr>
        <p:grpSpPr>
          <a:xfrm>
            <a:off x="7277695" y="994087"/>
            <a:ext cx="1953684" cy="2554123"/>
            <a:chOff x="7277695" y="994087"/>
            <a:chExt cx="1953684" cy="2554123"/>
          </a:xfrm>
        </p:grpSpPr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4406A49D-EDD4-4ECC-BD73-6D4B133215F0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1" name="choice 2">
              <a:extLst>
                <a:ext uri="{FF2B5EF4-FFF2-40B4-BE49-F238E27FC236}">
                  <a16:creationId xmlns:a16="http://schemas.microsoft.com/office/drawing/2014/main" id="{5752DCF4-BF9D-48C6-9245-204C610F8B5A}"/>
                </a:ext>
              </a:extLst>
            </p:cNvPr>
            <p:cNvGrpSpPr/>
            <p:nvPr/>
          </p:nvGrpSpPr>
          <p:grpSpPr>
            <a:xfrm>
              <a:off x="7277695" y="994087"/>
              <a:ext cx="1952967" cy="2509474"/>
              <a:chOff x="7278188" y="1106652"/>
              <a:chExt cx="2057702" cy="2644056"/>
            </a:xfrm>
          </p:grpSpPr>
          <p:pic>
            <p:nvPicPr>
              <p:cNvPr id="132" name="Graphic 131">
                <a:extLst>
                  <a:ext uri="{FF2B5EF4-FFF2-40B4-BE49-F238E27FC236}">
                    <a16:creationId xmlns:a16="http://schemas.microsoft.com/office/drawing/2014/main" id="{E9F790CF-A4EC-4F8C-82AF-E62B709408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278188" y="1106652"/>
                <a:ext cx="2057702" cy="2644056"/>
              </a:xfrm>
              <a:prstGeom prst="rect">
                <a:avLst/>
              </a:prstGeom>
            </p:spPr>
          </p:pic>
          <p:sp>
            <p:nvSpPr>
              <p:cNvPr id="133" name="สี่เหลี่ยมผืนผ้า 121">
                <a:extLst>
                  <a:ext uri="{FF2B5EF4-FFF2-40B4-BE49-F238E27FC236}">
                    <a16:creationId xmlns:a16="http://schemas.microsoft.com/office/drawing/2014/main" id="{C8C26549-1E36-4C03-B61A-636C446F4F14}"/>
                  </a:ext>
                </a:extLst>
              </p:cNvPr>
              <p:cNvSpPr/>
              <p:nvPr/>
            </p:nvSpPr>
            <p:spPr>
              <a:xfrm>
                <a:off x="7351543" y="2902423"/>
                <a:ext cx="1912251" cy="5512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นำเสื้อผ้าที่ใช้แล้ว</a:t>
                </a:r>
              </a:p>
            </p:txBody>
          </p:sp>
        </p:grpSp>
      </p:grpSp>
      <p:sp>
        <p:nvSpPr>
          <p:cNvPr id="134" name="สี่เหลี่ยมผืนผ้า 121">
            <a:extLst>
              <a:ext uri="{FF2B5EF4-FFF2-40B4-BE49-F238E27FC236}">
                <a16:creationId xmlns:a16="http://schemas.microsoft.com/office/drawing/2014/main" id="{BD21C450-F31F-4E65-B929-9EC508911FCE}"/>
              </a:ext>
            </a:extLst>
          </p:cNvPr>
          <p:cNvSpPr/>
          <p:nvPr/>
        </p:nvSpPr>
        <p:spPr>
          <a:xfrm>
            <a:off x="7897871" y="302846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ไปซัก</a:t>
            </a:r>
            <a:endParaRPr lang="en-US" sz="2800" dirty="0"/>
          </a:p>
        </p:txBody>
      </p:sp>
      <p:grpSp>
        <p:nvGrpSpPr>
          <p:cNvPr id="135" name="1_1">
            <a:extLst>
              <a:ext uri="{FF2B5EF4-FFF2-40B4-BE49-F238E27FC236}">
                <a16:creationId xmlns:a16="http://schemas.microsoft.com/office/drawing/2014/main" id="{9502F87A-F303-479D-84AC-F31350632407}"/>
              </a:ext>
            </a:extLst>
          </p:cNvPr>
          <p:cNvGrpSpPr/>
          <p:nvPr/>
        </p:nvGrpSpPr>
        <p:grpSpPr>
          <a:xfrm>
            <a:off x="5094113" y="988346"/>
            <a:ext cx="1952968" cy="2559864"/>
            <a:chOff x="5094113" y="988346"/>
            <a:chExt cx="1952968" cy="2559864"/>
          </a:xfrm>
        </p:grpSpPr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37091C84-D503-4CC5-BE68-9406DAA99FB0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7" name="choice 1">
              <a:extLst>
                <a:ext uri="{FF2B5EF4-FFF2-40B4-BE49-F238E27FC236}">
                  <a16:creationId xmlns:a16="http://schemas.microsoft.com/office/drawing/2014/main" id="{D23E99E6-9C47-4981-BB98-AEDBBC7F3957}"/>
                </a:ext>
              </a:extLst>
            </p:cNvPr>
            <p:cNvGrpSpPr/>
            <p:nvPr/>
          </p:nvGrpSpPr>
          <p:grpSpPr>
            <a:xfrm>
              <a:off x="5094113" y="988346"/>
              <a:ext cx="1952968" cy="2509476"/>
              <a:chOff x="5076130" y="1127544"/>
              <a:chExt cx="2059135" cy="2645897"/>
            </a:xfrm>
          </p:grpSpPr>
          <p:pic>
            <p:nvPicPr>
              <p:cNvPr id="138" name="Graphic 137">
                <a:extLst>
                  <a:ext uri="{FF2B5EF4-FFF2-40B4-BE49-F238E27FC236}">
                    <a16:creationId xmlns:a16="http://schemas.microsoft.com/office/drawing/2014/main" id="{E53DF893-EE73-46D7-8A8B-F6F3C09DF9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076130" y="1127544"/>
                <a:ext cx="2059135" cy="2645897"/>
              </a:xfrm>
              <a:prstGeom prst="rect">
                <a:avLst/>
              </a:prstGeom>
            </p:spPr>
          </p:pic>
          <p:sp>
            <p:nvSpPr>
              <p:cNvPr id="139" name="สี่เหลี่ยมผืนผ้า 120">
                <a:extLst>
                  <a:ext uri="{FF2B5EF4-FFF2-40B4-BE49-F238E27FC236}">
                    <a16:creationId xmlns:a16="http://schemas.microsoft.com/office/drawing/2014/main" id="{5E10238B-E34C-47F0-A443-DF77E8E71AC9}"/>
                  </a:ext>
                </a:extLst>
              </p:cNvPr>
              <p:cNvSpPr/>
              <p:nvPr/>
            </p:nvSpPr>
            <p:spPr>
              <a:xfrm>
                <a:off x="5169499" y="2928617"/>
                <a:ext cx="1913581" cy="55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นำเสื้อผ้าที่ใช้แล้ว</a:t>
                </a:r>
              </a:p>
            </p:txBody>
          </p:sp>
        </p:grpSp>
      </p:grpSp>
      <p:sp>
        <p:nvSpPr>
          <p:cNvPr id="140" name="สี่เหลี่ยมผืนผ้า 120">
            <a:extLst>
              <a:ext uri="{FF2B5EF4-FFF2-40B4-BE49-F238E27FC236}">
                <a16:creationId xmlns:a16="http://schemas.microsoft.com/office/drawing/2014/main" id="{A3E589C9-553A-483D-A728-F35D6AF62124}"/>
              </a:ext>
            </a:extLst>
          </p:cNvPr>
          <p:cNvSpPr/>
          <p:nvPr/>
        </p:nvSpPr>
        <p:spPr>
          <a:xfrm>
            <a:off x="5437510" y="3026949"/>
            <a:ext cx="1236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ไปตากแดด</a:t>
            </a:r>
          </a:p>
        </p:txBody>
      </p:sp>
      <p:grpSp>
        <p:nvGrpSpPr>
          <p:cNvPr id="141" name="1_5">
            <a:extLst>
              <a:ext uri="{FF2B5EF4-FFF2-40B4-BE49-F238E27FC236}">
                <a16:creationId xmlns:a16="http://schemas.microsoft.com/office/drawing/2014/main" id="{2E436288-5F37-42A0-B7ED-EA9FF2B39A6E}"/>
              </a:ext>
            </a:extLst>
          </p:cNvPr>
          <p:cNvGrpSpPr/>
          <p:nvPr/>
        </p:nvGrpSpPr>
        <p:grpSpPr>
          <a:xfrm>
            <a:off x="7257851" y="3642136"/>
            <a:ext cx="2021707" cy="2557624"/>
            <a:chOff x="7257851" y="3642136"/>
            <a:chExt cx="2021707" cy="2557624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3BE49D0A-02AA-4EC0-9CB3-1A7EACC05B07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3" name="choice 5">
              <a:extLst>
                <a:ext uri="{FF2B5EF4-FFF2-40B4-BE49-F238E27FC236}">
                  <a16:creationId xmlns:a16="http://schemas.microsoft.com/office/drawing/2014/main" id="{D0BC7759-ADF4-46A2-A8E0-61E7DB49A811}"/>
                </a:ext>
              </a:extLst>
            </p:cNvPr>
            <p:cNvGrpSpPr/>
            <p:nvPr/>
          </p:nvGrpSpPr>
          <p:grpSpPr>
            <a:xfrm>
              <a:off x="7257851" y="3642136"/>
              <a:ext cx="2021707" cy="2508103"/>
              <a:chOff x="7242019" y="3878195"/>
              <a:chExt cx="2131294" cy="2644056"/>
            </a:xfrm>
          </p:grpSpPr>
          <p:pic>
            <p:nvPicPr>
              <p:cNvPr id="144" name="Graphic 143">
                <a:extLst>
                  <a:ext uri="{FF2B5EF4-FFF2-40B4-BE49-F238E27FC236}">
                    <a16:creationId xmlns:a16="http://schemas.microsoft.com/office/drawing/2014/main" id="{DD8D9406-430F-4A12-BCDA-BB3B7EADB3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7264065" y="3878195"/>
                <a:ext cx="2057702" cy="2644056"/>
              </a:xfrm>
              <a:prstGeom prst="rect">
                <a:avLst/>
              </a:prstGeom>
            </p:spPr>
          </p:pic>
          <p:sp>
            <p:nvSpPr>
              <p:cNvPr id="145" name="สี่เหลี่ยมผืนผ้า 118">
                <a:extLst>
                  <a:ext uri="{FF2B5EF4-FFF2-40B4-BE49-F238E27FC236}">
                    <a16:creationId xmlns:a16="http://schemas.microsoft.com/office/drawing/2014/main" id="{6FD13F6A-95D4-4D76-9436-E4E96D24CB6F}"/>
                  </a:ext>
                </a:extLst>
              </p:cNvPr>
              <p:cNvSpPr/>
              <p:nvPr/>
            </p:nvSpPr>
            <p:spPr>
              <a:xfrm>
                <a:off x="7242019" y="5657523"/>
                <a:ext cx="2131294" cy="551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ใช้น้ำเปล่าซักเสื้อผ้า</a:t>
                </a:r>
              </a:p>
            </p:txBody>
          </p:sp>
        </p:grpSp>
      </p:grpSp>
      <p:grpSp>
        <p:nvGrpSpPr>
          <p:cNvPr id="146" name="1_6">
            <a:extLst>
              <a:ext uri="{FF2B5EF4-FFF2-40B4-BE49-F238E27FC236}">
                <a16:creationId xmlns:a16="http://schemas.microsoft.com/office/drawing/2014/main" id="{3F957973-811D-4A34-8AA9-57FAFC5C8093}"/>
              </a:ext>
            </a:extLst>
          </p:cNvPr>
          <p:cNvGrpSpPr/>
          <p:nvPr/>
        </p:nvGrpSpPr>
        <p:grpSpPr>
          <a:xfrm>
            <a:off x="9461993" y="3648166"/>
            <a:ext cx="1952968" cy="2559814"/>
            <a:chOff x="9461993" y="3648166"/>
            <a:chExt cx="1952968" cy="2559814"/>
          </a:xfrm>
        </p:grpSpPr>
        <p:sp>
          <p:nvSpPr>
            <p:cNvPr id="147" name="Rectangle: Rounded Corners 146">
              <a:extLst>
                <a:ext uri="{FF2B5EF4-FFF2-40B4-BE49-F238E27FC236}">
                  <a16:creationId xmlns:a16="http://schemas.microsoft.com/office/drawing/2014/main" id="{0DFE05CD-A54D-46E3-8D23-2AEBD1FFB03E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8" name="choice 6">
              <a:extLst>
                <a:ext uri="{FF2B5EF4-FFF2-40B4-BE49-F238E27FC236}">
                  <a16:creationId xmlns:a16="http://schemas.microsoft.com/office/drawing/2014/main" id="{26790F64-42CD-4A1C-A168-AEA39F2B3FBA}"/>
                </a:ext>
              </a:extLst>
            </p:cNvPr>
            <p:cNvGrpSpPr/>
            <p:nvPr/>
          </p:nvGrpSpPr>
          <p:grpSpPr>
            <a:xfrm>
              <a:off x="9469270" y="3648166"/>
              <a:ext cx="1941471" cy="2494704"/>
              <a:chOff x="9481273" y="3900401"/>
              <a:chExt cx="2054474" cy="2639908"/>
            </a:xfrm>
          </p:grpSpPr>
          <p:pic>
            <p:nvPicPr>
              <p:cNvPr id="149" name="Graphic 148">
                <a:extLst>
                  <a:ext uri="{FF2B5EF4-FFF2-40B4-BE49-F238E27FC236}">
                    <a16:creationId xmlns:a16="http://schemas.microsoft.com/office/drawing/2014/main" id="{1EDE7B3E-6770-448D-B84A-7EB296B03F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9481273" y="3900401"/>
                <a:ext cx="2054474" cy="2639908"/>
              </a:xfrm>
              <a:prstGeom prst="rect">
                <a:avLst/>
              </a:prstGeom>
            </p:spPr>
          </p:pic>
          <p:sp>
            <p:nvSpPr>
              <p:cNvPr id="150" name="สี่เหลี่ยมผืนผ้า 119">
                <a:extLst>
                  <a:ext uri="{FF2B5EF4-FFF2-40B4-BE49-F238E27FC236}">
                    <a16:creationId xmlns:a16="http://schemas.microsoft.com/office/drawing/2014/main" id="{C1753D39-6ED4-409A-B19D-D57F419A6871}"/>
                  </a:ext>
                </a:extLst>
              </p:cNvPr>
              <p:cNvSpPr/>
              <p:nvPr/>
            </p:nvSpPr>
            <p:spPr>
              <a:xfrm>
                <a:off x="9544281" y="5663875"/>
                <a:ext cx="1922253" cy="5536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เมื่อผ้าแห้งแล้วให้</a:t>
                </a:r>
              </a:p>
            </p:txBody>
          </p:sp>
        </p:grpSp>
      </p:grpSp>
      <p:sp>
        <p:nvSpPr>
          <p:cNvPr id="151" name="สี่เหลี่ยมผืนผ้า 118">
            <a:extLst>
              <a:ext uri="{FF2B5EF4-FFF2-40B4-BE49-F238E27FC236}">
                <a16:creationId xmlns:a16="http://schemas.microsoft.com/office/drawing/2014/main" id="{F42C4A9D-E542-47C8-8710-2E97303CB80A}"/>
              </a:ext>
            </a:extLst>
          </p:cNvPr>
          <p:cNvSpPr/>
          <p:nvPr/>
        </p:nvSpPr>
        <p:spPr>
          <a:xfrm>
            <a:off x="7846576" y="5692753"/>
            <a:ext cx="753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1 ครั้ง</a:t>
            </a:r>
            <a:endParaRPr lang="en-US" sz="2800" dirty="0"/>
          </a:p>
        </p:txBody>
      </p:sp>
      <p:sp>
        <p:nvSpPr>
          <p:cNvPr id="152" name="สี่เหลี่ยมผืนผ้า 119">
            <a:extLst>
              <a:ext uri="{FF2B5EF4-FFF2-40B4-BE49-F238E27FC236}">
                <a16:creationId xmlns:a16="http://schemas.microsoft.com/office/drawing/2014/main" id="{A4DCEE4D-6BD9-41C6-A93F-0C3255E8787B}"/>
              </a:ext>
            </a:extLst>
          </p:cNvPr>
          <p:cNvSpPr/>
          <p:nvPr/>
        </p:nvSpPr>
        <p:spPr>
          <a:xfrm>
            <a:off x="9632285" y="5701034"/>
            <a:ext cx="1645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เก็บใส่ในตะกร้า</a:t>
            </a:r>
          </a:p>
        </p:txBody>
      </p:sp>
      <p:grpSp>
        <p:nvGrpSpPr>
          <p:cNvPr id="153" name="1_3">
            <a:extLst>
              <a:ext uri="{FF2B5EF4-FFF2-40B4-BE49-F238E27FC236}">
                <a16:creationId xmlns:a16="http://schemas.microsoft.com/office/drawing/2014/main" id="{FB7C40FB-A2A8-45CE-B6AE-8440372FCAD6}"/>
              </a:ext>
            </a:extLst>
          </p:cNvPr>
          <p:cNvGrpSpPr/>
          <p:nvPr/>
        </p:nvGrpSpPr>
        <p:grpSpPr>
          <a:xfrm>
            <a:off x="9461993" y="988347"/>
            <a:ext cx="1952968" cy="2558781"/>
            <a:chOff x="9461993" y="988347"/>
            <a:chExt cx="1952968" cy="2558781"/>
          </a:xfrm>
        </p:grpSpPr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8776FBB9-8F3B-40FC-8561-A7D063A81F1C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5" name="choice 3">
              <a:extLst>
                <a:ext uri="{FF2B5EF4-FFF2-40B4-BE49-F238E27FC236}">
                  <a16:creationId xmlns:a16="http://schemas.microsoft.com/office/drawing/2014/main" id="{9A1CD828-332E-422E-8579-0041DE4D7089}"/>
                </a:ext>
              </a:extLst>
            </p:cNvPr>
            <p:cNvGrpSpPr/>
            <p:nvPr/>
          </p:nvGrpSpPr>
          <p:grpSpPr>
            <a:xfrm>
              <a:off x="9461993" y="988347"/>
              <a:ext cx="1952968" cy="2509477"/>
              <a:chOff x="9461277" y="1095433"/>
              <a:chExt cx="2058508" cy="2645092"/>
            </a:xfrm>
          </p:grpSpPr>
          <p:pic>
            <p:nvPicPr>
              <p:cNvPr id="156" name="Graphic 155">
                <a:extLst>
                  <a:ext uri="{FF2B5EF4-FFF2-40B4-BE49-F238E27FC236}">
                    <a16:creationId xmlns:a16="http://schemas.microsoft.com/office/drawing/2014/main" id="{5437C979-1D0D-4A9E-9844-109A2CE163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9461277" y="1095433"/>
                <a:ext cx="2058508" cy="2645092"/>
              </a:xfrm>
              <a:prstGeom prst="rect">
                <a:avLst/>
              </a:prstGeom>
            </p:spPr>
          </p:pic>
          <p:sp>
            <p:nvSpPr>
              <p:cNvPr id="157" name="สี่เหลี่ยมผืนผ้า 122">
                <a:extLst>
                  <a:ext uri="{FF2B5EF4-FFF2-40B4-BE49-F238E27FC236}">
                    <a16:creationId xmlns:a16="http://schemas.microsoft.com/office/drawing/2014/main" id="{FF68FB0F-0238-4661-A060-8751BAC646E3}"/>
                  </a:ext>
                </a:extLst>
              </p:cNvPr>
              <p:cNvSpPr/>
              <p:nvPr/>
            </p:nvSpPr>
            <p:spPr>
              <a:xfrm>
                <a:off x="9661343" y="2844744"/>
                <a:ext cx="1661244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เมื่อผ้าแห้งแล้ว</a:t>
                </a:r>
              </a:p>
            </p:txBody>
          </p:sp>
        </p:grpSp>
      </p:grpSp>
      <p:sp>
        <p:nvSpPr>
          <p:cNvPr id="158" name="สี่เหลี่ยมผืนผ้า 122">
            <a:extLst>
              <a:ext uri="{FF2B5EF4-FFF2-40B4-BE49-F238E27FC236}">
                <a16:creationId xmlns:a16="http://schemas.microsoft.com/office/drawing/2014/main" id="{9D1D3055-5D90-40DC-B3A1-76867723C2C6}"/>
              </a:ext>
            </a:extLst>
          </p:cNvPr>
          <p:cNvSpPr/>
          <p:nvPr/>
        </p:nvSpPr>
        <p:spPr>
          <a:xfrm>
            <a:off x="9903193" y="3007159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ให้พับเก็บ</a:t>
            </a:r>
            <a:endParaRPr lang="en-US" sz="2800" dirty="0"/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BECEA4D4-B980-4EF5-B5B2-5E58C7EF59D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92FC03B3-1CCF-4BD2-B11A-C4E299123C65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91" name="กลุ่ม 26">
              <a:extLst>
                <a:ext uri="{FF2B5EF4-FFF2-40B4-BE49-F238E27FC236}">
                  <a16:creationId xmlns:a16="http://schemas.microsoft.com/office/drawing/2014/main" id="{1742E474-B885-42D0-8C67-7195777CF66E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06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A7BC6471-38E0-4864-A46A-5812B46CD440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12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6E3F9BBD-7D81-4004-9BCD-94691B342B45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2D233F7B-5B95-48F5-A486-D65611126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13" name="Picture 112">
            <a:extLst>
              <a:ext uri="{FF2B5EF4-FFF2-40B4-BE49-F238E27FC236}">
                <a16:creationId xmlns:a16="http://schemas.microsoft.com/office/drawing/2014/main" id="{6D9D278E-EE78-4CBC-9481-E4797828F83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988" y="424811"/>
            <a:ext cx="5418573" cy="54229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BCA267C-6BA5-4803-9708-71DC63F09D25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26A91C6D-6F2D-4195-AC9F-2FC120C3D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8320C3F4-012C-4462-AA4A-F26BFF536947}"/>
              </a:ext>
            </a:extLst>
          </p:cNvPr>
          <p:cNvSpPr/>
          <p:nvPr/>
        </p:nvSpPr>
        <p:spPr>
          <a:xfrm>
            <a:off x="9472163" y="364213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: Rounded Corners 184">
            <a:extLst>
              <a:ext uri="{FF2B5EF4-FFF2-40B4-BE49-F238E27FC236}">
                <a16:creationId xmlns:a16="http://schemas.microsoft.com/office/drawing/2014/main" id="{47BA2B5A-A269-4F3A-AC96-12B3E082ED3D}"/>
              </a:ext>
            </a:extLst>
          </p:cNvPr>
          <p:cNvSpPr/>
          <p:nvPr/>
        </p:nvSpPr>
        <p:spPr>
          <a:xfrm>
            <a:off x="5112384" y="992873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6" name="Picture 185">
            <a:hlinkClick r:id="rId21" action="ppaction://hlinksldjump"/>
            <a:extLst>
              <a:ext uri="{FF2B5EF4-FFF2-40B4-BE49-F238E27FC236}">
                <a16:creationId xmlns:a16="http://schemas.microsoft.com/office/drawing/2014/main" id="{416F7FE6-C216-4D55-9FAB-4A712D1594E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87" name="Picture 186">
            <a:hlinkClick r:id="rId23" action="ppaction://hlinksldjump"/>
            <a:extLst>
              <a:ext uri="{FF2B5EF4-FFF2-40B4-BE49-F238E27FC236}">
                <a16:creationId xmlns:a16="http://schemas.microsoft.com/office/drawing/2014/main" id="{1CB47B37-074A-49A6-987C-214FE30A17F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88" name="Picture 187">
            <a:hlinkClick r:id="rId25" action="ppaction://hlinksldjump"/>
            <a:extLst>
              <a:ext uri="{FF2B5EF4-FFF2-40B4-BE49-F238E27FC236}">
                <a16:creationId xmlns:a16="http://schemas.microsoft.com/office/drawing/2014/main" id="{01E2474F-0816-4390-8B94-0D67EDB0456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89" name="Picture 188">
            <a:hlinkClick r:id="rId27" action="ppaction://hlinksldjump"/>
            <a:extLst>
              <a:ext uri="{FF2B5EF4-FFF2-40B4-BE49-F238E27FC236}">
                <a16:creationId xmlns:a16="http://schemas.microsoft.com/office/drawing/2014/main" id="{CD4122E2-1CB5-4453-841B-080B32987D39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90" name="Picture 189">
            <a:hlinkClick r:id="rId29" action="ppaction://hlinksldjump"/>
            <a:extLst>
              <a:ext uri="{FF2B5EF4-FFF2-40B4-BE49-F238E27FC236}">
                <a16:creationId xmlns:a16="http://schemas.microsoft.com/office/drawing/2014/main" id="{FD825C22-DCE3-4862-BF02-D1C25BF0767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91" name="Picture 190">
            <a:hlinkClick r:id="rId31" action="ppaction://hlinksldjump"/>
            <a:extLst>
              <a:ext uri="{FF2B5EF4-FFF2-40B4-BE49-F238E27FC236}">
                <a16:creationId xmlns:a16="http://schemas.microsoft.com/office/drawing/2014/main" id="{8CA5C3D4-A959-4CE5-8606-CF51B5883BF9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92" name="Picture 191">
            <a:hlinkClick r:id="rId33" action="ppaction://hlinksldjump"/>
            <a:extLst>
              <a:ext uri="{FF2B5EF4-FFF2-40B4-BE49-F238E27FC236}">
                <a16:creationId xmlns:a16="http://schemas.microsoft.com/office/drawing/2014/main" id="{B1852C21-F02E-41F6-8482-A46D1E6EECBB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93" name="Picture 192">
            <a:hlinkClick r:id="rId35" action="ppaction://hlinksldjump"/>
            <a:extLst>
              <a:ext uri="{FF2B5EF4-FFF2-40B4-BE49-F238E27FC236}">
                <a16:creationId xmlns:a16="http://schemas.microsoft.com/office/drawing/2014/main" id="{3780A118-8EEA-4A05-91E1-B24767A3C415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94" name="Picture 193">
            <a:hlinkClick r:id="rId37" action="ppaction://hlinksldjump"/>
            <a:extLst>
              <a:ext uri="{FF2B5EF4-FFF2-40B4-BE49-F238E27FC236}">
                <a16:creationId xmlns:a16="http://schemas.microsoft.com/office/drawing/2014/main" id="{8AE2EF95-D97F-4BDF-BAF6-D7CABD3FB384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95" name="Picture 194">
            <a:hlinkClick r:id="rId39" action="ppaction://hlinksldjump"/>
            <a:extLst>
              <a:ext uri="{FF2B5EF4-FFF2-40B4-BE49-F238E27FC236}">
                <a16:creationId xmlns:a16="http://schemas.microsoft.com/office/drawing/2014/main" id="{FD28811D-C7D3-4B1C-830D-F4787D1271C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EE3E147-0BCE-4314-893B-9F428B80CEE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998680" y="2532434"/>
            <a:ext cx="2597282" cy="1845021"/>
          </a:xfrm>
          <a:prstGeom prst="rect">
            <a:avLst/>
          </a:prstGeom>
        </p:spPr>
      </p:pic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60B5F8DE-0CCF-408F-B225-B4FE6E3653F0}"/>
              </a:ext>
            </a:extLst>
          </p:cNvPr>
          <p:cNvSpPr/>
          <p:nvPr/>
        </p:nvSpPr>
        <p:spPr>
          <a:xfrm>
            <a:off x="7284830" y="364213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07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81C2F71-B8E0-4AF3-8CB1-D41933B0BB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1576" b="33473"/>
          <a:stretch/>
        </p:blipFill>
        <p:spPr>
          <a:xfrm>
            <a:off x="4220255" y="947827"/>
            <a:ext cx="2838450" cy="4527857"/>
          </a:xfrm>
          <a:prstGeom prst="rect">
            <a:avLst/>
          </a:prstGeom>
        </p:spPr>
      </p:pic>
      <p:pic>
        <p:nvPicPr>
          <p:cNvPr id="47" name="Graphic 46">
            <a:hlinkClick r:id="rId6" action="ppaction://hlinksldjump"/>
            <a:extLst>
              <a:ext uri="{FF2B5EF4-FFF2-40B4-BE49-F238E27FC236}">
                <a16:creationId xmlns:a16="http://schemas.microsoft.com/office/drawing/2014/main" id="{2678C07B-59E2-45AD-BD24-FAC0697D01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99556" y="2880731"/>
            <a:ext cx="607676" cy="34114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EA3FD7E-7E0C-49FD-8CFB-F6932908C99A}"/>
              </a:ext>
            </a:extLst>
          </p:cNvPr>
          <p:cNvGrpSpPr/>
          <p:nvPr/>
        </p:nvGrpSpPr>
        <p:grpSpPr>
          <a:xfrm>
            <a:off x="6936457" y="1283692"/>
            <a:ext cx="4609160" cy="4191992"/>
            <a:chOff x="7109450" y="1364882"/>
            <a:chExt cx="4609160" cy="4191992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FD360989-8DD4-47D2-8616-5B97DE070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9450" y="1364882"/>
              <a:ext cx="4362441" cy="3507324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11BA531-9C5C-4C95-BE91-F7E581654553}"/>
                </a:ext>
              </a:extLst>
            </p:cNvPr>
            <p:cNvSpPr/>
            <p:nvPr/>
          </p:nvSpPr>
          <p:spPr>
            <a:xfrm>
              <a:off x="7729152" y="2053423"/>
              <a:ext cx="3753327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ผมมีกลิ่นปาก 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เพื่อน ๆ จะมีวิธีการ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ช่วยผมอย่างไร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บ้างครับ</a:t>
              </a:r>
              <a:endParaRPr lang="en-US" sz="3600" dirty="0">
                <a:cs typeface="TH Sarabun New" panose="020B0500040200020003" pitchFamily="34" charset="-34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D89CB20-B8E1-4F27-8113-B771F54CDC24}"/>
                </a:ext>
              </a:extLst>
            </p:cNvPr>
            <p:cNvGrpSpPr/>
            <p:nvPr/>
          </p:nvGrpSpPr>
          <p:grpSpPr>
            <a:xfrm>
              <a:off x="10451353" y="2905593"/>
              <a:ext cx="1267257" cy="2651281"/>
              <a:chOff x="10663164" y="2909280"/>
              <a:chExt cx="1267257" cy="2651281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5971E14-5699-441A-A485-6A6B78F8C03B}"/>
                  </a:ext>
                </a:extLst>
              </p:cNvPr>
              <p:cNvSpPr/>
              <p:nvPr/>
            </p:nvSpPr>
            <p:spPr>
              <a:xfrm>
                <a:off x="11129642" y="3363414"/>
                <a:ext cx="438150" cy="4275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8D37DB41-D888-4420-B40F-328F03F603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63164" y="2909280"/>
                <a:ext cx="1267257" cy="2651281"/>
              </a:xfrm>
              <a:prstGeom prst="rect">
                <a:avLst/>
              </a:prstGeom>
            </p:spPr>
          </p:pic>
        </p:grp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AFDAD435-AF3E-413E-9EE4-C97285ADE59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E2E334AC-B917-4E02-9662-00A67E793DA2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5" name="กลุ่ม 26">
              <a:extLst>
                <a:ext uri="{FF2B5EF4-FFF2-40B4-BE49-F238E27FC236}">
                  <a16:creationId xmlns:a16="http://schemas.microsoft.com/office/drawing/2014/main" id="{57A9809B-E78E-41CD-BE9F-E2D6AB8BD101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7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41B3AACE-75E1-42E2-9F65-A87ECB6B20A4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8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90514BF2-44AE-4AC2-A849-61F628A5C824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403DA2C-CCB2-446B-8B4E-D72F8ED58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B938A35-251A-499B-A27A-6784DCD0A980}"/>
              </a:ext>
            </a:extLst>
          </p:cNvPr>
          <p:cNvGrpSpPr/>
          <p:nvPr/>
        </p:nvGrpSpPr>
        <p:grpSpPr>
          <a:xfrm>
            <a:off x="3277273" y="5640597"/>
            <a:ext cx="5142756" cy="988836"/>
            <a:chOff x="3277273" y="5640597"/>
            <a:chExt cx="5142756" cy="988836"/>
          </a:xfrm>
        </p:grpSpPr>
        <p:grpSp>
          <p:nvGrpSpPr>
            <p:cNvPr id="42" name="กลุ่ม 1">
              <a:extLst>
                <a:ext uri="{FF2B5EF4-FFF2-40B4-BE49-F238E27FC236}">
                  <a16:creationId xmlns:a16="http://schemas.microsoft.com/office/drawing/2014/main" id="{2A083987-FB24-47B9-974F-E78319D2D6E8}"/>
                </a:ext>
              </a:extLst>
            </p:cNvPr>
            <p:cNvGrpSpPr/>
            <p:nvPr/>
          </p:nvGrpSpPr>
          <p:grpSpPr>
            <a:xfrm>
              <a:off x="3277273" y="5643875"/>
              <a:ext cx="5142756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BA534AC3-6A27-4A5D-B886-71438425D1AF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4" name="สี่เหลี่ยมผืนผ้า 59">
                <a:extLst>
                  <a:ext uri="{FF2B5EF4-FFF2-40B4-BE49-F238E27FC236}">
                    <a16:creationId xmlns:a16="http://schemas.microsoft.com/office/drawing/2014/main" id="{90193A07-E4CA-4D30-BB2C-DC70909A8991}"/>
                  </a:ext>
                </a:extLst>
              </p:cNvPr>
              <p:cNvSpPr/>
              <p:nvPr/>
            </p:nvSpPr>
            <p:spPr>
              <a:xfrm>
                <a:off x="1989072" y="5650552"/>
                <a:ext cx="3020761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รักษาฟันให้แข็งแรงและแปรงฟันทุกวันอย่างถูกต้อง</a:t>
                </a:r>
                <a:endParaRPr lang="en-US" sz="2800" b="1" dirty="0"/>
              </a:p>
            </p:txBody>
          </p:sp>
        </p:grp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F49EF33A-A1D2-4832-B5DA-F8E333683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18251" y="5640597"/>
              <a:ext cx="1073023" cy="648710"/>
            </a:xfrm>
            <a:prstGeom prst="rect">
              <a:avLst/>
            </a:prstGeom>
          </p:spPr>
        </p:pic>
      </p:grpSp>
      <p:pic>
        <p:nvPicPr>
          <p:cNvPr id="94" name="Picture 93">
            <a:hlinkClick r:id="rId14" action="ppaction://hlinksldjump"/>
            <a:extLst>
              <a:ext uri="{FF2B5EF4-FFF2-40B4-BE49-F238E27FC236}">
                <a16:creationId xmlns:a16="http://schemas.microsoft.com/office/drawing/2014/main" id="{D7ACE5B8-0379-4E6A-800F-788105277F6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96" name="Picture 95">
            <a:hlinkClick r:id="rId16" action="ppaction://hlinksldjump"/>
            <a:extLst>
              <a:ext uri="{FF2B5EF4-FFF2-40B4-BE49-F238E27FC236}">
                <a16:creationId xmlns:a16="http://schemas.microsoft.com/office/drawing/2014/main" id="{52ECE23D-EC62-4698-93A1-72BE41CCBB4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97" name="Picture 96">
            <a:hlinkClick r:id="rId18" action="ppaction://hlinksldjump"/>
            <a:extLst>
              <a:ext uri="{FF2B5EF4-FFF2-40B4-BE49-F238E27FC236}">
                <a16:creationId xmlns:a16="http://schemas.microsoft.com/office/drawing/2014/main" id="{052CBDCE-841A-4690-B2EB-A6B211C75DC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98" name="Picture 97">
            <a:hlinkClick r:id="rId20" action="ppaction://hlinksldjump"/>
            <a:extLst>
              <a:ext uri="{FF2B5EF4-FFF2-40B4-BE49-F238E27FC236}">
                <a16:creationId xmlns:a16="http://schemas.microsoft.com/office/drawing/2014/main" id="{67DD0322-8D7D-4E26-BD3D-1AD6C5C02B8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99" name="Picture 98">
            <a:hlinkClick r:id="rId22" action="ppaction://hlinksldjump"/>
            <a:extLst>
              <a:ext uri="{FF2B5EF4-FFF2-40B4-BE49-F238E27FC236}">
                <a16:creationId xmlns:a16="http://schemas.microsoft.com/office/drawing/2014/main" id="{1D94F914-4231-42D6-AD7B-2A9881048F5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00" name="Picture 99">
            <a:hlinkClick r:id="rId24" action="ppaction://hlinksldjump"/>
            <a:extLst>
              <a:ext uri="{FF2B5EF4-FFF2-40B4-BE49-F238E27FC236}">
                <a16:creationId xmlns:a16="http://schemas.microsoft.com/office/drawing/2014/main" id="{EE0161BB-EAEF-41A3-9EC8-DA3EE530F4C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01" name="Picture 100">
            <a:hlinkClick r:id="rId26" action="ppaction://hlinksldjump"/>
            <a:extLst>
              <a:ext uri="{FF2B5EF4-FFF2-40B4-BE49-F238E27FC236}">
                <a16:creationId xmlns:a16="http://schemas.microsoft.com/office/drawing/2014/main" id="{E51F422B-3C44-44FB-AF03-AA96EECEAD4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02" name="Picture 101">
            <a:hlinkClick r:id="rId28" action="ppaction://hlinksldjump"/>
            <a:extLst>
              <a:ext uri="{FF2B5EF4-FFF2-40B4-BE49-F238E27FC236}">
                <a16:creationId xmlns:a16="http://schemas.microsoft.com/office/drawing/2014/main" id="{2F8FC9FE-C361-4D09-AED2-017C4DF9306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03" name="Picture 102">
            <a:hlinkClick r:id="rId30" action="ppaction://hlinksldjump"/>
            <a:extLst>
              <a:ext uri="{FF2B5EF4-FFF2-40B4-BE49-F238E27FC236}">
                <a16:creationId xmlns:a16="http://schemas.microsoft.com/office/drawing/2014/main" id="{3ECD5711-4DC0-44D8-A531-AF0D7ADD9653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94C4FA36-F001-4B38-B20D-F89C8E41791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12570" y="1845291"/>
            <a:ext cx="1938696" cy="554784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0770B6DB-A2B1-4F18-B703-B748A2792CBA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18590108">
            <a:off x="5750100" y="3030047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02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593E4D8-1BDA-4D29-9C0E-A1D85311A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4" y="0"/>
            <a:ext cx="12189626" cy="6857998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81BED3A1-6E1F-4AD3-A0A6-A9CBD652BBD2}"/>
              </a:ext>
            </a:extLst>
          </p:cNvPr>
          <p:cNvGrpSpPr/>
          <p:nvPr/>
        </p:nvGrpSpPr>
        <p:grpSpPr>
          <a:xfrm>
            <a:off x="7518765" y="4031556"/>
            <a:ext cx="2142596" cy="690935"/>
            <a:chOff x="7518765" y="3147911"/>
            <a:chExt cx="2142596" cy="69093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41B3570-AB5C-4948-813A-D9856384F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BECF34D-CD6A-4556-BEE3-8D6E95CAA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C99C07B-DA14-4BA3-BBA8-3F433C49479A}"/>
              </a:ext>
            </a:extLst>
          </p:cNvPr>
          <p:cNvGrpSpPr/>
          <p:nvPr/>
        </p:nvGrpSpPr>
        <p:grpSpPr>
          <a:xfrm>
            <a:off x="7518765" y="3994145"/>
            <a:ext cx="2142596" cy="705041"/>
            <a:chOff x="7518765" y="3090603"/>
            <a:chExt cx="2142596" cy="705041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E99CF911-B269-473B-AE93-7AFCE3878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F2920AF-CE55-4099-8C39-B40161833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2918836-0314-4A5B-ACC9-BF502DD7C8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4263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5C3094-F51A-42D5-AB81-40916BE8FED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66" t="25450" r="30766" b="37944"/>
          <a:stretch/>
        </p:blipFill>
        <p:spPr>
          <a:xfrm>
            <a:off x="7946572" y="1153886"/>
            <a:ext cx="1192884" cy="132396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524333D-4AEF-4C06-A585-1B68FE8036F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576" y="2875570"/>
            <a:ext cx="4288861" cy="941265"/>
          </a:xfrm>
          <a:prstGeom prst="rect">
            <a:avLst/>
          </a:prstGeom>
        </p:spPr>
      </p:pic>
      <p:grpSp>
        <p:nvGrpSpPr>
          <p:cNvPr id="38" name="guide">
            <a:extLst>
              <a:ext uri="{FF2B5EF4-FFF2-40B4-BE49-F238E27FC236}">
                <a16:creationId xmlns:a16="http://schemas.microsoft.com/office/drawing/2014/main" id="{577F304D-1B37-485A-B45D-DBB30F3A0FF4}"/>
              </a:ext>
            </a:extLst>
          </p:cNvPr>
          <p:cNvGrpSpPr/>
          <p:nvPr/>
        </p:nvGrpSpPr>
        <p:grpSpPr>
          <a:xfrm>
            <a:off x="1587771" y="7347251"/>
            <a:ext cx="9016457" cy="1599801"/>
            <a:chOff x="1542902" y="4187298"/>
            <a:chExt cx="9016457" cy="159980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5CABFEC-95D2-484D-BFF7-69AAF2B4C7B1}"/>
                </a:ext>
              </a:extLst>
            </p:cNvPr>
            <p:cNvSpPr/>
            <p:nvPr/>
          </p:nvSpPr>
          <p:spPr>
            <a:xfrm>
              <a:off x="1542902" y="4187298"/>
              <a:ext cx="9016457" cy="1599801"/>
            </a:xfrm>
            <a:prstGeom prst="roundRect">
              <a:avLst>
                <a:gd name="adj" fmla="val 18012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ECCEB8D-14A4-4B4D-AE54-196930E8E545}"/>
                </a:ext>
              </a:extLst>
            </p:cNvPr>
            <p:cNvSpPr/>
            <p:nvPr/>
          </p:nvSpPr>
          <p:spPr>
            <a:xfrm>
              <a:off x="1923632" y="4349757"/>
              <a:ext cx="827455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ปฏิบัติตนตามหลักสุขบัญญัติแห่งชาติตามคำแนะนำ (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พ 4.1 ป.1/1)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บอกอาการเจ็บป่วยที่เกิดขึ้นกับตนเอง (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พ 4.1 ป.1/2)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ปฏิบัติตนตามคำแนะนำเมื่อมีอาการเจ็บป่วย (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พ 4.1 ป.1/3)</a:t>
              </a:r>
            </a:p>
          </p:txBody>
        </p:sp>
      </p:grpSp>
      <p:pic>
        <p:nvPicPr>
          <p:cNvPr id="41" name="close">
            <a:extLst>
              <a:ext uri="{FF2B5EF4-FFF2-40B4-BE49-F238E27FC236}">
                <a16:creationId xmlns:a16="http://schemas.microsoft.com/office/drawing/2014/main" id="{AEC1539F-80D8-488A-A541-71B028CAB29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8773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75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8565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89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-0.6856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8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8264 L -6.25E-7 -0.6877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5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Rectangle: Rounded Corners 174">
            <a:extLst>
              <a:ext uri="{FF2B5EF4-FFF2-40B4-BE49-F238E27FC236}">
                <a16:creationId xmlns:a16="http://schemas.microsoft.com/office/drawing/2014/main" id="{70A466C9-F769-47BC-8C45-C8A22255065B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EFE21BEC-6B09-4956-B136-1C032813EC7B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C3561008-ECA2-4894-840F-056185F380A7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Rectangle: Rounded Corners 177">
            <a:extLst>
              <a:ext uri="{FF2B5EF4-FFF2-40B4-BE49-F238E27FC236}">
                <a16:creationId xmlns:a16="http://schemas.microsoft.com/office/drawing/2014/main" id="{53B4934C-A003-4124-A2AC-754965F0A728}"/>
              </a:ext>
            </a:extLst>
          </p:cNvPr>
          <p:cNvSpPr/>
          <p:nvPr/>
        </p:nvSpPr>
        <p:spPr>
          <a:xfrm>
            <a:off x="7269610" y="365280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896DEA-93BC-4AA3-9D3B-EAAF519EF19B}"/>
              </a:ext>
            </a:extLst>
          </p:cNvPr>
          <p:cNvGrpSpPr/>
          <p:nvPr/>
        </p:nvGrpSpPr>
        <p:grpSpPr>
          <a:xfrm>
            <a:off x="5102958" y="3642131"/>
            <a:ext cx="1944785" cy="2555088"/>
            <a:chOff x="5102958" y="3642131"/>
            <a:chExt cx="1944785" cy="2555088"/>
          </a:xfrm>
        </p:grpSpPr>
        <p:grpSp>
          <p:nvGrpSpPr>
            <p:cNvPr id="44" name="1_4">
              <a:extLst>
                <a:ext uri="{FF2B5EF4-FFF2-40B4-BE49-F238E27FC236}">
                  <a16:creationId xmlns:a16="http://schemas.microsoft.com/office/drawing/2014/main" id="{6DEBB8B1-9B73-4619-A4D8-78C961B0CDAE}"/>
                </a:ext>
              </a:extLst>
            </p:cNvPr>
            <p:cNvGrpSpPr/>
            <p:nvPr/>
          </p:nvGrpSpPr>
          <p:grpSpPr>
            <a:xfrm>
              <a:off x="5102958" y="3642131"/>
              <a:ext cx="1944785" cy="2555088"/>
              <a:chOff x="5102958" y="3642131"/>
              <a:chExt cx="1944785" cy="2555088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9D9760B0-CB0B-43F1-8C08-2A41E289D4AC}"/>
                  </a:ext>
                </a:extLst>
              </p:cNvPr>
              <p:cNvSpPr/>
              <p:nvPr/>
            </p:nvSpPr>
            <p:spPr>
              <a:xfrm>
                <a:off x="5107029" y="3688725"/>
                <a:ext cx="1940714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8" name="choice 4">
                <a:extLst>
                  <a:ext uri="{FF2B5EF4-FFF2-40B4-BE49-F238E27FC236}">
                    <a16:creationId xmlns:a16="http://schemas.microsoft.com/office/drawing/2014/main" id="{18F7B369-3259-401D-A9C0-F581C98A0962}"/>
                  </a:ext>
                </a:extLst>
              </p:cNvPr>
              <p:cNvGrpSpPr/>
              <p:nvPr/>
            </p:nvGrpSpPr>
            <p:grpSpPr>
              <a:xfrm>
                <a:off x="5102958" y="3642131"/>
                <a:ext cx="1943127" cy="2496831"/>
                <a:chOff x="5093631" y="3890758"/>
                <a:chExt cx="2058508" cy="2645092"/>
              </a:xfrm>
            </p:grpSpPr>
            <p:pic>
              <p:nvPicPr>
                <p:cNvPr id="129" name="Graphic 128">
                  <a:extLst>
                    <a:ext uri="{FF2B5EF4-FFF2-40B4-BE49-F238E27FC236}">
                      <a16:creationId xmlns:a16="http://schemas.microsoft.com/office/drawing/2014/main" id="{A5656A0E-F116-4F29-9074-1A97DFCA42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3631" y="3890758"/>
                  <a:ext cx="2058508" cy="2645092"/>
                </a:xfrm>
                <a:prstGeom prst="rect">
                  <a:avLst/>
                </a:prstGeom>
              </p:spPr>
            </p:pic>
            <p:sp>
              <p:nvSpPr>
                <p:cNvPr id="130" name="สี่เหลี่ยมผืนผ้า 108">
                  <a:extLst>
                    <a:ext uri="{FF2B5EF4-FFF2-40B4-BE49-F238E27FC236}">
                      <a16:creationId xmlns:a16="http://schemas.microsoft.com/office/drawing/2014/main" id="{6CCCF4D1-05DF-4BD1-91B6-0BE0CC212A61}"/>
                    </a:ext>
                  </a:extLst>
                </p:cNvPr>
                <p:cNvSpPr/>
                <p:nvPr/>
              </p:nvSpPr>
              <p:spPr>
                <a:xfrm>
                  <a:off x="5244992" y="5679247"/>
                  <a:ext cx="1773247" cy="55428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ใช้ยาสีฟันที่ผสม</a:t>
                  </a:r>
                </a:p>
              </p:txBody>
            </p:sp>
          </p:grpSp>
        </p:grpSp>
        <p:sp>
          <p:nvSpPr>
            <p:cNvPr id="86" name="สี่เหลี่ยมผืนผ้า 108">
              <a:extLst>
                <a:ext uri="{FF2B5EF4-FFF2-40B4-BE49-F238E27FC236}">
                  <a16:creationId xmlns:a16="http://schemas.microsoft.com/office/drawing/2014/main" id="{858E1683-DED5-4034-B6CF-B95F49C1B153}"/>
                </a:ext>
              </a:extLst>
            </p:cNvPr>
            <p:cNvSpPr/>
            <p:nvPr/>
          </p:nvSpPr>
          <p:spPr>
            <a:xfrm>
              <a:off x="5502294" y="5662556"/>
              <a:ext cx="11047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ฟลูออไรด์</a:t>
              </a:r>
              <a:endParaRPr lang="en-US" sz="280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8ED7A8A-E15A-4E2C-BAFD-3E3783D2C427}"/>
              </a:ext>
            </a:extLst>
          </p:cNvPr>
          <p:cNvGrpSpPr/>
          <p:nvPr/>
        </p:nvGrpSpPr>
        <p:grpSpPr>
          <a:xfrm>
            <a:off x="7278053" y="3642134"/>
            <a:ext cx="1942073" cy="2557626"/>
            <a:chOff x="7278053" y="3642134"/>
            <a:chExt cx="1942073" cy="2557626"/>
          </a:xfrm>
        </p:grpSpPr>
        <p:grpSp>
          <p:nvGrpSpPr>
            <p:cNvPr id="45" name="1_5">
              <a:extLst>
                <a:ext uri="{FF2B5EF4-FFF2-40B4-BE49-F238E27FC236}">
                  <a16:creationId xmlns:a16="http://schemas.microsoft.com/office/drawing/2014/main" id="{1C2AF22A-95C1-414F-9397-BAE5D36EBD60}"/>
                </a:ext>
              </a:extLst>
            </p:cNvPr>
            <p:cNvGrpSpPr/>
            <p:nvPr/>
          </p:nvGrpSpPr>
          <p:grpSpPr>
            <a:xfrm>
              <a:off x="7278053" y="3642134"/>
              <a:ext cx="1942073" cy="2557626"/>
              <a:chOff x="7278053" y="3642134"/>
              <a:chExt cx="1942073" cy="2557626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3E19CD2D-AD25-45FD-B2E4-E466934711EF}"/>
                  </a:ext>
                </a:extLst>
              </p:cNvPr>
              <p:cNvSpPr/>
              <p:nvPr/>
            </p:nvSpPr>
            <p:spPr>
              <a:xfrm>
                <a:off x="7278053" y="3691266"/>
                <a:ext cx="1942073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1" name="choice 5">
                <a:extLst>
                  <a:ext uri="{FF2B5EF4-FFF2-40B4-BE49-F238E27FC236}">
                    <a16:creationId xmlns:a16="http://schemas.microsoft.com/office/drawing/2014/main" id="{4F0BEEB3-9046-4440-B7EC-1FBD3ABD2C6D}"/>
                  </a:ext>
                </a:extLst>
              </p:cNvPr>
              <p:cNvGrpSpPr/>
              <p:nvPr/>
            </p:nvGrpSpPr>
            <p:grpSpPr>
              <a:xfrm>
                <a:off x="7283233" y="3642134"/>
                <a:ext cx="1931712" cy="2482167"/>
                <a:chOff x="7278365" y="3890758"/>
                <a:chExt cx="2058508" cy="2645092"/>
              </a:xfrm>
            </p:grpSpPr>
            <p:pic>
              <p:nvPicPr>
                <p:cNvPr id="132" name="Graphic 131">
                  <a:extLst>
                    <a:ext uri="{FF2B5EF4-FFF2-40B4-BE49-F238E27FC236}">
                      <a16:creationId xmlns:a16="http://schemas.microsoft.com/office/drawing/2014/main" id="{C0DC8ADA-BDD5-46D4-AFB3-0F45826588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8365" y="3890758"/>
                  <a:ext cx="2058508" cy="2645092"/>
                </a:xfrm>
                <a:prstGeom prst="rect">
                  <a:avLst/>
                </a:prstGeom>
              </p:spPr>
            </p:pic>
            <p:sp>
              <p:nvSpPr>
                <p:cNvPr id="133" name="สี่เหลี่ยมผืนผ้า 118">
                  <a:extLst>
                    <a:ext uri="{FF2B5EF4-FFF2-40B4-BE49-F238E27FC236}">
                      <a16:creationId xmlns:a16="http://schemas.microsoft.com/office/drawing/2014/main" id="{8B8A4A32-AB06-4003-85E1-2BEA4B86DA66}"/>
                    </a:ext>
                  </a:extLst>
                </p:cNvPr>
                <p:cNvSpPr/>
                <p:nvPr/>
              </p:nvSpPr>
              <p:spPr>
                <a:xfrm>
                  <a:off x="7741216" y="5658532"/>
                  <a:ext cx="1132894" cy="55756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ดื่มนมที่มี</a:t>
                  </a:r>
                </a:p>
              </p:txBody>
            </p:sp>
          </p:grpSp>
        </p:grpSp>
        <p:sp>
          <p:nvSpPr>
            <p:cNvPr id="87" name="สี่เหลี่ยมผืนผ้า 118">
              <a:extLst>
                <a:ext uri="{FF2B5EF4-FFF2-40B4-BE49-F238E27FC236}">
                  <a16:creationId xmlns:a16="http://schemas.microsoft.com/office/drawing/2014/main" id="{9F93F734-6FEE-4E08-8D5A-3C52051E8724}"/>
                </a:ext>
              </a:extLst>
            </p:cNvPr>
            <p:cNvSpPr/>
            <p:nvPr/>
          </p:nvSpPr>
          <p:spPr>
            <a:xfrm>
              <a:off x="7585285" y="5633981"/>
              <a:ext cx="13276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แคลเซียมสูง</a:t>
              </a:r>
              <a:endParaRPr lang="en-US" sz="28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D74CDDA-0EC2-4E98-8D7E-3B0EC9870DAD}"/>
              </a:ext>
            </a:extLst>
          </p:cNvPr>
          <p:cNvGrpSpPr/>
          <p:nvPr/>
        </p:nvGrpSpPr>
        <p:grpSpPr>
          <a:xfrm>
            <a:off x="9224935" y="988346"/>
            <a:ext cx="2427083" cy="2558782"/>
            <a:chOff x="9224935" y="988346"/>
            <a:chExt cx="2427083" cy="2558782"/>
          </a:xfrm>
        </p:grpSpPr>
        <p:grpSp>
          <p:nvGrpSpPr>
            <p:cNvPr id="43" name="1_3">
              <a:extLst>
                <a:ext uri="{FF2B5EF4-FFF2-40B4-BE49-F238E27FC236}">
                  <a16:creationId xmlns:a16="http://schemas.microsoft.com/office/drawing/2014/main" id="{205F233F-662C-4B0E-A831-B27DA26111F4}"/>
                </a:ext>
              </a:extLst>
            </p:cNvPr>
            <p:cNvGrpSpPr/>
            <p:nvPr/>
          </p:nvGrpSpPr>
          <p:grpSpPr>
            <a:xfrm>
              <a:off x="9224935" y="988346"/>
              <a:ext cx="2427083" cy="2558782"/>
              <a:chOff x="9224935" y="988346"/>
              <a:chExt cx="2427083" cy="2558782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CA5FA4C4-7F89-46A6-B2CC-42250BF77CF2}"/>
                  </a:ext>
                </a:extLst>
              </p:cNvPr>
              <p:cNvSpPr/>
              <p:nvPr/>
            </p:nvSpPr>
            <p:spPr>
              <a:xfrm>
                <a:off x="9467017" y="1038634"/>
                <a:ext cx="1930587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5" name="choice 3">
                <a:extLst>
                  <a:ext uri="{FF2B5EF4-FFF2-40B4-BE49-F238E27FC236}">
                    <a16:creationId xmlns:a16="http://schemas.microsoft.com/office/drawing/2014/main" id="{860ED0EA-7DDF-4663-BF26-35CFB7A7813C}"/>
                  </a:ext>
                </a:extLst>
              </p:cNvPr>
              <p:cNvGrpSpPr/>
              <p:nvPr/>
            </p:nvGrpSpPr>
            <p:grpSpPr>
              <a:xfrm>
                <a:off x="9224935" y="988346"/>
                <a:ext cx="2427083" cy="2485281"/>
                <a:chOff x="9203744" y="1110307"/>
                <a:chExt cx="2575006" cy="2636748"/>
              </a:xfrm>
            </p:grpSpPr>
            <p:pic>
              <p:nvPicPr>
                <p:cNvPr id="126" name="Graphic 125">
                  <a:extLst>
                    <a:ext uri="{FF2B5EF4-FFF2-40B4-BE49-F238E27FC236}">
                      <a16:creationId xmlns:a16="http://schemas.microsoft.com/office/drawing/2014/main" id="{F907A0F0-5339-457F-8A15-5A60BD7817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03744" y="1110307"/>
                  <a:ext cx="2575006" cy="2636748"/>
                </a:xfrm>
                <a:prstGeom prst="rect">
                  <a:avLst/>
                </a:prstGeom>
              </p:spPr>
            </p:pic>
            <p:sp>
              <p:nvSpPr>
                <p:cNvPr id="127" name="สี่เหลี่ยมผืนผ้า 122">
                  <a:extLst>
                    <a:ext uri="{FF2B5EF4-FFF2-40B4-BE49-F238E27FC236}">
                      <a16:creationId xmlns:a16="http://schemas.microsoft.com/office/drawing/2014/main" id="{3812E704-8D37-47CF-8E31-CA6487704A22}"/>
                    </a:ext>
                  </a:extLst>
                </p:cNvPr>
                <p:cNvSpPr/>
                <p:nvPr/>
              </p:nvSpPr>
              <p:spPr>
                <a:xfrm>
                  <a:off x="9588720" y="2832351"/>
                  <a:ext cx="1806484" cy="55510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ตรวจสุขภาพฟัน</a:t>
                  </a:r>
                </a:p>
              </p:txBody>
            </p:sp>
          </p:grpSp>
        </p:grpSp>
        <p:sp>
          <p:nvSpPr>
            <p:cNvPr id="118" name="สี่เหลี่ยมผืนผ้า 122">
              <a:extLst>
                <a:ext uri="{FF2B5EF4-FFF2-40B4-BE49-F238E27FC236}">
                  <a16:creationId xmlns:a16="http://schemas.microsoft.com/office/drawing/2014/main" id="{4CBC6186-7AE8-491B-902F-D01173F0D4AB}"/>
                </a:ext>
              </a:extLst>
            </p:cNvPr>
            <p:cNvSpPr/>
            <p:nvPr/>
          </p:nvSpPr>
          <p:spPr>
            <a:xfrm>
              <a:off x="9800566" y="2977312"/>
              <a:ext cx="126348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ทุก 6 เดือน</a:t>
              </a:r>
              <a:endParaRPr lang="en-US" sz="280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78BC3D4-838B-42DD-85BA-C5FF6BA1A00F}"/>
              </a:ext>
            </a:extLst>
          </p:cNvPr>
          <p:cNvGrpSpPr/>
          <p:nvPr/>
        </p:nvGrpSpPr>
        <p:grpSpPr>
          <a:xfrm>
            <a:off x="7278411" y="988346"/>
            <a:ext cx="1952968" cy="2559864"/>
            <a:chOff x="7278411" y="988346"/>
            <a:chExt cx="1952968" cy="2559864"/>
          </a:xfrm>
        </p:grpSpPr>
        <p:grpSp>
          <p:nvGrpSpPr>
            <p:cNvPr id="42" name="1_2">
              <a:extLst>
                <a:ext uri="{FF2B5EF4-FFF2-40B4-BE49-F238E27FC236}">
                  <a16:creationId xmlns:a16="http://schemas.microsoft.com/office/drawing/2014/main" id="{4A88C981-CD3A-4A1F-95F0-D6291B5DB2E8}"/>
                </a:ext>
              </a:extLst>
            </p:cNvPr>
            <p:cNvGrpSpPr/>
            <p:nvPr/>
          </p:nvGrpSpPr>
          <p:grpSpPr>
            <a:xfrm>
              <a:off x="7278411" y="988346"/>
              <a:ext cx="1952968" cy="2559864"/>
              <a:chOff x="7278411" y="988346"/>
              <a:chExt cx="1952968" cy="2559864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5AD10511-4076-45E1-97AF-42ABFE64B00B}"/>
                  </a:ext>
                </a:extLst>
              </p:cNvPr>
              <p:cNvSpPr/>
              <p:nvPr/>
            </p:nvSpPr>
            <p:spPr>
              <a:xfrm>
                <a:off x="7278411" y="103971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6" name="choice 2">
                <a:extLst>
                  <a:ext uri="{FF2B5EF4-FFF2-40B4-BE49-F238E27FC236}">
                    <a16:creationId xmlns:a16="http://schemas.microsoft.com/office/drawing/2014/main" id="{449B9A9E-8131-45C6-992F-421E263F9FCB}"/>
                  </a:ext>
                </a:extLst>
              </p:cNvPr>
              <p:cNvGrpSpPr/>
              <p:nvPr/>
            </p:nvGrpSpPr>
            <p:grpSpPr>
              <a:xfrm>
                <a:off x="7278411" y="988346"/>
                <a:ext cx="1952968" cy="2509480"/>
                <a:chOff x="7279172" y="1106654"/>
                <a:chExt cx="2057701" cy="2644055"/>
              </a:xfrm>
            </p:grpSpPr>
            <p:pic>
              <p:nvPicPr>
                <p:cNvPr id="117" name="Graphic 116">
                  <a:extLst>
                    <a:ext uri="{FF2B5EF4-FFF2-40B4-BE49-F238E27FC236}">
                      <a16:creationId xmlns:a16="http://schemas.microsoft.com/office/drawing/2014/main" id="{7DB864A7-2A05-4C8D-A428-80C97772F0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9172" y="1106654"/>
                  <a:ext cx="2057701" cy="2644055"/>
                </a:xfrm>
                <a:prstGeom prst="rect">
                  <a:avLst/>
                </a:prstGeom>
              </p:spPr>
            </p:pic>
            <p:sp>
              <p:nvSpPr>
                <p:cNvPr id="124" name="สี่เหลี่ยมผืนผ้า 121">
                  <a:extLst>
                    <a:ext uri="{FF2B5EF4-FFF2-40B4-BE49-F238E27FC236}">
                      <a16:creationId xmlns:a16="http://schemas.microsoft.com/office/drawing/2014/main" id="{B5FAB359-65D7-48CB-9472-488DC0FE0754}"/>
                    </a:ext>
                  </a:extLst>
                </p:cNvPr>
                <p:cNvSpPr/>
                <p:nvPr/>
              </p:nvSpPr>
              <p:spPr>
                <a:xfrm>
                  <a:off x="7320296" y="2884095"/>
                  <a:ext cx="1974742" cy="55127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แปรงฟันก่อนนอน</a:t>
                  </a:r>
                </a:p>
              </p:txBody>
            </p:sp>
          </p:grpSp>
        </p:grpSp>
        <p:sp>
          <p:nvSpPr>
            <p:cNvPr id="119" name="สี่เหลี่ยมผืนผ้า 121">
              <a:extLst>
                <a:ext uri="{FF2B5EF4-FFF2-40B4-BE49-F238E27FC236}">
                  <a16:creationId xmlns:a16="http://schemas.microsoft.com/office/drawing/2014/main" id="{C0E6B2B7-DA9C-405F-B5E7-146739B7474D}"/>
                </a:ext>
              </a:extLst>
            </p:cNvPr>
            <p:cNvSpPr/>
            <p:nvPr/>
          </p:nvSpPr>
          <p:spPr>
            <a:xfrm>
              <a:off x="7878014" y="3012336"/>
              <a:ext cx="7473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ทุกวัน</a:t>
              </a:r>
              <a:endParaRPr lang="en-US" sz="2800" dirty="0"/>
            </a:p>
          </p:txBody>
        </p:sp>
      </p:grpSp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D8B75DD3-CE89-4C12-B90B-158FE6160E5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-1576" b="33473"/>
          <a:stretch/>
        </p:blipFill>
        <p:spPr>
          <a:xfrm>
            <a:off x="1597773" y="1374069"/>
            <a:ext cx="2632366" cy="4199115"/>
          </a:xfrm>
          <a:prstGeom prst="rect">
            <a:avLst/>
          </a:prstGeom>
        </p:spPr>
      </p:pic>
      <p:grpSp>
        <p:nvGrpSpPr>
          <p:cNvPr id="41" name="1_1">
            <a:extLst>
              <a:ext uri="{FF2B5EF4-FFF2-40B4-BE49-F238E27FC236}">
                <a16:creationId xmlns:a16="http://schemas.microsoft.com/office/drawing/2014/main" id="{5613F1C1-A422-481C-8ED6-A7ADD5F4C551}"/>
              </a:ext>
            </a:extLst>
          </p:cNvPr>
          <p:cNvGrpSpPr/>
          <p:nvPr/>
        </p:nvGrpSpPr>
        <p:grpSpPr>
          <a:xfrm>
            <a:off x="5093397" y="991771"/>
            <a:ext cx="1953684" cy="2556439"/>
            <a:chOff x="5093397" y="991771"/>
            <a:chExt cx="1953684" cy="255643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FA637F1-1493-4050-8505-DACA66E44232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3" name="choice 1">
              <a:extLst>
                <a:ext uri="{FF2B5EF4-FFF2-40B4-BE49-F238E27FC236}">
                  <a16:creationId xmlns:a16="http://schemas.microsoft.com/office/drawing/2014/main" id="{BB60BA86-6E01-42DC-A4C0-1758557F3D5A}"/>
                </a:ext>
              </a:extLst>
            </p:cNvPr>
            <p:cNvGrpSpPr/>
            <p:nvPr/>
          </p:nvGrpSpPr>
          <p:grpSpPr>
            <a:xfrm>
              <a:off x="5093397" y="991771"/>
              <a:ext cx="1952202" cy="2508494"/>
              <a:chOff x="5088309" y="1111434"/>
              <a:chExt cx="2062321" cy="2649992"/>
            </a:xfrm>
          </p:grpSpPr>
          <p:pic>
            <p:nvPicPr>
              <p:cNvPr id="114" name="Graphic 113">
                <a:extLst>
                  <a:ext uri="{FF2B5EF4-FFF2-40B4-BE49-F238E27FC236}">
                    <a16:creationId xmlns:a16="http://schemas.microsoft.com/office/drawing/2014/main" id="{EB9A1AEB-1FAE-4A22-96AA-89577865F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5088309" y="1111434"/>
                <a:ext cx="2062321" cy="2649992"/>
              </a:xfrm>
              <a:prstGeom prst="rect">
                <a:avLst/>
              </a:prstGeom>
            </p:spPr>
          </p:pic>
          <p:sp>
            <p:nvSpPr>
              <p:cNvPr id="115" name="สี่เหลี่ยมผืนผ้า 120">
                <a:extLst>
                  <a:ext uri="{FF2B5EF4-FFF2-40B4-BE49-F238E27FC236}">
                    <a16:creationId xmlns:a16="http://schemas.microsoft.com/office/drawing/2014/main" id="{03123627-7F50-4BF5-8794-3216E7798353}"/>
                  </a:ext>
                </a:extLst>
              </p:cNvPr>
              <p:cNvSpPr/>
              <p:nvPr/>
            </p:nvSpPr>
            <p:spPr>
              <a:xfrm>
                <a:off x="5210821" y="3091815"/>
                <a:ext cx="1830931" cy="5527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ใช้ฟันเปิดฝาขวด</a:t>
                </a: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DF7123-4562-48C2-A114-EF88FE2C03D0}"/>
              </a:ext>
            </a:extLst>
          </p:cNvPr>
          <p:cNvGrpSpPr/>
          <p:nvPr/>
        </p:nvGrpSpPr>
        <p:grpSpPr>
          <a:xfrm>
            <a:off x="9461993" y="3642132"/>
            <a:ext cx="1952968" cy="2565848"/>
            <a:chOff x="9461993" y="3642132"/>
            <a:chExt cx="1952968" cy="2565848"/>
          </a:xfrm>
        </p:grpSpPr>
        <p:grpSp>
          <p:nvGrpSpPr>
            <p:cNvPr id="46" name="1_6">
              <a:extLst>
                <a:ext uri="{FF2B5EF4-FFF2-40B4-BE49-F238E27FC236}">
                  <a16:creationId xmlns:a16="http://schemas.microsoft.com/office/drawing/2014/main" id="{301E8FA6-75D2-4ACA-A204-54EB047D136B}"/>
                </a:ext>
              </a:extLst>
            </p:cNvPr>
            <p:cNvGrpSpPr/>
            <p:nvPr/>
          </p:nvGrpSpPr>
          <p:grpSpPr>
            <a:xfrm>
              <a:off x="9461993" y="3642132"/>
              <a:ext cx="1952968" cy="2565848"/>
              <a:chOff x="9461993" y="3642132"/>
              <a:chExt cx="1952968" cy="2565848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A913146C-2900-493E-81D4-C72D14DA4B04}"/>
                  </a:ext>
                </a:extLst>
              </p:cNvPr>
              <p:cNvSpPr/>
              <p:nvPr/>
            </p:nvSpPr>
            <p:spPr>
              <a:xfrm>
                <a:off x="9461993" y="3699486"/>
                <a:ext cx="1952968" cy="2508494"/>
              </a:xfrm>
              <a:prstGeom prst="roundRect">
                <a:avLst>
                  <a:gd name="adj" fmla="val 8681"/>
                </a:avLst>
              </a:prstGeom>
              <a:solidFill>
                <a:srgbClr val="F5B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4" name="choice 6">
                <a:extLst>
                  <a:ext uri="{FF2B5EF4-FFF2-40B4-BE49-F238E27FC236}">
                    <a16:creationId xmlns:a16="http://schemas.microsoft.com/office/drawing/2014/main" id="{2C145E71-29CC-4414-B6D9-EB41CC97A54D}"/>
                  </a:ext>
                </a:extLst>
              </p:cNvPr>
              <p:cNvGrpSpPr/>
              <p:nvPr/>
            </p:nvGrpSpPr>
            <p:grpSpPr>
              <a:xfrm>
                <a:off x="9465727" y="3642132"/>
                <a:ext cx="1946847" cy="2501612"/>
                <a:chOff x="9467735" y="3888925"/>
                <a:chExt cx="2047024" cy="2630336"/>
              </a:xfrm>
            </p:grpSpPr>
            <p:pic>
              <p:nvPicPr>
                <p:cNvPr id="135" name="Graphic 134">
                  <a:extLst>
                    <a:ext uri="{FF2B5EF4-FFF2-40B4-BE49-F238E27FC236}">
                      <a16:creationId xmlns:a16="http://schemas.microsoft.com/office/drawing/2014/main" id="{93911886-905B-488F-966F-1B1CB003B8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67735" y="3888925"/>
                  <a:ext cx="2047024" cy="2630336"/>
                </a:xfrm>
                <a:prstGeom prst="rect">
                  <a:avLst/>
                </a:prstGeom>
              </p:spPr>
            </p:pic>
            <p:sp>
              <p:nvSpPr>
                <p:cNvPr id="136" name="สี่เหลี่ยมผืนผ้า 119">
                  <a:extLst>
                    <a:ext uri="{FF2B5EF4-FFF2-40B4-BE49-F238E27FC236}">
                      <a16:creationId xmlns:a16="http://schemas.microsoft.com/office/drawing/2014/main" id="{74D41697-7438-4989-9F2D-486D226B5E89}"/>
                    </a:ext>
                  </a:extLst>
                </p:cNvPr>
                <p:cNvSpPr/>
                <p:nvPr/>
              </p:nvSpPr>
              <p:spPr>
                <a:xfrm>
                  <a:off x="9794300" y="5680148"/>
                  <a:ext cx="1461576" cy="5501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800" dirty="0">
                      <a:cs typeface="TH Sarabun New" panose="020B0500040200020003" pitchFamily="34" charset="-34"/>
                    </a:rPr>
                    <a:t>รับประทาน</a:t>
                  </a:r>
                </a:p>
              </p:txBody>
            </p:sp>
          </p:grpSp>
        </p:grpSp>
        <p:sp>
          <p:nvSpPr>
            <p:cNvPr id="109" name="สี่เหลี่ยมผืนผ้า 119">
              <a:extLst>
                <a:ext uri="{FF2B5EF4-FFF2-40B4-BE49-F238E27FC236}">
                  <a16:creationId xmlns:a16="http://schemas.microsoft.com/office/drawing/2014/main" id="{6F734242-50A2-4819-AA09-8208FB83AD6D}"/>
                </a:ext>
              </a:extLst>
            </p:cNvPr>
            <p:cNvSpPr/>
            <p:nvPr/>
          </p:nvSpPr>
          <p:spPr>
            <a:xfrm>
              <a:off x="9889457" y="5680148"/>
              <a:ext cx="11544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cs typeface="TH Sarabun New" panose="020B0500040200020003" pitchFamily="34" charset="-34"/>
                </a:rPr>
                <a:t>ขนมหวาน</a:t>
              </a:r>
              <a:endParaRPr lang="en-US" sz="2800" dirty="0"/>
            </a:p>
          </p:txBody>
        </p:sp>
      </p:grpSp>
      <p:pic>
        <p:nvPicPr>
          <p:cNvPr id="120" name="Picture 119">
            <a:extLst>
              <a:ext uri="{FF2B5EF4-FFF2-40B4-BE49-F238E27FC236}">
                <a16:creationId xmlns:a16="http://schemas.microsoft.com/office/drawing/2014/main" id="{30BAED2B-2DD9-4A23-B789-08F91330F0B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B3283F7-38F2-45F6-8D91-32FDB82BAFD0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22" name="กลุ่ม 26">
              <a:extLst>
                <a:ext uri="{FF2B5EF4-FFF2-40B4-BE49-F238E27FC236}">
                  <a16:creationId xmlns:a16="http://schemas.microsoft.com/office/drawing/2014/main" id="{70A48C48-5E39-4C5F-B379-5CD6CA6B92CF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37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B6320956-2D23-4064-9D11-7F82BA089EB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38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7C0E8D05-3095-4472-A984-51F06FB43443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DC421368-B0AD-4435-A0F1-E86BFFF8F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41" name="Picture 140">
            <a:extLst>
              <a:ext uri="{FF2B5EF4-FFF2-40B4-BE49-F238E27FC236}">
                <a16:creationId xmlns:a16="http://schemas.microsoft.com/office/drawing/2014/main" id="{764F83AD-CF2D-4918-AA42-7E3280BC02B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437"/>
          <a:stretch/>
        </p:blipFill>
        <p:spPr>
          <a:xfrm>
            <a:off x="5582328" y="296839"/>
            <a:ext cx="5679305" cy="64356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FCFD6A3-92A5-4DE3-8829-287F86CB1DA9}"/>
              </a:ext>
            </a:extLst>
          </p:cNvPr>
          <p:cNvGrpSpPr/>
          <p:nvPr/>
        </p:nvGrpSpPr>
        <p:grpSpPr>
          <a:xfrm>
            <a:off x="1672159" y="5230415"/>
            <a:ext cx="2979911" cy="1403840"/>
            <a:chOff x="1672159" y="5230415"/>
            <a:chExt cx="2979911" cy="1403840"/>
          </a:xfrm>
        </p:grpSpPr>
        <p:grpSp>
          <p:nvGrpSpPr>
            <p:cNvPr id="78" name="ข้อ 2 อธิบาย">
              <a:extLst>
                <a:ext uri="{FF2B5EF4-FFF2-40B4-BE49-F238E27FC236}">
                  <a16:creationId xmlns:a16="http://schemas.microsoft.com/office/drawing/2014/main" id="{8162F71F-C13A-4557-BDA6-7ECE47576075}"/>
                </a:ext>
              </a:extLst>
            </p:cNvPr>
            <p:cNvGrpSpPr/>
            <p:nvPr/>
          </p:nvGrpSpPr>
          <p:grpSpPr>
            <a:xfrm>
              <a:off x="1672159" y="5230415"/>
              <a:ext cx="2979911" cy="1403840"/>
              <a:chOff x="1902356" y="5230415"/>
              <a:chExt cx="2979911" cy="1403840"/>
            </a:xfrm>
          </p:grpSpPr>
          <p:sp>
            <p:nvSpPr>
              <p:cNvPr id="79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4635F7CC-94B2-461B-8BDE-38F46484F5F7}"/>
                  </a:ext>
                </a:extLst>
              </p:cNvPr>
              <p:cNvSpPr/>
              <p:nvPr/>
            </p:nvSpPr>
            <p:spPr>
              <a:xfrm>
                <a:off x="1902356" y="5252779"/>
                <a:ext cx="2979911" cy="136344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80" name="กลุ่ม 1">
                <a:extLst>
                  <a:ext uri="{FF2B5EF4-FFF2-40B4-BE49-F238E27FC236}">
                    <a16:creationId xmlns:a16="http://schemas.microsoft.com/office/drawing/2014/main" id="{B87E7EC0-2516-4A6C-89BE-93A7113B5882}"/>
                  </a:ext>
                </a:extLst>
              </p:cNvPr>
              <p:cNvGrpSpPr/>
              <p:nvPr/>
            </p:nvGrpSpPr>
            <p:grpSpPr>
              <a:xfrm>
                <a:off x="1903072" y="5230415"/>
                <a:ext cx="2966995" cy="1403840"/>
                <a:chOff x="2003489" y="5034683"/>
                <a:chExt cx="2966995" cy="1403840"/>
              </a:xfrm>
            </p:grpSpPr>
            <p:sp>
              <p:nvSpPr>
                <p:cNvPr id="81" name="สี่เหลี่ยมผืนผ้า: มุมมน 117">
                  <a:extLst>
                    <a:ext uri="{FF2B5EF4-FFF2-40B4-BE49-F238E27FC236}">
                      <a16:creationId xmlns:a16="http://schemas.microsoft.com/office/drawing/2014/main" id="{D59239D7-D661-468D-995B-A83A0ECB7BA0}"/>
                    </a:ext>
                  </a:extLst>
                </p:cNvPr>
                <p:cNvSpPr/>
                <p:nvPr/>
              </p:nvSpPr>
              <p:spPr>
                <a:xfrm>
                  <a:off x="2003489" y="5034683"/>
                  <a:ext cx="2966995" cy="1363443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2" name="สี่เหลี่ยมผืนผ้า 59">
                  <a:extLst>
                    <a:ext uri="{FF2B5EF4-FFF2-40B4-BE49-F238E27FC236}">
                      <a16:creationId xmlns:a16="http://schemas.microsoft.com/office/drawing/2014/main" id="{5BA7AF4F-BF4B-4BFD-BB78-3DE4B54405EA}"/>
                    </a:ext>
                  </a:extLst>
                </p:cNvPr>
                <p:cNvSpPr/>
                <p:nvPr/>
              </p:nvSpPr>
              <p:spPr>
                <a:xfrm>
                  <a:off x="2083034" y="5484416"/>
                  <a:ext cx="2832827" cy="95410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800" b="1" dirty="0">
                      <a:cs typeface="TH Sarabun New" panose="020B0500040200020003" pitchFamily="34" charset="-34"/>
                    </a:rPr>
                    <a:t>รักษาฟันให้แข็งแรงและ</a:t>
                  </a:r>
                </a:p>
                <a:p>
                  <a:pPr algn="ctr"/>
                  <a:r>
                    <a:rPr lang="th-TH" sz="2800" b="1" dirty="0">
                      <a:cs typeface="TH Sarabun New" panose="020B0500040200020003" pitchFamily="34" charset="-34"/>
                    </a:rPr>
                    <a:t>แปรงฟันทุกวันอย่างถูกต้อง</a:t>
                  </a:r>
                  <a:endParaRPr lang="en-US" sz="2800" b="1" dirty="0"/>
                </a:p>
              </p:txBody>
            </p:sp>
          </p:grpSp>
        </p:grpSp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54066140-7C92-4E1C-942F-B8D8500AF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1110" y="5259813"/>
              <a:ext cx="1073023" cy="648710"/>
            </a:xfrm>
            <a:prstGeom prst="rect">
              <a:avLst/>
            </a:prstGeom>
          </p:spPr>
        </p:pic>
      </p:grpSp>
      <p:pic>
        <p:nvPicPr>
          <p:cNvPr id="174" name="Graphic 173">
            <a:extLst>
              <a:ext uri="{FF2B5EF4-FFF2-40B4-BE49-F238E27FC236}">
                <a16:creationId xmlns:a16="http://schemas.microsoft.com/office/drawing/2014/main" id="{2912C0B6-2483-46C1-8451-AF9FAAC9B0B1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435911">
            <a:off x="4915743" y="3232431"/>
            <a:ext cx="324852" cy="411480"/>
          </a:xfrm>
          <a:prstGeom prst="rect">
            <a:avLst/>
          </a:prstGeom>
        </p:spPr>
      </p:pic>
      <p:pic>
        <p:nvPicPr>
          <p:cNvPr id="179" name="ANS">
            <a:hlinkClick r:id="rId25" action="ppaction://hlinksldjump"/>
            <a:extLst>
              <a:ext uri="{FF2B5EF4-FFF2-40B4-BE49-F238E27FC236}">
                <a16:creationId xmlns:a16="http://schemas.microsoft.com/office/drawing/2014/main" id="{3F8DD580-08CA-44F3-9AFE-C5AF2B29F17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  <p:pic>
        <p:nvPicPr>
          <p:cNvPr id="180" name="Picture 179">
            <a:hlinkClick r:id="rId27" action="ppaction://hlinksldjump"/>
            <a:extLst>
              <a:ext uri="{FF2B5EF4-FFF2-40B4-BE49-F238E27FC236}">
                <a16:creationId xmlns:a16="http://schemas.microsoft.com/office/drawing/2014/main" id="{55555F59-4418-4E23-947C-728B1029907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81" name="Picture 180">
            <a:hlinkClick r:id="rId29" action="ppaction://hlinksldjump"/>
            <a:extLst>
              <a:ext uri="{FF2B5EF4-FFF2-40B4-BE49-F238E27FC236}">
                <a16:creationId xmlns:a16="http://schemas.microsoft.com/office/drawing/2014/main" id="{53A6A724-5954-44D5-AD20-A899AAAB1B3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82" name="Picture 181">
            <a:hlinkClick r:id="rId31" action="ppaction://hlinksldjump"/>
            <a:extLst>
              <a:ext uri="{FF2B5EF4-FFF2-40B4-BE49-F238E27FC236}">
                <a16:creationId xmlns:a16="http://schemas.microsoft.com/office/drawing/2014/main" id="{6C8691C9-08DC-42D4-96C3-30B31FADFCA1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83" name="Picture 182">
            <a:hlinkClick r:id="rId33" action="ppaction://hlinksldjump"/>
            <a:extLst>
              <a:ext uri="{FF2B5EF4-FFF2-40B4-BE49-F238E27FC236}">
                <a16:creationId xmlns:a16="http://schemas.microsoft.com/office/drawing/2014/main" id="{5776CC20-32B9-4304-A20F-76C41B91BA3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84" name="Picture 183">
            <a:hlinkClick r:id="rId35" action="ppaction://hlinksldjump"/>
            <a:extLst>
              <a:ext uri="{FF2B5EF4-FFF2-40B4-BE49-F238E27FC236}">
                <a16:creationId xmlns:a16="http://schemas.microsoft.com/office/drawing/2014/main" id="{C33F9C04-F009-4497-8C24-8D58B93CE238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85" name="Picture 184">
            <a:hlinkClick r:id="rId37" action="ppaction://hlinksldjump"/>
            <a:extLst>
              <a:ext uri="{FF2B5EF4-FFF2-40B4-BE49-F238E27FC236}">
                <a16:creationId xmlns:a16="http://schemas.microsoft.com/office/drawing/2014/main" id="{9363FDFD-E5BC-4A37-BD7B-4F2E6E78253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86" name="Picture 185">
            <a:hlinkClick r:id="rId39" action="ppaction://hlinksldjump"/>
            <a:extLst>
              <a:ext uri="{FF2B5EF4-FFF2-40B4-BE49-F238E27FC236}">
                <a16:creationId xmlns:a16="http://schemas.microsoft.com/office/drawing/2014/main" id="{0249EDAC-4C3E-4F7C-AD97-6EF54658EBD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87" name="Picture 186">
            <a:hlinkClick r:id="rId41" action="ppaction://hlinksldjump"/>
            <a:extLst>
              <a:ext uri="{FF2B5EF4-FFF2-40B4-BE49-F238E27FC236}">
                <a16:creationId xmlns:a16="http://schemas.microsoft.com/office/drawing/2014/main" id="{3B244850-6925-4BDC-9094-780F7095AECB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88" name="Picture 187">
            <a:hlinkClick r:id="rId43" action="ppaction://hlinksldjump"/>
            <a:extLst>
              <a:ext uri="{FF2B5EF4-FFF2-40B4-BE49-F238E27FC236}">
                <a16:creationId xmlns:a16="http://schemas.microsoft.com/office/drawing/2014/main" id="{DEE65370-6FB7-416C-B785-277D3A5D7C5D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7B62FF29-E68C-46B0-A794-F0566D4691BC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-12570" y="1845291"/>
            <a:ext cx="1938696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23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5" grpId="0" animBg="1"/>
      <p:bldP spid="176" grpId="0" animBg="1"/>
      <p:bldP spid="177" grpId="0" animBg="1"/>
      <p:bldP spid="1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68BF846-9BED-4621-B791-5D74EEEC83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34993" y="1461127"/>
            <a:ext cx="3253157" cy="4035337"/>
          </a:xfrm>
          <a:prstGeom prst="rect">
            <a:avLst/>
          </a:prstGeom>
        </p:spPr>
      </p:pic>
      <p:pic>
        <p:nvPicPr>
          <p:cNvPr id="87" name="blingbling">
            <a:extLst>
              <a:ext uri="{FF2B5EF4-FFF2-40B4-BE49-F238E27FC236}">
                <a16:creationId xmlns:a16="http://schemas.microsoft.com/office/drawing/2014/main" id="{53DC306F-E0C3-411F-A71C-2FA5D72F58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62077" y="1244535"/>
            <a:ext cx="2540322" cy="3947957"/>
          </a:xfrm>
          <a:prstGeom prst="rect">
            <a:avLst/>
          </a:prstGeom>
        </p:spPr>
      </p:pic>
      <p:grpSp>
        <p:nvGrpSpPr>
          <p:cNvPr id="41" name="1_1">
            <a:extLst>
              <a:ext uri="{FF2B5EF4-FFF2-40B4-BE49-F238E27FC236}">
                <a16:creationId xmlns:a16="http://schemas.microsoft.com/office/drawing/2014/main" id="{5613F1C1-A422-481C-8ED6-A7ADD5F4C551}"/>
              </a:ext>
            </a:extLst>
          </p:cNvPr>
          <p:cNvGrpSpPr/>
          <p:nvPr/>
        </p:nvGrpSpPr>
        <p:grpSpPr>
          <a:xfrm>
            <a:off x="5093397" y="991771"/>
            <a:ext cx="1953684" cy="2556439"/>
            <a:chOff x="5093397" y="991771"/>
            <a:chExt cx="1953684" cy="255643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FA637F1-1493-4050-8505-DACA66E44232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3" name="choice 1">
              <a:extLst>
                <a:ext uri="{FF2B5EF4-FFF2-40B4-BE49-F238E27FC236}">
                  <a16:creationId xmlns:a16="http://schemas.microsoft.com/office/drawing/2014/main" id="{BB60BA86-6E01-42DC-A4C0-1758557F3D5A}"/>
                </a:ext>
              </a:extLst>
            </p:cNvPr>
            <p:cNvGrpSpPr/>
            <p:nvPr/>
          </p:nvGrpSpPr>
          <p:grpSpPr>
            <a:xfrm>
              <a:off x="5093397" y="991771"/>
              <a:ext cx="1952202" cy="2508494"/>
              <a:chOff x="5088309" y="1111434"/>
              <a:chExt cx="2062321" cy="2649992"/>
            </a:xfrm>
          </p:grpSpPr>
          <p:pic>
            <p:nvPicPr>
              <p:cNvPr id="114" name="Graphic 113">
                <a:extLst>
                  <a:ext uri="{FF2B5EF4-FFF2-40B4-BE49-F238E27FC236}">
                    <a16:creationId xmlns:a16="http://schemas.microsoft.com/office/drawing/2014/main" id="{EB9A1AEB-1FAE-4A22-96AA-89577865F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5088309" y="1111434"/>
                <a:ext cx="2062321" cy="2649992"/>
              </a:xfrm>
              <a:prstGeom prst="rect">
                <a:avLst/>
              </a:prstGeom>
            </p:spPr>
          </p:pic>
          <p:sp>
            <p:nvSpPr>
              <p:cNvPr id="115" name="สี่เหลี่ยมผืนผ้า 120">
                <a:extLst>
                  <a:ext uri="{FF2B5EF4-FFF2-40B4-BE49-F238E27FC236}">
                    <a16:creationId xmlns:a16="http://schemas.microsoft.com/office/drawing/2014/main" id="{03123627-7F50-4BF5-8794-3216E7798353}"/>
                  </a:ext>
                </a:extLst>
              </p:cNvPr>
              <p:cNvSpPr/>
              <p:nvPr/>
            </p:nvSpPr>
            <p:spPr>
              <a:xfrm>
                <a:off x="5210821" y="3091815"/>
                <a:ext cx="1830931" cy="5527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ใช้ฟันเปิดฝาขวด</a:t>
                </a:r>
              </a:p>
            </p:txBody>
          </p:sp>
        </p:grpSp>
      </p:grp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BCF5E39F-C0B3-4A9C-9E0D-AD8A5292DF4C}"/>
              </a:ext>
            </a:extLst>
          </p:cNvPr>
          <p:cNvSpPr/>
          <p:nvPr/>
        </p:nvSpPr>
        <p:spPr>
          <a:xfrm>
            <a:off x="7273652" y="99007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14CB7E2F-5945-4015-921E-C990162D6F8A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B9A4C22B-70F9-45FE-865A-5A57DED2CBCF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A46FBDD7-7FB7-4907-8808-A2820C7D50B4}"/>
              </a:ext>
            </a:extLst>
          </p:cNvPr>
          <p:cNvSpPr/>
          <p:nvPr/>
        </p:nvSpPr>
        <p:spPr>
          <a:xfrm>
            <a:off x="7269610" y="365280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1_4">
            <a:extLst>
              <a:ext uri="{FF2B5EF4-FFF2-40B4-BE49-F238E27FC236}">
                <a16:creationId xmlns:a16="http://schemas.microsoft.com/office/drawing/2014/main" id="{4E397431-095F-4413-BDC3-DF0789348CFF}"/>
              </a:ext>
            </a:extLst>
          </p:cNvPr>
          <p:cNvGrpSpPr/>
          <p:nvPr/>
        </p:nvGrpSpPr>
        <p:grpSpPr>
          <a:xfrm>
            <a:off x="5102958" y="3642131"/>
            <a:ext cx="1944785" cy="2555088"/>
            <a:chOff x="5102958" y="3642131"/>
            <a:chExt cx="1944785" cy="2555088"/>
          </a:xfrm>
        </p:grpSpPr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C9AF567B-EEB2-41A2-BA76-098BE42566DD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3" name="choice 4">
              <a:extLst>
                <a:ext uri="{FF2B5EF4-FFF2-40B4-BE49-F238E27FC236}">
                  <a16:creationId xmlns:a16="http://schemas.microsoft.com/office/drawing/2014/main" id="{102AF981-D0BD-4FB3-8920-1634A55FC283}"/>
                </a:ext>
              </a:extLst>
            </p:cNvPr>
            <p:cNvGrpSpPr/>
            <p:nvPr/>
          </p:nvGrpSpPr>
          <p:grpSpPr>
            <a:xfrm>
              <a:off x="5102958" y="3642131"/>
              <a:ext cx="1943127" cy="2496831"/>
              <a:chOff x="5093631" y="3890758"/>
              <a:chExt cx="2058508" cy="2645092"/>
            </a:xfrm>
          </p:grpSpPr>
          <p:pic>
            <p:nvPicPr>
              <p:cNvPr id="137" name="Graphic 136">
                <a:extLst>
                  <a:ext uri="{FF2B5EF4-FFF2-40B4-BE49-F238E27FC236}">
                    <a16:creationId xmlns:a16="http://schemas.microsoft.com/office/drawing/2014/main" id="{0C1B92E6-11D0-4F13-B93D-3D0EA219B4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5093631" y="3890758"/>
                <a:ext cx="2058508" cy="2645092"/>
              </a:xfrm>
              <a:prstGeom prst="rect">
                <a:avLst/>
              </a:prstGeom>
            </p:spPr>
          </p:pic>
          <p:sp>
            <p:nvSpPr>
              <p:cNvPr id="138" name="สี่เหลี่ยมผืนผ้า 108">
                <a:extLst>
                  <a:ext uri="{FF2B5EF4-FFF2-40B4-BE49-F238E27FC236}">
                    <a16:creationId xmlns:a16="http://schemas.microsoft.com/office/drawing/2014/main" id="{8EAB17A5-A27D-44A4-8EAD-F44053344C8C}"/>
                  </a:ext>
                </a:extLst>
              </p:cNvPr>
              <p:cNvSpPr/>
              <p:nvPr/>
            </p:nvSpPr>
            <p:spPr>
              <a:xfrm>
                <a:off x="5244992" y="5679247"/>
                <a:ext cx="1773247" cy="554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ใช้ยาสีฟันที่ผสม</a:t>
                </a:r>
              </a:p>
            </p:txBody>
          </p:sp>
        </p:grpSp>
      </p:grpSp>
      <p:sp>
        <p:nvSpPr>
          <p:cNvPr id="139" name="สี่เหลี่ยมผืนผ้า 108">
            <a:extLst>
              <a:ext uri="{FF2B5EF4-FFF2-40B4-BE49-F238E27FC236}">
                <a16:creationId xmlns:a16="http://schemas.microsoft.com/office/drawing/2014/main" id="{D02DCBC2-CFF4-4F27-A6E8-86C9A7F885BB}"/>
              </a:ext>
            </a:extLst>
          </p:cNvPr>
          <p:cNvSpPr/>
          <p:nvPr/>
        </p:nvSpPr>
        <p:spPr>
          <a:xfrm>
            <a:off x="5502294" y="5662556"/>
            <a:ext cx="1104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ฟลูออไรด์</a:t>
            </a:r>
            <a:endParaRPr lang="en-US" sz="2800" dirty="0"/>
          </a:p>
        </p:txBody>
      </p:sp>
      <p:grpSp>
        <p:nvGrpSpPr>
          <p:cNvPr id="140" name="1_5">
            <a:extLst>
              <a:ext uri="{FF2B5EF4-FFF2-40B4-BE49-F238E27FC236}">
                <a16:creationId xmlns:a16="http://schemas.microsoft.com/office/drawing/2014/main" id="{7C35625F-4A18-4ED2-A2FC-9B0C598ECA64}"/>
              </a:ext>
            </a:extLst>
          </p:cNvPr>
          <p:cNvGrpSpPr/>
          <p:nvPr/>
        </p:nvGrpSpPr>
        <p:grpSpPr>
          <a:xfrm>
            <a:off x="7278053" y="3642134"/>
            <a:ext cx="1942073" cy="2557626"/>
            <a:chOff x="7278053" y="3642134"/>
            <a:chExt cx="1942073" cy="2557626"/>
          </a:xfrm>
        </p:grpSpPr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0683A7B3-2CD9-48C8-AFBC-6819ADCCD9D8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2" name="choice 5">
              <a:extLst>
                <a:ext uri="{FF2B5EF4-FFF2-40B4-BE49-F238E27FC236}">
                  <a16:creationId xmlns:a16="http://schemas.microsoft.com/office/drawing/2014/main" id="{D294B410-A848-4B45-9452-5BA2A410A5C2}"/>
                </a:ext>
              </a:extLst>
            </p:cNvPr>
            <p:cNvGrpSpPr/>
            <p:nvPr/>
          </p:nvGrpSpPr>
          <p:grpSpPr>
            <a:xfrm>
              <a:off x="7283233" y="3642134"/>
              <a:ext cx="1931712" cy="2482167"/>
              <a:chOff x="7278365" y="3890758"/>
              <a:chExt cx="2058508" cy="2645092"/>
            </a:xfrm>
          </p:grpSpPr>
          <p:pic>
            <p:nvPicPr>
              <p:cNvPr id="143" name="Graphic 142">
                <a:extLst>
                  <a:ext uri="{FF2B5EF4-FFF2-40B4-BE49-F238E27FC236}">
                    <a16:creationId xmlns:a16="http://schemas.microsoft.com/office/drawing/2014/main" id="{BA44C209-F127-497E-A105-AC3F988C3A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7278365" y="3890758"/>
                <a:ext cx="2058508" cy="2645092"/>
              </a:xfrm>
              <a:prstGeom prst="rect">
                <a:avLst/>
              </a:prstGeom>
            </p:spPr>
          </p:pic>
          <p:sp>
            <p:nvSpPr>
              <p:cNvPr id="144" name="สี่เหลี่ยมผืนผ้า 118">
                <a:extLst>
                  <a:ext uri="{FF2B5EF4-FFF2-40B4-BE49-F238E27FC236}">
                    <a16:creationId xmlns:a16="http://schemas.microsoft.com/office/drawing/2014/main" id="{8888FBC9-CF0B-4A22-AEAF-1DCEA5696BE7}"/>
                  </a:ext>
                </a:extLst>
              </p:cNvPr>
              <p:cNvSpPr/>
              <p:nvPr/>
            </p:nvSpPr>
            <p:spPr>
              <a:xfrm>
                <a:off x="7741216" y="5658532"/>
                <a:ext cx="1132894" cy="5575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ดื่มนมที่มี</a:t>
                </a:r>
              </a:p>
            </p:txBody>
          </p:sp>
        </p:grpSp>
      </p:grpSp>
      <p:grpSp>
        <p:nvGrpSpPr>
          <p:cNvPr id="145" name="1_6">
            <a:extLst>
              <a:ext uri="{FF2B5EF4-FFF2-40B4-BE49-F238E27FC236}">
                <a16:creationId xmlns:a16="http://schemas.microsoft.com/office/drawing/2014/main" id="{EFE3BF31-DD4B-439D-9240-A32BA747116D}"/>
              </a:ext>
            </a:extLst>
          </p:cNvPr>
          <p:cNvGrpSpPr/>
          <p:nvPr/>
        </p:nvGrpSpPr>
        <p:grpSpPr>
          <a:xfrm>
            <a:off x="9461993" y="3642132"/>
            <a:ext cx="1952968" cy="2565848"/>
            <a:chOff x="9461993" y="3642132"/>
            <a:chExt cx="1952968" cy="2565848"/>
          </a:xfrm>
        </p:grpSpPr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D30014DC-7FDD-45F0-95A9-82CF214A96E1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7" name="choice 6">
              <a:extLst>
                <a:ext uri="{FF2B5EF4-FFF2-40B4-BE49-F238E27FC236}">
                  <a16:creationId xmlns:a16="http://schemas.microsoft.com/office/drawing/2014/main" id="{115C2722-A35C-4D06-981F-C98D3E7F3EB3}"/>
                </a:ext>
              </a:extLst>
            </p:cNvPr>
            <p:cNvGrpSpPr/>
            <p:nvPr/>
          </p:nvGrpSpPr>
          <p:grpSpPr>
            <a:xfrm>
              <a:off x="9465727" y="3642132"/>
              <a:ext cx="1946847" cy="2501612"/>
              <a:chOff x="9467735" y="3888925"/>
              <a:chExt cx="2047024" cy="2630336"/>
            </a:xfrm>
          </p:grpSpPr>
          <p:pic>
            <p:nvPicPr>
              <p:cNvPr id="148" name="Graphic 147">
                <a:extLst>
                  <a:ext uri="{FF2B5EF4-FFF2-40B4-BE49-F238E27FC236}">
                    <a16:creationId xmlns:a16="http://schemas.microsoft.com/office/drawing/2014/main" id="{B60D029A-D73D-4726-87FD-0934B7A3DF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9467735" y="3888925"/>
                <a:ext cx="2047024" cy="2630336"/>
              </a:xfrm>
              <a:prstGeom prst="rect">
                <a:avLst/>
              </a:prstGeom>
            </p:spPr>
          </p:pic>
          <p:sp>
            <p:nvSpPr>
              <p:cNvPr id="149" name="สี่เหลี่ยมผืนผ้า 119">
                <a:extLst>
                  <a:ext uri="{FF2B5EF4-FFF2-40B4-BE49-F238E27FC236}">
                    <a16:creationId xmlns:a16="http://schemas.microsoft.com/office/drawing/2014/main" id="{9166CC64-592D-4C1F-9A1F-9245ED8D2822}"/>
                  </a:ext>
                </a:extLst>
              </p:cNvPr>
              <p:cNvSpPr/>
              <p:nvPr/>
            </p:nvSpPr>
            <p:spPr>
              <a:xfrm>
                <a:off x="9794300" y="5680148"/>
                <a:ext cx="1461576" cy="550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รับประทาน</a:t>
                </a:r>
              </a:p>
            </p:txBody>
          </p:sp>
        </p:grpSp>
      </p:grpSp>
      <p:sp>
        <p:nvSpPr>
          <p:cNvPr id="150" name="สี่เหลี่ยมผืนผ้า 118">
            <a:extLst>
              <a:ext uri="{FF2B5EF4-FFF2-40B4-BE49-F238E27FC236}">
                <a16:creationId xmlns:a16="http://schemas.microsoft.com/office/drawing/2014/main" id="{9F785E53-41E3-4B07-990F-485D1EB6BD2C}"/>
              </a:ext>
            </a:extLst>
          </p:cNvPr>
          <p:cNvSpPr/>
          <p:nvPr/>
        </p:nvSpPr>
        <p:spPr>
          <a:xfrm>
            <a:off x="7585285" y="5633981"/>
            <a:ext cx="1327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แคลเซียมสูง</a:t>
            </a:r>
            <a:endParaRPr lang="en-US" sz="2800" dirty="0"/>
          </a:p>
        </p:txBody>
      </p:sp>
      <p:sp>
        <p:nvSpPr>
          <p:cNvPr id="151" name="สี่เหลี่ยมผืนผ้า 119">
            <a:extLst>
              <a:ext uri="{FF2B5EF4-FFF2-40B4-BE49-F238E27FC236}">
                <a16:creationId xmlns:a16="http://schemas.microsoft.com/office/drawing/2014/main" id="{0DA9DDDC-55F1-4691-BF3F-2811852C2E03}"/>
              </a:ext>
            </a:extLst>
          </p:cNvPr>
          <p:cNvSpPr/>
          <p:nvPr/>
        </p:nvSpPr>
        <p:spPr>
          <a:xfrm>
            <a:off x="9889457" y="5680148"/>
            <a:ext cx="1154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ขนมหวาน</a:t>
            </a:r>
            <a:endParaRPr lang="en-US" sz="2800" dirty="0"/>
          </a:p>
        </p:txBody>
      </p:sp>
      <p:grpSp>
        <p:nvGrpSpPr>
          <p:cNvPr id="152" name="1_3">
            <a:extLst>
              <a:ext uri="{FF2B5EF4-FFF2-40B4-BE49-F238E27FC236}">
                <a16:creationId xmlns:a16="http://schemas.microsoft.com/office/drawing/2014/main" id="{5F554402-A347-47F5-A498-6C7EFAD61478}"/>
              </a:ext>
            </a:extLst>
          </p:cNvPr>
          <p:cNvGrpSpPr/>
          <p:nvPr/>
        </p:nvGrpSpPr>
        <p:grpSpPr>
          <a:xfrm>
            <a:off x="9224935" y="988346"/>
            <a:ext cx="2427083" cy="2558782"/>
            <a:chOff x="9224935" y="988346"/>
            <a:chExt cx="2427083" cy="2558782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A18E9DCF-DC89-4727-A656-A5DFBC61D7E2}"/>
                </a:ext>
              </a:extLst>
            </p:cNvPr>
            <p:cNvSpPr/>
            <p:nvPr/>
          </p:nvSpPr>
          <p:spPr>
            <a:xfrm>
              <a:off x="9467017" y="1038634"/>
              <a:ext cx="1930587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4" name="choice 3">
              <a:extLst>
                <a:ext uri="{FF2B5EF4-FFF2-40B4-BE49-F238E27FC236}">
                  <a16:creationId xmlns:a16="http://schemas.microsoft.com/office/drawing/2014/main" id="{0DA3D613-DC6A-4CE4-85BF-4D5BEA6223A5}"/>
                </a:ext>
              </a:extLst>
            </p:cNvPr>
            <p:cNvGrpSpPr/>
            <p:nvPr/>
          </p:nvGrpSpPr>
          <p:grpSpPr>
            <a:xfrm>
              <a:off x="9224935" y="988346"/>
              <a:ext cx="2427083" cy="2485281"/>
              <a:chOff x="9203744" y="1110307"/>
              <a:chExt cx="2575006" cy="2636748"/>
            </a:xfrm>
          </p:grpSpPr>
          <p:pic>
            <p:nvPicPr>
              <p:cNvPr id="155" name="Graphic 154">
                <a:extLst>
                  <a:ext uri="{FF2B5EF4-FFF2-40B4-BE49-F238E27FC236}">
                    <a16:creationId xmlns:a16="http://schemas.microsoft.com/office/drawing/2014/main" id="{2388D897-8DBC-45D2-A1C7-23F7C001D7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9203744" y="1110307"/>
                <a:ext cx="2575006" cy="2636748"/>
              </a:xfrm>
              <a:prstGeom prst="rect">
                <a:avLst/>
              </a:prstGeom>
            </p:spPr>
          </p:pic>
          <p:sp>
            <p:nvSpPr>
              <p:cNvPr id="156" name="สี่เหลี่ยมผืนผ้า 122">
                <a:extLst>
                  <a:ext uri="{FF2B5EF4-FFF2-40B4-BE49-F238E27FC236}">
                    <a16:creationId xmlns:a16="http://schemas.microsoft.com/office/drawing/2014/main" id="{39B1292A-83F6-4F13-9052-4F8D4E063D69}"/>
                  </a:ext>
                </a:extLst>
              </p:cNvPr>
              <p:cNvSpPr/>
              <p:nvPr/>
            </p:nvSpPr>
            <p:spPr>
              <a:xfrm>
                <a:off x="9588720" y="2832351"/>
                <a:ext cx="1806484" cy="555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ตรวจสุขภาพฟัน</a:t>
                </a:r>
              </a:p>
            </p:txBody>
          </p:sp>
        </p:grpSp>
      </p:grpSp>
      <p:sp>
        <p:nvSpPr>
          <p:cNvPr id="157" name="สี่เหลี่ยมผืนผ้า 122">
            <a:extLst>
              <a:ext uri="{FF2B5EF4-FFF2-40B4-BE49-F238E27FC236}">
                <a16:creationId xmlns:a16="http://schemas.microsoft.com/office/drawing/2014/main" id="{EB4F17BB-2F8B-407A-A015-55AA529D7CE7}"/>
              </a:ext>
            </a:extLst>
          </p:cNvPr>
          <p:cNvSpPr/>
          <p:nvPr/>
        </p:nvSpPr>
        <p:spPr>
          <a:xfrm>
            <a:off x="9800566" y="2977312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ทุก 6 เดือน</a:t>
            </a:r>
            <a:endParaRPr lang="en-US" sz="2800" dirty="0"/>
          </a:p>
        </p:txBody>
      </p:sp>
      <p:grpSp>
        <p:nvGrpSpPr>
          <p:cNvPr id="158" name="1_2">
            <a:extLst>
              <a:ext uri="{FF2B5EF4-FFF2-40B4-BE49-F238E27FC236}">
                <a16:creationId xmlns:a16="http://schemas.microsoft.com/office/drawing/2014/main" id="{4C60F4D1-94A8-4E10-B5EE-39452FBB75E1}"/>
              </a:ext>
            </a:extLst>
          </p:cNvPr>
          <p:cNvGrpSpPr/>
          <p:nvPr/>
        </p:nvGrpSpPr>
        <p:grpSpPr>
          <a:xfrm>
            <a:off x="7278411" y="988346"/>
            <a:ext cx="1952968" cy="2559864"/>
            <a:chOff x="7278411" y="988346"/>
            <a:chExt cx="1952968" cy="2559864"/>
          </a:xfrm>
        </p:grpSpPr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8B30CD37-C70F-4ABF-9CB2-C626BC37EC14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0" name="choice 2">
              <a:extLst>
                <a:ext uri="{FF2B5EF4-FFF2-40B4-BE49-F238E27FC236}">
                  <a16:creationId xmlns:a16="http://schemas.microsoft.com/office/drawing/2014/main" id="{0BCC0290-4CDD-4A1F-8996-4CE10BC2F91D}"/>
                </a:ext>
              </a:extLst>
            </p:cNvPr>
            <p:cNvGrpSpPr/>
            <p:nvPr/>
          </p:nvGrpSpPr>
          <p:grpSpPr>
            <a:xfrm>
              <a:off x="7278411" y="988346"/>
              <a:ext cx="1952968" cy="2509480"/>
              <a:chOff x="7279172" y="1106654"/>
              <a:chExt cx="2057701" cy="2644055"/>
            </a:xfrm>
          </p:grpSpPr>
          <p:pic>
            <p:nvPicPr>
              <p:cNvPr id="161" name="Graphic 160">
                <a:extLst>
                  <a:ext uri="{FF2B5EF4-FFF2-40B4-BE49-F238E27FC236}">
                    <a16:creationId xmlns:a16="http://schemas.microsoft.com/office/drawing/2014/main" id="{367A6C0E-13CD-4A04-B75B-979C9AFD7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7279172" y="1106654"/>
                <a:ext cx="2057701" cy="2644055"/>
              </a:xfrm>
              <a:prstGeom prst="rect">
                <a:avLst/>
              </a:prstGeom>
            </p:spPr>
          </p:pic>
          <p:sp>
            <p:nvSpPr>
              <p:cNvPr id="162" name="สี่เหลี่ยมผืนผ้า 121">
                <a:extLst>
                  <a:ext uri="{FF2B5EF4-FFF2-40B4-BE49-F238E27FC236}">
                    <a16:creationId xmlns:a16="http://schemas.microsoft.com/office/drawing/2014/main" id="{9CDC77F6-35FE-4455-A828-970414C7029A}"/>
                  </a:ext>
                </a:extLst>
              </p:cNvPr>
              <p:cNvSpPr/>
              <p:nvPr/>
            </p:nvSpPr>
            <p:spPr>
              <a:xfrm>
                <a:off x="7320296" y="2884095"/>
                <a:ext cx="1974742" cy="5512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แปรงฟันก่อนนอน</a:t>
                </a:r>
              </a:p>
            </p:txBody>
          </p:sp>
        </p:grpSp>
      </p:grpSp>
      <p:sp>
        <p:nvSpPr>
          <p:cNvPr id="163" name="สี่เหลี่ยมผืนผ้า 121">
            <a:extLst>
              <a:ext uri="{FF2B5EF4-FFF2-40B4-BE49-F238E27FC236}">
                <a16:creationId xmlns:a16="http://schemas.microsoft.com/office/drawing/2014/main" id="{88CC3280-30DD-4442-B2B3-591AF7A7B27D}"/>
              </a:ext>
            </a:extLst>
          </p:cNvPr>
          <p:cNvSpPr/>
          <p:nvPr/>
        </p:nvSpPr>
        <p:spPr>
          <a:xfrm>
            <a:off x="7878014" y="3012336"/>
            <a:ext cx="747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800" dirty="0">
                <a:cs typeface="TH Sarabun New" panose="020B0500040200020003" pitchFamily="34" charset="-34"/>
              </a:rPr>
              <a:t>ทุกวัน</a:t>
            </a:r>
            <a:endParaRPr lang="en-US" sz="2800" dirty="0"/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94DFD177-687D-4084-B8DB-53F728C73A4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61E8BEF-7A65-49CC-8717-AAC6C270D70E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24" name="กลุ่ม 26">
              <a:extLst>
                <a:ext uri="{FF2B5EF4-FFF2-40B4-BE49-F238E27FC236}">
                  <a16:creationId xmlns:a16="http://schemas.microsoft.com/office/drawing/2014/main" id="{87A585C8-BC1F-450D-A6D9-2500933E2C05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26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2F6788DE-3446-447E-97C8-B7692FD51B7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27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2A342955-CBE9-41DC-8DC9-82EDA03EDC17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20BB7A30-856A-4FCD-928E-08DA477C6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28" name="Picture 127">
            <a:extLst>
              <a:ext uri="{FF2B5EF4-FFF2-40B4-BE49-F238E27FC236}">
                <a16:creationId xmlns:a16="http://schemas.microsoft.com/office/drawing/2014/main" id="{D7FB7BDF-5385-48AC-B597-DCA7FF396BEB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437"/>
          <a:stretch/>
        </p:blipFill>
        <p:spPr>
          <a:xfrm>
            <a:off x="5582328" y="296839"/>
            <a:ext cx="5679305" cy="64356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C506ECE-7CD4-4922-8AB5-CD1E31465335}"/>
              </a:ext>
            </a:extLst>
          </p:cNvPr>
          <p:cNvGrpSpPr/>
          <p:nvPr/>
        </p:nvGrpSpPr>
        <p:grpSpPr>
          <a:xfrm>
            <a:off x="1672159" y="5230415"/>
            <a:ext cx="2979911" cy="1403840"/>
            <a:chOff x="1672159" y="5230415"/>
            <a:chExt cx="2979911" cy="1403840"/>
          </a:xfrm>
        </p:grpSpPr>
        <p:grpSp>
          <p:nvGrpSpPr>
            <p:cNvPr id="78" name="ข้อ 2 อธิบาย">
              <a:extLst>
                <a:ext uri="{FF2B5EF4-FFF2-40B4-BE49-F238E27FC236}">
                  <a16:creationId xmlns:a16="http://schemas.microsoft.com/office/drawing/2014/main" id="{8162F71F-C13A-4557-BDA6-7ECE47576075}"/>
                </a:ext>
              </a:extLst>
            </p:cNvPr>
            <p:cNvGrpSpPr/>
            <p:nvPr/>
          </p:nvGrpSpPr>
          <p:grpSpPr>
            <a:xfrm>
              <a:off x="1672159" y="5230415"/>
              <a:ext cx="2979911" cy="1403840"/>
              <a:chOff x="1902356" y="5230415"/>
              <a:chExt cx="2979911" cy="1403840"/>
            </a:xfrm>
          </p:grpSpPr>
          <p:sp>
            <p:nvSpPr>
              <p:cNvPr id="79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4635F7CC-94B2-461B-8BDE-38F46484F5F7}"/>
                  </a:ext>
                </a:extLst>
              </p:cNvPr>
              <p:cNvSpPr/>
              <p:nvPr/>
            </p:nvSpPr>
            <p:spPr>
              <a:xfrm>
                <a:off x="1902356" y="5252779"/>
                <a:ext cx="2979911" cy="136344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80" name="กลุ่ม 1">
                <a:extLst>
                  <a:ext uri="{FF2B5EF4-FFF2-40B4-BE49-F238E27FC236}">
                    <a16:creationId xmlns:a16="http://schemas.microsoft.com/office/drawing/2014/main" id="{B87E7EC0-2516-4A6C-89BE-93A7113B5882}"/>
                  </a:ext>
                </a:extLst>
              </p:cNvPr>
              <p:cNvGrpSpPr/>
              <p:nvPr/>
            </p:nvGrpSpPr>
            <p:grpSpPr>
              <a:xfrm>
                <a:off x="1903072" y="5230415"/>
                <a:ext cx="2966995" cy="1403840"/>
                <a:chOff x="2003489" y="5034683"/>
                <a:chExt cx="2966995" cy="1403840"/>
              </a:xfrm>
            </p:grpSpPr>
            <p:sp>
              <p:nvSpPr>
                <p:cNvPr id="81" name="สี่เหลี่ยมผืนผ้า: มุมมน 117">
                  <a:extLst>
                    <a:ext uri="{FF2B5EF4-FFF2-40B4-BE49-F238E27FC236}">
                      <a16:creationId xmlns:a16="http://schemas.microsoft.com/office/drawing/2014/main" id="{D59239D7-D661-468D-995B-A83A0ECB7BA0}"/>
                    </a:ext>
                  </a:extLst>
                </p:cNvPr>
                <p:cNvSpPr/>
                <p:nvPr/>
              </p:nvSpPr>
              <p:spPr>
                <a:xfrm>
                  <a:off x="2003489" y="5034683"/>
                  <a:ext cx="2966995" cy="1363443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2" name="สี่เหลี่ยมผืนผ้า 59">
                  <a:extLst>
                    <a:ext uri="{FF2B5EF4-FFF2-40B4-BE49-F238E27FC236}">
                      <a16:creationId xmlns:a16="http://schemas.microsoft.com/office/drawing/2014/main" id="{5BA7AF4F-BF4B-4BFD-BB78-3DE4B54405EA}"/>
                    </a:ext>
                  </a:extLst>
                </p:cNvPr>
                <p:cNvSpPr/>
                <p:nvPr/>
              </p:nvSpPr>
              <p:spPr>
                <a:xfrm>
                  <a:off x="2083034" y="5484416"/>
                  <a:ext cx="2832827" cy="95410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800" b="1" dirty="0">
                      <a:cs typeface="TH Sarabun New" panose="020B0500040200020003" pitchFamily="34" charset="-34"/>
                    </a:rPr>
                    <a:t>รักษาฟันให้แข็งแรงและ</a:t>
                  </a:r>
                </a:p>
                <a:p>
                  <a:pPr algn="ctr"/>
                  <a:r>
                    <a:rPr lang="th-TH" sz="2800" b="1" dirty="0">
                      <a:cs typeface="TH Sarabun New" panose="020B0500040200020003" pitchFamily="34" charset="-34"/>
                    </a:rPr>
                    <a:t>แปรงฟันทุกวันอย่างถูกต้อง</a:t>
                  </a:r>
                  <a:endParaRPr lang="en-US" sz="2800" b="1" dirty="0"/>
                </a:p>
              </p:txBody>
            </p:sp>
          </p:grpSp>
        </p:grp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07E8A7C7-8991-4CDE-A440-478F9FFEA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1110" y="5259813"/>
              <a:ext cx="1073023" cy="648710"/>
            </a:xfrm>
            <a:prstGeom prst="rect">
              <a:avLst/>
            </a:prstGeom>
          </p:spPr>
        </p:pic>
      </p:grp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9CAD28E2-CBE1-42BE-8F63-9A6209C59A08}"/>
              </a:ext>
            </a:extLst>
          </p:cNvPr>
          <p:cNvSpPr/>
          <p:nvPr/>
        </p:nvSpPr>
        <p:spPr>
          <a:xfrm>
            <a:off x="9458309" y="3642135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BB863D55-8677-455E-AB8D-B9D7F58CEB4C}"/>
              </a:ext>
            </a:extLst>
          </p:cNvPr>
          <p:cNvSpPr/>
          <p:nvPr/>
        </p:nvSpPr>
        <p:spPr>
          <a:xfrm>
            <a:off x="5103242" y="994359"/>
            <a:ext cx="1929245" cy="2552581"/>
          </a:xfrm>
          <a:prstGeom prst="roundRect">
            <a:avLst>
              <a:gd name="adj" fmla="val 10181"/>
            </a:avLst>
          </a:prstGeom>
          <a:solidFill>
            <a:schemeClr val="bg1">
              <a:alpha val="7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9" name="Picture 188">
            <a:hlinkClick r:id="rId25" action="ppaction://hlinksldjump"/>
            <a:extLst>
              <a:ext uri="{FF2B5EF4-FFF2-40B4-BE49-F238E27FC236}">
                <a16:creationId xmlns:a16="http://schemas.microsoft.com/office/drawing/2014/main" id="{997B2015-AFF4-45FE-A4E4-2BAD8F8F3A2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90" name="Picture 189">
            <a:hlinkClick r:id="rId27" action="ppaction://hlinksldjump"/>
            <a:extLst>
              <a:ext uri="{FF2B5EF4-FFF2-40B4-BE49-F238E27FC236}">
                <a16:creationId xmlns:a16="http://schemas.microsoft.com/office/drawing/2014/main" id="{00240F4A-262E-4D5A-B465-6121FC20043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91" name="Picture 190">
            <a:hlinkClick r:id="rId29" action="ppaction://hlinksldjump"/>
            <a:extLst>
              <a:ext uri="{FF2B5EF4-FFF2-40B4-BE49-F238E27FC236}">
                <a16:creationId xmlns:a16="http://schemas.microsoft.com/office/drawing/2014/main" id="{A97B8E47-6CF9-4A4D-B42D-C8546657B0F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92" name="Picture 191">
            <a:hlinkClick r:id="rId31" action="ppaction://hlinksldjump"/>
            <a:extLst>
              <a:ext uri="{FF2B5EF4-FFF2-40B4-BE49-F238E27FC236}">
                <a16:creationId xmlns:a16="http://schemas.microsoft.com/office/drawing/2014/main" id="{1C7B6ECC-6086-4BC8-8223-A4C288F6D88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93" name="Picture 192">
            <a:hlinkClick r:id="rId33" action="ppaction://hlinksldjump"/>
            <a:extLst>
              <a:ext uri="{FF2B5EF4-FFF2-40B4-BE49-F238E27FC236}">
                <a16:creationId xmlns:a16="http://schemas.microsoft.com/office/drawing/2014/main" id="{33922EE6-4FA8-4A9D-B397-4F07151B2003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94" name="Picture 193">
            <a:hlinkClick r:id="rId35" action="ppaction://hlinksldjump"/>
            <a:extLst>
              <a:ext uri="{FF2B5EF4-FFF2-40B4-BE49-F238E27FC236}">
                <a16:creationId xmlns:a16="http://schemas.microsoft.com/office/drawing/2014/main" id="{4EBE139B-A52F-4B47-9820-F090E2E22C3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95" name="Picture 194">
            <a:hlinkClick r:id="rId37" action="ppaction://hlinksldjump"/>
            <a:extLst>
              <a:ext uri="{FF2B5EF4-FFF2-40B4-BE49-F238E27FC236}">
                <a16:creationId xmlns:a16="http://schemas.microsoft.com/office/drawing/2014/main" id="{2FE57901-B7D7-4A4D-9BBC-54418987B12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96" name="Picture 195">
            <a:hlinkClick r:id="rId39" action="ppaction://hlinksldjump"/>
            <a:extLst>
              <a:ext uri="{FF2B5EF4-FFF2-40B4-BE49-F238E27FC236}">
                <a16:creationId xmlns:a16="http://schemas.microsoft.com/office/drawing/2014/main" id="{1A25A3DD-40B1-495B-A41C-A5E1236F8DDD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97" name="Picture 196">
            <a:hlinkClick r:id="rId41" action="ppaction://hlinksldjump"/>
            <a:extLst>
              <a:ext uri="{FF2B5EF4-FFF2-40B4-BE49-F238E27FC236}">
                <a16:creationId xmlns:a16="http://schemas.microsoft.com/office/drawing/2014/main" id="{E1C66437-F49A-4C96-8B6C-C711E5E10420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04F6A1BB-5AE5-4147-A3B6-F988741596E8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-12570" y="1845291"/>
            <a:ext cx="1938696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3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7FC4447D-2165-44C7-BEB2-2F9D386270C6}"/>
              </a:ext>
            </a:extLst>
          </p:cNvPr>
          <p:cNvGrpSpPr/>
          <p:nvPr/>
        </p:nvGrpSpPr>
        <p:grpSpPr>
          <a:xfrm>
            <a:off x="6936457" y="1283692"/>
            <a:ext cx="4609160" cy="4191992"/>
            <a:chOff x="7109450" y="1364882"/>
            <a:chExt cx="4609160" cy="4191992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92DB602A-2D42-4DCD-B92B-C61FCA5A6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9450" y="1364882"/>
              <a:ext cx="4362441" cy="3507324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52FC8A9-C55B-4AE7-B5C8-C9FDC6694703}"/>
                </a:ext>
              </a:extLst>
            </p:cNvPr>
            <p:cNvSpPr/>
            <p:nvPr/>
          </p:nvSpPr>
          <p:spPr>
            <a:xfrm>
              <a:off x="7752697" y="2102469"/>
              <a:ext cx="3753327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เพื่อน ๆ ลองดูมือ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และเล็บของตนเอง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ดูสิว</a:t>
              </a:r>
              <a:r>
                <a:rPr lang="th-TH" sz="3600" dirty="0" err="1">
                  <a:cs typeface="TH Sarabun New" panose="020B0500040200020003" pitchFamily="34" charset="-34"/>
                </a:rPr>
                <a:t>่า</a:t>
              </a:r>
              <a:r>
                <a:rPr lang="th-TH" sz="3600" dirty="0">
                  <a:cs typeface="TH Sarabun New" panose="020B0500040200020003" pitchFamily="34" charset="-34"/>
                </a:rPr>
                <a:t>สะอาด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หรือไม่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471D14D-1C59-41B9-84DF-A427D4AF0A68}"/>
                </a:ext>
              </a:extLst>
            </p:cNvPr>
            <p:cNvGrpSpPr/>
            <p:nvPr/>
          </p:nvGrpSpPr>
          <p:grpSpPr>
            <a:xfrm>
              <a:off x="10451353" y="2905593"/>
              <a:ext cx="1267257" cy="2651281"/>
              <a:chOff x="10663164" y="2909280"/>
              <a:chExt cx="1267257" cy="2651281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4AA4534C-EA2C-4084-8BB5-DBEF1C5EA1F9}"/>
                  </a:ext>
                </a:extLst>
              </p:cNvPr>
              <p:cNvSpPr/>
              <p:nvPr/>
            </p:nvSpPr>
            <p:spPr>
              <a:xfrm>
                <a:off x="11129642" y="3363414"/>
                <a:ext cx="438150" cy="4275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9F4B7199-0A06-4CE4-BAE5-613FE79124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63164" y="2909280"/>
                <a:ext cx="1267257" cy="2651281"/>
              </a:xfrm>
              <a:prstGeom prst="rect">
                <a:avLst/>
              </a:prstGeom>
            </p:spPr>
          </p:pic>
        </p:grp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A713C790-68D2-4566-8808-D999C09214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BBB46424-CAE1-4BFC-9418-7C1DE8CAA222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5" name="กลุ่ม 26">
              <a:extLst>
                <a:ext uri="{FF2B5EF4-FFF2-40B4-BE49-F238E27FC236}">
                  <a16:creationId xmlns:a16="http://schemas.microsoft.com/office/drawing/2014/main" id="{25A24508-E505-4530-B9A1-6A49912DA280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7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440D46A3-ADE5-4F4D-942D-E79CE8A515E6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8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8B70900D-1688-4FD0-847F-9B85CC48DE2A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3E461FC8-222C-4746-8170-F337650EF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7994DF5-A5B3-4DBE-8BEE-FF1D5C68B576}"/>
              </a:ext>
            </a:extLst>
          </p:cNvPr>
          <p:cNvGrpSpPr/>
          <p:nvPr/>
        </p:nvGrpSpPr>
        <p:grpSpPr>
          <a:xfrm>
            <a:off x="3277273" y="5636163"/>
            <a:ext cx="5142756" cy="993270"/>
            <a:chOff x="3277273" y="5636163"/>
            <a:chExt cx="5142756" cy="993270"/>
          </a:xfrm>
        </p:grpSpPr>
        <p:grpSp>
          <p:nvGrpSpPr>
            <p:cNvPr id="42" name="กลุ่ม 1">
              <a:extLst>
                <a:ext uri="{FF2B5EF4-FFF2-40B4-BE49-F238E27FC236}">
                  <a16:creationId xmlns:a16="http://schemas.microsoft.com/office/drawing/2014/main" id="{2A083987-FB24-47B9-974F-E78319D2D6E8}"/>
                </a:ext>
              </a:extLst>
            </p:cNvPr>
            <p:cNvGrpSpPr/>
            <p:nvPr/>
          </p:nvGrpSpPr>
          <p:grpSpPr>
            <a:xfrm>
              <a:off x="3277273" y="5643875"/>
              <a:ext cx="5142756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BA534AC3-6A27-4A5D-B886-71438425D1AF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4" name="สี่เหลี่ยมผืนผ้า 59">
                <a:extLst>
                  <a:ext uri="{FF2B5EF4-FFF2-40B4-BE49-F238E27FC236}">
                    <a16:creationId xmlns:a16="http://schemas.microsoft.com/office/drawing/2014/main" id="{90193A07-E4CA-4D30-BB2C-DC70909A8991}"/>
                  </a:ext>
                </a:extLst>
              </p:cNvPr>
              <p:cNvSpPr/>
              <p:nvPr/>
            </p:nvSpPr>
            <p:spPr>
              <a:xfrm>
                <a:off x="2152435" y="5650552"/>
                <a:ext cx="269403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ล้างมือก่อนรับประทานอาหารและหลังขับถ่าย</a:t>
                </a:r>
                <a:endParaRPr lang="en-US" sz="2800" b="1" dirty="0"/>
              </a:p>
            </p:txBody>
          </p:sp>
        </p:grp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80AB0309-8A08-43B7-AD32-117A20DC1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0454" y="5636163"/>
              <a:ext cx="1232251" cy="660637"/>
            </a:xfrm>
            <a:prstGeom prst="rect">
              <a:avLst/>
            </a:prstGeom>
          </p:spPr>
        </p:pic>
      </p:grpSp>
      <p:pic>
        <p:nvPicPr>
          <p:cNvPr id="92" name="Picture 91">
            <a:hlinkClick r:id="rId9" action="ppaction://hlinksldjump"/>
            <a:extLst>
              <a:ext uri="{FF2B5EF4-FFF2-40B4-BE49-F238E27FC236}">
                <a16:creationId xmlns:a16="http://schemas.microsoft.com/office/drawing/2014/main" id="{A0FBCA2C-D669-4CCD-A093-1825E0DAAF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93" name="Picture 92">
            <a:hlinkClick r:id="rId11" action="ppaction://hlinksldjump"/>
            <a:extLst>
              <a:ext uri="{FF2B5EF4-FFF2-40B4-BE49-F238E27FC236}">
                <a16:creationId xmlns:a16="http://schemas.microsoft.com/office/drawing/2014/main" id="{0E7A752D-DDF4-413F-8E8B-9C9CB73E08B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95" name="Picture 94">
            <a:hlinkClick r:id="rId13" action="ppaction://hlinksldjump"/>
            <a:extLst>
              <a:ext uri="{FF2B5EF4-FFF2-40B4-BE49-F238E27FC236}">
                <a16:creationId xmlns:a16="http://schemas.microsoft.com/office/drawing/2014/main" id="{ABD8AB1D-0305-4EF1-81DB-07C11C10F1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96" name="Picture 95">
            <a:hlinkClick r:id="rId15" action="ppaction://hlinksldjump"/>
            <a:extLst>
              <a:ext uri="{FF2B5EF4-FFF2-40B4-BE49-F238E27FC236}">
                <a16:creationId xmlns:a16="http://schemas.microsoft.com/office/drawing/2014/main" id="{7E71EA25-8DF7-4C7D-B0EB-A41D2C9CE6F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97" name="Picture 96">
            <a:hlinkClick r:id="rId17" action="ppaction://hlinksldjump"/>
            <a:extLst>
              <a:ext uri="{FF2B5EF4-FFF2-40B4-BE49-F238E27FC236}">
                <a16:creationId xmlns:a16="http://schemas.microsoft.com/office/drawing/2014/main" id="{FA0495E9-1046-4A3B-A228-704287A215E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98" name="Picture 97">
            <a:hlinkClick r:id="rId19" action="ppaction://hlinksldjump"/>
            <a:extLst>
              <a:ext uri="{FF2B5EF4-FFF2-40B4-BE49-F238E27FC236}">
                <a16:creationId xmlns:a16="http://schemas.microsoft.com/office/drawing/2014/main" id="{22D2B1DB-9D33-4E05-B24B-974202FF3E6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99" name="Picture 98">
            <a:hlinkClick r:id="rId21" action="ppaction://hlinksldjump"/>
            <a:extLst>
              <a:ext uri="{FF2B5EF4-FFF2-40B4-BE49-F238E27FC236}">
                <a16:creationId xmlns:a16="http://schemas.microsoft.com/office/drawing/2014/main" id="{E86249B0-7171-4C76-BDFB-89B7D06205C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00" name="Picture 99">
            <a:hlinkClick r:id="rId23" action="ppaction://hlinksldjump"/>
            <a:extLst>
              <a:ext uri="{FF2B5EF4-FFF2-40B4-BE49-F238E27FC236}">
                <a16:creationId xmlns:a16="http://schemas.microsoft.com/office/drawing/2014/main" id="{F19DF634-C50C-4762-B4DF-1CB3F3B6E7A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01" name="Picture 100">
            <a:hlinkClick r:id="rId25" action="ppaction://hlinksldjump"/>
            <a:extLst>
              <a:ext uri="{FF2B5EF4-FFF2-40B4-BE49-F238E27FC236}">
                <a16:creationId xmlns:a16="http://schemas.microsoft.com/office/drawing/2014/main" id="{90CE638E-5221-413A-811B-F43742CEF41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8C0C4AB3-9C37-4F89-B8EF-016AE0AC66A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18688" y="2378147"/>
            <a:ext cx="1938696" cy="579170"/>
          </a:xfrm>
          <a:prstGeom prst="rect">
            <a:avLst/>
          </a:prstGeom>
        </p:spPr>
      </p:pic>
      <p:pic>
        <p:nvPicPr>
          <p:cNvPr id="104" name="NEXT">
            <a:hlinkClick r:id="rId28" action="ppaction://hlinksldjump"/>
            <a:extLst>
              <a:ext uri="{FF2B5EF4-FFF2-40B4-BE49-F238E27FC236}">
                <a16:creationId xmlns:a16="http://schemas.microsoft.com/office/drawing/2014/main" id="{62F1F061-9CB5-495F-974C-0C946E88952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D844015-7059-4F4D-82FA-4A9ED599FA1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184998" y="1162094"/>
            <a:ext cx="3331574" cy="399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13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9C6253C3-5D0B-4D9F-8592-841901DCCE3C}"/>
              </a:ext>
            </a:extLst>
          </p:cNvPr>
          <p:cNvGrpSpPr/>
          <p:nvPr/>
        </p:nvGrpSpPr>
        <p:grpSpPr>
          <a:xfrm>
            <a:off x="6936457" y="1283691"/>
            <a:ext cx="5058957" cy="4907646"/>
            <a:chOff x="7109450" y="1364881"/>
            <a:chExt cx="5058957" cy="4907646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C2FBD423-C143-4E1A-8606-5F3936DA0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9450" y="1364881"/>
              <a:ext cx="4963697" cy="3990723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01A76BF-2DAD-4128-A0E3-CDCAE8C136FA}"/>
                </a:ext>
              </a:extLst>
            </p:cNvPr>
            <p:cNvSpPr/>
            <p:nvPr/>
          </p:nvSpPr>
          <p:spPr>
            <a:xfrm>
              <a:off x="8082251" y="2190085"/>
              <a:ext cx="375332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ถ้าเพื่อน ๆ คิดว่ามือ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และเล็บของตนเอง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สะอาดแล้ว ลองคลิกที่มือ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ดูข้อมูลเหล่านี้ดูสิ</a:t>
              </a:r>
            </a:p>
            <a:p>
              <a:pPr algn="ctr"/>
              <a:endParaRPr lang="th-TH" sz="3600" dirty="0">
                <a:cs typeface="TH Sarabun New" panose="020B0500040200020003" pitchFamily="34" charset="-34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E0167C8-BBCE-45D2-9B56-E411C63A6E5C}"/>
                </a:ext>
              </a:extLst>
            </p:cNvPr>
            <p:cNvGrpSpPr/>
            <p:nvPr/>
          </p:nvGrpSpPr>
          <p:grpSpPr>
            <a:xfrm>
              <a:off x="10901150" y="3621246"/>
              <a:ext cx="1267257" cy="2651281"/>
              <a:chOff x="11112961" y="3624933"/>
              <a:chExt cx="1267257" cy="2651281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0F2BBA1A-407F-479F-942D-4A33390AD317}"/>
                  </a:ext>
                </a:extLst>
              </p:cNvPr>
              <p:cNvSpPr/>
              <p:nvPr/>
            </p:nvSpPr>
            <p:spPr>
              <a:xfrm>
                <a:off x="11701821" y="3899194"/>
                <a:ext cx="438150" cy="4275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609AEF12-47A7-4BB8-9E56-F6EEBBE654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112961" y="3624933"/>
                <a:ext cx="1267257" cy="2651281"/>
              </a:xfrm>
              <a:prstGeom prst="rect">
                <a:avLst/>
              </a:prstGeom>
            </p:spPr>
          </p:pic>
        </p:grpSp>
      </p:grpSp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B0AB4153-B19A-48B7-A663-F7702E5B32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84998" y="1162094"/>
            <a:ext cx="3331574" cy="3990724"/>
          </a:xfrm>
          <a:prstGeom prst="rect">
            <a:avLst/>
          </a:prstGeom>
        </p:spPr>
      </p:pic>
      <p:pic>
        <p:nvPicPr>
          <p:cNvPr id="2" name="Graphic 1">
            <a:hlinkClick r:id="rId8" action="ppaction://hlinksldjump"/>
            <a:extLst>
              <a:ext uri="{FF2B5EF4-FFF2-40B4-BE49-F238E27FC236}">
                <a16:creationId xmlns:a16="http://schemas.microsoft.com/office/drawing/2014/main" id="{2F42CF40-8FD7-4CE1-9AF1-09FD9A1877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83347" y="3365904"/>
            <a:ext cx="3325437" cy="154471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6A7876A-16E8-4D65-88F8-95A81C8C4F0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800D67C3-6EF1-461B-91CD-BC327042DCFB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7" name="กลุ่ม 26">
              <a:extLst>
                <a:ext uri="{FF2B5EF4-FFF2-40B4-BE49-F238E27FC236}">
                  <a16:creationId xmlns:a16="http://schemas.microsoft.com/office/drawing/2014/main" id="{A5C6A370-18A7-4BDD-B82E-368C975A951D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9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3693E8FA-AAFB-4888-9C1E-DF2EA1DCF9F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9DC3722D-2FB3-49E9-AFE7-E3B71663F4C0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CC33A34-BF24-453A-90A8-68D5EB65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DF735AB-F516-49D2-98A2-531398E6F4BB}"/>
              </a:ext>
            </a:extLst>
          </p:cNvPr>
          <p:cNvGrpSpPr/>
          <p:nvPr/>
        </p:nvGrpSpPr>
        <p:grpSpPr>
          <a:xfrm>
            <a:off x="3277273" y="5636163"/>
            <a:ext cx="5142756" cy="993270"/>
            <a:chOff x="3277273" y="5636163"/>
            <a:chExt cx="5142756" cy="993270"/>
          </a:xfrm>
        </p:grpSpPr>
        <p:grpSp>
          <p:nvGrpSpPr>
            <p:cNvPr id="42" name="กลุ่ม 1">
              <a:extLst>
                <a:ext uri="{FF2B5EF4-FFF2-40B4-BE49-F238E27FC236}">
                  <a16:creationId xmlns:a16="http://schemas.microsoft.com/office/drawing/2014/main" id="{2A083987-FB24-47B9-974F-E78319D2D6E8}"/>
                </a:ext>
              </a:extLst>
            </p:cNvPr>
            <p:cNvGrpSpPr/>
            <p:nvPr/>
          </p:nvGrpSpPr>
          <p:grpSpPr>
            <a:xfrm>
              <a:off x="3277273" y="5643875"/>
              <a:ext cx="5142756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BA534AC3-6A27-4A5D-B886-71438425D1AF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4" name="สี่เหลี่ยมผืนผ้า 59">
                <a:extLst>
                  <a:ext uri="{FF2B5EF4-FFF2-40B4-BE49-F238E27FC236}">
                    <a16:creationId xmlns:a16="http://schemas.microsoft.com/office/drawing/2014/main" id="{90193A07-E4CA-4D30-BB2C-DC70909A8991}"/>
                  </a:ext>
                </a:extLst>
              </p:cNvPr>
              <p:cNvSpPr/>
              <p:nvPr/>
            </p:nvSpPr>
            <p:spPr>
              <a:xfrm>
                <a:off x="2152435" y="5650552"/>
                <a:ext cx="269403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ล้างมือก่อนรับประทานอาหารและหลังขับถ่าย</a:t>
                </a:r>
                <a:endParaRPr lang="en-US" sz="2800" b="1" dirty="0"/>
              </a:p>
            </p:txBody>
          </p: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906B3BF-CC02-4A52-9F84-EEFB6AB63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0454" y="5636163"/>
              <a:ext cx="1232251" cy="660637"/>
            </a:xfrm>
            <a:prstGeom prst="rect">
              <a:avLst/>
            </a:prstGeom>
          </p:spPr>
        </p:pic>
      </p:grpSp>
      <p:pic>
        <p:nvPicPr>
          <p:cNvPr id="93" name="NEXT">
            <a:hlinkClick r:id="rId8" action="ppaction://hlinksldjump"/>
            <a:extLst>
              <a:ext uri="{FF2B5EF4-FFF2-40B4-BE49-F238E27FC236}">
                <a16:creationId xmlns:a16="http://schemas.microsoft.com/office/drawing/2014/main" id="{0D25B553-49EE-44E1-B4C4-6A153FF5D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C0DB40F2-0EF3-4F1F-80D4-8799433F558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590108">
            <a:off x="7203110" y="4597258"/>
            <a:ext cx="324852" cy="411480"/>
          </a:xfrm>
          <a:prstGeom prst="rect">
            <a:avLst/>
          </a:prstGeom>
        </p:spPr>
      </p:pic>
      <p:pic>
        <p:nvPicPr>
          <p:cNvPr id="61" name="Picture 60">
            <a:hlinkClick r:id="rId18" action="ppaction://hlinksldjump"/>
            <a:extLst>
              <a:ext uri="{FF2B5EF4-FFF2-40B4-BE49-F238E27FC236}">
                <a16:creationId xmlns:a16="http://schemas.microsoft.com/office/drawing/2014/main" id="{B0FE7FAD-2905-404B-BD25-28E37C364A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94" name="Picture 93">
            <a:hlinkClick r:id="rId20" action="ppaction://hlinksldjump"/>
            <a:extLst>
              <a:ext uri="{FF2B5EF4-FFF2-40B4-BE49-F238E27FC236}">
                <a16:creationId xmlns:a16="http://schemas.microsoft.com/office/drawing/2014/main" id="{7CBFAD59-5C10-4AC3-B074-652A98A5D40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95" name="Picture 94">
            <a:hlinkClick r:id="rId22" action="ppaction://hlinksldjump"/>
            <a:extLst>
              <a:ext uri="{FF2B5EF4-FFF2-40B4-BE49-F238E27FC236}">
                <a16:creationId xmlns:a16="http://schemas.microsoft.com/office/drawing/2014/main" id="{908014AE-550A-4D20-BC01-38496D9DEFC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96" name="Picture 95">
            <a:hlinkClick r:id="rId24" action="ppaction://hlinksldjump"/>
            <a:extLst>
              <a:ext uri="{FF2B5EF4-FFF2-40B4-BE49-F238E27FC236}">
                <a16:creationId xmlns:a16="http://schemas.microsoft.com/office/drawing/2014/main" id="{E2BA285C-1B4B-432F-8047-2832D2698C2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97" name="Picture 96">
            <a:hlinkClick r:id="rId26" action="ppaction://hlinksldjump"/>
            <a:extLst>
              <a:ext uri="{FF2B5EF4-FFF2-40B4-BE49-F238E27FC236}">
                <a16:creationId xmlns:a16="http://schemas.microsoft.com/office/drawing/2014/main" id="{BCBE50AB-FA52-46B0-B120-31704594AD2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98" name="Picture 97">
            <a:hlinkClick r:id="rId28" action="ppaction://hlinksldjump"/>
            <a:extLst>
              <a:ext uri="{FF2B5EF4-FFF2-40B4-BE49-F238E27FC236}">
                <a16:creationId xmlns:a16="http://schemas.microsoft.com/office/drawing/2014/main" id="{4D4B2F8B-741B-416E-B744-7867103C092A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99" name="Picture 98">
            <a:hlinkClick r:id="rId30" action="ppaction://hlinksldjump"/>
            <a:extLst>
              <a:ext uri="{FF2B5EF4-FFF2-40B4-BE49-F238E27FC236}">
                <a16:creationId xmlns:a16="http://schemas.microsoft.com/office/drawing/2014/main" id="{1965B190-3886-4BB6-97AF-CC09FC68149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00" name="Picture 99">
            <a:hlinkClick r:id="rId32" action="ppaction://hlinksldjump"/>
            <a:extLst>
              <a:ext uri="{FF2B5EF4-FFF2-40B4-BE49-F238E27FC236}">
                <a16:creationId xmlns:a16="http://schemas.microsoft.com/office/drawing/2014/main" id="{3A6BA76C-9F00-4F17-B9C6-9984DACD2988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01" name="Picture 100">
            <a:hlinkClick r:id="rId34" action="ppaction://hlinksldjump"/>
            <a:extLst>
              <a:ext uri="{FF2B5EF4-FFF2-40B4-BE49-F238E27FC236}">
                <a16:creationId xmlns:a16="http://schemas.microsoft.com/office/drawing/2014/main" id="{E65885F3-BBA8-42CF-8C2B-20D3EB0491A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0337E963-32AB-442D-B58F-2D7EEDBAFFA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18688" y="2378147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4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CF7AEE0-6B0F-4C6F-825E-57A3E0C0D2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A5C0EB2D-2D4D-4534-A6F7-DA6D9904A8B9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47" name="กลุ่ม 26">
              <a:extLst>
                <a:ext uri="{FF2B5EF4-FFF2-40B4-BE49-F238E27FC236}">
                  <a16:creationId xmlns:a16="http://schemas.microsoft.com/office/drawing/2014/main" id="{E3CEF6CD-D318-4ACE-BF1E-3DEA25087DE1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49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27860E87-1A26-4787-9E92-77D06E990ED1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0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420DEC9-905C-4F8D-9645-A50AB27DB020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4BDE4667-5F6B-4126-A725-5EDD74B23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2F594C5-70A2-4900-8CAD-FCDF15D0EE1D}"/>
              </a:ext>
            </a:extLst>
          </p:cNvPr>
          <p:cNvGrpSpPr/>
          <p:nvPr/>
        </p:nvGrpSpPr>
        <p:grpSpPr>
          <a:xfrm>
            <a:off x="5489399" y="231605"/>
            <a:ext cx="5579341" cy="717679"/>
            <a:chOff x="5489399" y="231605"/>
            <a:chExt cx="5579341" cy="717679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BF5D3193-15DB-438B-8804-0C27F901501A}"/>
                </a:ext>
              </a:extLst>
            </p:cNvPr>
            <p:cNvGrpSpPr/>
            <p:nvPr/>
          </p:nvGrpSpPr>
          <p:grpSpPr>
            <a:xfrm>
              <a:off x="5578852" y="231605"/>
              <a:ext cx="5489888" cy="646620"/>
              <a:chOff x="1621809" y="5503577"/>
              <a:chExt cx="3224660" cy="89454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2CDEA4DC-91E9-4E61-B826-B799899544D3}"/>
                  </a:ext>
                </a:extLst>
              </p:cNvPr>
              <p:cNvSpPr/>
              <p:nvPr/>
            </p:nvSpPr>
            <p:spPr>
              <a:xfrm>
                <a:off x="1621809" y="5503577"/>
                <a:ext cx="3224660" cy="89454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34223D17-F74F-4A52-B535-D0E54E340548}"/>
                  </a:ext>
                </a:extLst>
              </p:cNvPr>
              <p:cNvSpPr/>
              <p:nvPr/>
            </p:nvSpPr>
            <p:spPr>
              <a:xfrm>
                <a:off x="2152435" y="5650552"/>
                <a:ext cx="269403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ล้างมือก่อนรับประทานอาหารและหลังขับถ่าย</a:t>
                </a:r>
                <a:endParaRPr lang="en-US" sz="2800" b="1" dirty="0"/>
              </a:p>
            </p:txBody>
          </p:sp>
        </p:grp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F62DA53D-3307-4319-8600-87ACF172E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9399" y="288647"/>
              <a:ext cx="1232251" cy="660637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0C669A0-1737-4EC3-B025-74936D4D11A2}"/>
              </a:ext>
            </a:extLst>
          </p:cNvPr>
          <p:cNvGrpSpPr/>
          <p:nvPr/>
        </p:nvGrpSpPr>
        <p:grpSpPr>
          <a:xfrm>
            <a:off x="3480787" y="1319816"/>
            <a:ext cx="6841296" cy="1089556"/>
            <a:chOff x="3480787" y="1319816"/>
            <a:chExt cx="6841296" cy="1089556"/>
          </a:xfrm>
        </p:grpSpPr>
        <p:sp>
          <p:nvSpPr>
            <p:cNvPr id="2" name="Rectangle: Diagonal Corners Rounded 1">
              <a:extLst>
                <a:ext uri="{FF2B5EF4-FFF2-40B4-BE49-F238E27FC236}">
                  <a16:creationId xmlns:a16="http://schemas.microsoft.com/office/drawing/2014/main" id="{EF61962B-87B8-420D-A3DB-6B8CFAFEE0DB}"/>
                </a:ext>
              </a:extLst>
            </p:cNvPr>
            <p:cNvSpPr/>
            <p:nvPr/>
          </p:nvSpPr>
          <p:spPr>
            <a:xfrm>
              <a:off x="3480787" y="1319816"/>
              <a:ext cx="6841296" cy="999132"/>
            </a:xfrm>
            <a:prstGeom prst="round2DiagRect">
              <a:avLst>
                <a:gd name="adj1" fmla="val 35220"/>
                <a:gd name="adj2" fmla="val 5236"/>
              </a:avLst>
            </a:prstGeom>
            <a:solidFill>
              <a:srgbClr val="FBD5AB"/>
            </a:solidFill>
            <a:ln w="190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00" dirty="0">
                <a:solidFill>
                  <a:schemeClr val="accent2">
                    <a:lumMod val="50000"/>
                  </a:schemeClr>
                </a:solidFill>
                <a:latin typeface="Mali Medium" panose="00000600000000000000" pitchFamily="2" charset="-34"/>
                <a:cs typeface="Mali Medium" panose="00000600000000000000" pitchFamily="2" charset="-34"/>
              </a:endParaRP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6005C2F1-3910-4ADC-AA67-369F768495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8500" y="1402589"/>
              <a:ext cx="5705100" cy="1006783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92B65D-39B5-4087-9C00-9611519DB417}"/>
              </a:ext>
            </a:extLst>
          </p:cNvPr>
          <p:cNvGrpSpPr/>
          <p:nvPr/>
        </p:nvGrpSpPr>
        <p:grpSpPr>
          <a:xfrm>
            <a:off x="2846028" y="2432244"/>
            <a:ext cx="8095754" cy="4137109"/>
            <a:chOff x="2846028" y="2528779"/>
            <a:chExt cx="8095754" cy="4137109"/>
          </a:xfrm>
        </p:grpSpPr>
        <p:pic>
          <p:nvPicPr>
            <p:cNvPr id="109" name="Graphic 108">
              <a:extLst>
                <a:ext uri="{FF2B5EF4-FFF2-40B4-BE49-F238E27FC236}">
                  <a16:creationId xmlns:a16="http://schemas.microsoft.com/office/drawing/2014/main" id="{85105051-987F-47BE-9B16-F2CCB467F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846028" y="2528779"/>
              <a:ext cx="8095754" cy="4137109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B4AA45D-CE39-4DE7-BB31-4AC751863C69}"/>
                </a:ext>
              </a:extLst>
            </p:cNvPr>
            <p:cNvSpPr/>
            <p:nvPr/>
          </p:nvSpPr>
          <p:spPr>
            <a:xfrm>
              <a:off x="6721650" y="5849267"/>
              <a:ext cx="669750" cy="428625"/>
            </a:xfrm>
            <a:prstGeom prst="roundRect">
              <a:avLst>
                <a:gd name="adj" fmla="val 50000"/>
              </a:avLst>
            </a:prstGeom>
            <a:solidFill>
              <a:srgbClr val="DD84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2" name="NEXT">
            <a:hlinkClick r:id="rId10" action="ppaction://hlinksldjump"/>
            <a:extLst>
              <a:ext uri="{FF2B5EF4-FFF2-40B4-BE49-F238E27FC236}">
                <a16:creationId xmlns:a16="http://schemas.microsoft.com/office/drawing/2014/main" id="{FE6CA7F9-6BE8-48CD-9AF8-8F19C36E4C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  <p:pic>
        <p:nvPicPr>
          <p:cNvPr id="53" name="Picture 52">
            <a:hlinkClick r:id="rId13" action="ppaction://hlinksldjump"/>
            <a:extLst>
              <a:ext uri="{FF2B5EF4-FFF2-40B4-BE49-F238E27FC236}">
                <a16:creationId xmlns:a16="http://schemas.microsoft.com/office/drawing/2014/main" id="{64C413B3-86AC-449A-9355-ED72732A45A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54" name="Picture 53">
            <a:hlinkClick r:id="rId15" action="ppaction://hlinksldjump"/>
            <a:extLst>
              <a:ext uri="{FF2B5EF4-FFF2-40B4-BE49-F238E27FC236}">
                <a16:creationId xmlns:a16="http://schemas.microsoft.com/office/drawing/2014/main" id="{D2FBA23C-0FB9-45FE-A339-223E89A5BAA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55" name="Picture 54">
            <a:hlinkClick r:id="rId17" action="ppaction://hlinksldjump"/>
            <a:extLst>
              <a:ext uri="{FF2B5EF4-FFF2-40B4-BE49-F238E27FC236}">
                <a16:creationId xmlns:a16="http://schemas.microsoft.com/office/drawing/2014/main" id="{6F340CF7-D136-4FED-AF5A-C0E3F8C9A94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57" name="Picture 56">
            <a:hlinkClick r:id="rId19" action="ppaction://hlinksldjump"/>
            <a:extLst>
              <a:ext uri="{FF2B5EF4-FFF2-40B4-BE49-F238E27FC236}">
                <a16:creationId xmlns:a16="http://schemas.microsoft.com/office/drawing/2014/main" id="{B52BEBDD-2667-4473-8C7B-F36929EF2F7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58" name="Picture 57">
            <a:hlinkClick r:id="rId21" action="ppaction://hlinksldjump"/>
            <a:extLst>
              <a:ext uri="{FF2B5EF4-FFF2-40B4-BE49-F238E27FC236}">
                <a16:creationId xmlns:a16="http://schemas.microsoft.com/office/drawing/2014/main" id="{75A13D39-AD6E-4361-9037-C6F467F3A6B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59" name="Picture 58">
            <a:hlinkClick r:id="rId23" action="ppaction://hlinksldjump"/>
            <a:extLst>
              <a:ext uri="{FF2B5EF4-FFF2-40B4-BE49-F238E27FC236}">
                <a16:creationId xmlns:a16="http://schemas.microsoft.com/office/drawing/2014/main" id="{65898DCC-A0D6-45BC-9217-4A0D3BEF29E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60" name="Picture 59">
            <a:hlinkClick r:id="rId25" action="ppaction://hlinksldjump"/>
            <a:extLst>
              <a:ext uri="{FF2B5EF4-FFF2-40B4-BE49-F238E27FC236}">
                <a16:creationId xmlns:a16="http://schemas.microsoft.com/office/drawing/2014/main" id="{78718295-D286-4BA9-9704-4B73ECEC40B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61" name="Picture 60">
            <a:hlinkClick r:id="rId27" action="ppaction://hlinksldjump"/>
            <a:extLst>
              <a:ext uri="{FF2B5EF4-FFF2-40B4-BE49-F238E27FC236}">
                <a16:creationId xmlns:a16="http://schemas.microsoft.com/office/drawing/2014/main" id="{342C694F-BA5C-47D2-9300-A3B13B88E68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62" name="Picture 61">
            <a:hlinkClick r:id="rId29" action="ppaction://hlinksldjump"/>
            <a:extLst>
              <a:ext uri="{FF2B5EF4-FFF2-40B4-BE49-F238E27FC236}">
                <a16:creationId xmlns:a16="http://schemas.microsoft.com/office/drawing/2014/main" id="{9A46321E-819D-48AC-BA42-ED982E83FB9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F990DF3-9D0C-4C7E-8E33-98A6D46373E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18688" y="2378147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9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631596D-B597-4C81-8846-23DD5BB0B5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536D6BC7-E642-498E-AFA7-62D14864B59C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49" name="กลุ่ม 26">
              <a:extLst>
                <a:ext uri="{FF2B5EF4-FFF2-40B4-BE49-F238E27FC236}">
                  <a16:creationId xmlns:a16="http://schemas.microsoft.com/office/drawing/2014/main" id="{24217A07-1DF5-483A-821E-F3D02702E2C7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1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44F51EAA-83EF-4BEA-A92A-6463693408E4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2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03A2233F-973F-40BE-A199-FB4F6725CFF4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219DF47B-8BCA-40C7-A00E-342B038A9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AE72482-FF3C-449B-B985-7209FC83E1D6}"/>
              </a:ext>
            </a:extLst>
          </p:cNvPr>
          <p:cNvGrpSpPr/>
          <p:nvPr/>
        </p:nvGrpSpPr>
        <p:grpSpPr>
          <a:xfrm>
            <a:off x="5489399" y="231605"/>
            <a:ext cx="5579341" cy="717679"/>
            <a:chOff x="5489399" y="231605"/>
            <a:chExt cx="5579341" cy="717679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BF5D3193-15DB-438B-8804-0C27F901501A}"/>
                </a:ext>
              </a:extLst>
            </p:cNvPr>
            <p:cNvGrpSpPr/>
            <p:nvPr/>
          </p:nvGrpSpPr>
          <p:grpSpPr>
            <a:xfrm>
              <a:off x="5578852" y="231605"/>
              <a:ext cx="5489888" cy="646620"/>
              <a:chOff x="1621809" y="5503577"/>
              <a:chExt cx="3224660" cy="89454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2CDEA4DC-91E9-4E61-B826-B799899544D3}"/>
                  </a:ext>
                </a:extLst>
              </p:cNvPr>
              <p:cNvSpPr/>
              <p:nvPr/>
            </p:nvSpPr>
            <p:spPr>
              <a:xfrm>
                <a:off x="1621809" y="5503577"/>
                <a:ext cx="3224660" cy="89454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34223D17-F74F-4A52-B535-D0E54E340548}"/>
                  </a:ext>
                </a:extLst>
              </p:cNvPr>
              <p:cNvSpPr/>
              <p:nvPr/>
            </p:nvSpPr>
            <p:spPr>
              <a:xfrm>
                <a:off x="2152435" y="5650552"/>
                <a:ext cx="269403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ล้างมือก่อนรับประทานอาหารและหลังขับถ่าย</a:t>
                </a:r>
                <a:endParaRPr lang="en-US" sz="2800" b="1" dirty="0"/>
              </a:p>
            </p:txBody>
          </p: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449BC560-969C-4866-826B-238201EEA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9399" y="288647"/>
              <a:ext cx="1232251" cy="66063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0C6286-94BD-415A-BC24-A3919E7DE225}"/>
              </a:ext>
            </a:extLst>
          </p:cNvPr>
          <p:cNvGrpSpPr/>
          <p:nvPr/>
        </p:nvGrpSpPr>
        <p:grpSpPr>
          <a:xfrm>
            <a:off x="3480787" y="1319816"/>
            <a:ext cx="6841296" cy="1106410"/>
            <a:chOff x="3480787" y="1319816"/>
            <a:chExt cx="6841296" cy="1106410"/>
          </a:xfrm>
        </p:grpSpPr>
        <p:sp>
          <p:nvSpPr>
            <p:cNvPr id="45" name="Rectangle: Diagonal Corners Rounded 44">
              <a:extLst>
                <a:ext uri="{FF2B5EF4-FFF2-40B4-BE49-F238E27FC236}">
                  <a16:creationId xmlns:a16="http://schemas.microsoft.com/office/drawing/2014/main" id="{8E1D6FD1-6D3D-475A-B47E-1EFEAD4C6B5B}"/>
                </a:ext>
              </a:extLst>
            </p:cNvPr>
            <p:cNvSpPr/>
            <p:nvPr/>
          </p:nvSpPr>
          <p:spPr>
            <a:xfrm>
              <a:off x="3480787" y="1319816"/>
              <a:ext cx="6841296" cy="1058404"/>
            </a:xfrm>
            <a:prstGeom prst="round2DiagRect">
              <a:avLst>
                <a:gd name="adj1" fmla="val 35220"/>
                <a:gd name="adj2" fmla="val 5236"/>
              </a:avLst>
            </a:prstGeom>
            <a:solidFill>
              <a:srgbClr val="FBD5AB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00" dirty="0">
                <a:solidFill>
                  <a:schemeClr val="accent2">
                    <a:lumMod val="50000"/>
                  </a:schemeClr>
                </a:solidFill>
                <a:latin typeface="Mali Medium" panose="00000600000000000000" pitchFamily="2" charset="-34"/>
                <a:cs typeface="Mali Medium" panose="00000600000000000000" pitchFamily="2" charset="-34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C2549547-9C7E-4919-8682-018451488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7028" y="1427847"/>
              <a:ext cx="6448048" cy="998379"/>
            </a:xfrm>
            <a:prstGeom prst="rect">
              <a:avLst/>
            </a:prstGeom>
          </p:spPr>
        </p:pic>
      </p:grpSp>
      <p:pic>
        <p:nvPicPr>
          <p:cNvPr id="140" name="NEXT">
            <a:hlinkClick r:id="rId8" action="ppaction://hlinksldjump"/>
            <a:extLst>
              <a:ext uri="{FF2B5EF4-FFF2-40B4-BE49-F238E27FC236}">
                <a16:creationId xmlns:a16="http://schemas.microsoft.com/office/drawing/2014/main" id="{A8E5BD4F-8C8E-4AD7-8209-2B3BBE177E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  <p:pic>
        <p:nvPicPr>
          <p:cNvPr id="54" name="Picture 53">
            <a:hlinkClick r:id="rId11" action="ppaction://hlinksldjump"/>
            <a:extLst>
              <a:ext uri="{FF2B5EF4-FFF2-40B4-BE49-F238E27FC236}">
                <a16:creationId xmlns:a16="http://schemas.microsoft.com/office/drawing/2014/main" id="{FAE58C60-50BA-4598-AE03-A89B74B2B9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55" name="Picture 54">
            <a:hlinkClick r:id="rId13" action="ppaction://hlinksldjump"/>
            <a:extLst>
              <a:ext uri="{FF2B5EF4-FFF2-40B4-BE49-F238E27FC236}">
                <a16:creationId xmlns:a16="http://schemas.microsoft.com/office/drawing/2014/main" id="{38865659-C05F-4CFD-8AEF-1BB85CBA0D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56" name="Picture 55">
            <a:hlinkClick r:id="rId15" action="ppaction://hlinksldjump"/>
            <a:extLst>
              <a:ext uri="{FF2B5EF4-FFF2-40B4-BE49-F238E27FC236}">
                <a16:creationId xmlns:a16="http://schemas.microsoft.com/office/drawing/2014/main" id="{06B18D75-CEA9-44DE-8C81-DA96CD27CF4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58" name="Picture 57">
            <a:hlinkClick r:id="rId17" action="ppaction://hlinksldjump"/>
            <a:extLst>
              <a:ext uri="{FF2B5EF4-FFF2-40B4-BE49-F238E27FC236}">
                <a16:creationId xmlns:a16="http://schemas.microsoft.com/office/drawing/2014/main" id="{ABC685CE-5352-4930-A8A0-C5CA2143BB6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59" name="Picture 58">
            <a:hlinkClick r:id="rId19" action="ppaction://hlinksldjump"/>
            <a:extLst>
              <a:ext uri="{FF2B5EF4-FFF2-40B4-BE49-F238E27FC236}">
                <a16:creationId xmlns:a16="http://schemas.microsoft.com/office/drawing/2014/main" id="{EE50EA16-E353-42C4-A789-44FD55F884E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60" name="Picture 59">
            <a:hlinkClick r:id="rId21" action="ppaction://hlinksldjump"/>
            <a:extLst>
              <a:ext uri="{FF2B5EF4-FFF2-40B4-BE49-F238E27FC236}">
                <a16:creationId xmlns:a16="http://schemas.microsoft.com/office/drawing/2014/main" id="{5EF79CEC-BF71-4535-A2D0-BE8938092CD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61" name="Picture 60">
            <a:hlinkClick r:id="rId23" action="ppaction://hlinksldjump"/>
            <a:extLst>
              <a:ext uri="{FF2B5EF4-FFF2-40B4-BE49-F238E27FC236}">
                <a16:creationId xmlns:a16="http://schemas.microsoft.com/office/drawing/2014/main" id="{871899F6-94F3-486B-B149-C9CC2FDE775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62" name="Picture 61">
            <a:hlinkClick r:id="rId25" action="ppaction://hlinksldjump"/>
            <a:extLst>
              <a:ext uri="{FF2B5EF4-FFF2-40B4-BE49-F238E27FC236}">
                <a16:creationId xmlns:a16="http://schemas.microsoft.com/office/drawing/2014/main" id="{F971EAAF-646A-4199-81FD-39E2A678E40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63" name="Picture 62">
            <a:hlinkClick r:id="rId27" action="ppaction://hlinksldjump"/>
            <a:extLst>
              <a:ext uri="{FF2B5EF4-FFF2-40B4-BE49-F238E27FC236}">
                <a16:creationId xmlns:a16="http://schemas.microsoft.com/office/drawing/2014/main" id="{6F81462D-D543-4FAE-BB64-618A93E9791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F0321FA1-D9C8-4A6B-AD6E-7A7470D3C21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18688" y="2378147"/>
            <a:ext cx="1938696" cy="5791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D2E2453-7775-4DF1-AADB-17E55F1F7B77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697793" y="2891603"/>
            <a:ext cx="3007665" cy="302268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5D4CC87-E6D0-4037-8988-C5FDBE6A7CCA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553038" y="2888950"/>
            <a:ext cx="2820153" cy="30226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33CE618-0C2F-44FD-9A9D-630C2AA0A958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04462" y="2909535"/>
            <a:ext cx="2823974" cy="302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0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FD820FBD-A2F1-4BD6-AE38-A03CD984B4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50264" y="2356330"/>
            <a:ext cx="1299962" cy="1306454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F627E375-8F5B-4674-BE64-AF278B2B3F7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49820" y="2353677"/>
            <a:ext cx="1218917" cy="1306454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BC4A28EC-1DE6-4C56-BD23-9D9382DD4A7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70198" y="2374262"/>
            <a:ext cx="1220568" cy="130645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C670B4CE-5F6A-4B3D-9A9C-454320E2BDCD}"/>
              </a:ext>
            </a:extLst>
          </p:cNvPr>
          <p:cNvGrpSpPr/>
          <p:nvPr/>
        </p:nvGrpSpPr>
        <p:grpSpPr>
          <a:xfrm>
            <a:off x="1570459" y="3807435"/>
            <a:ext cx="9975158" cy="2772013"/>
            <a:chOff x="1570459" y="3807435"/>
            <a:chExt cx="9975158" cy="2772013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CC5A0EC3-A590-4DA9-8521-A9AC2A18E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7277" y="3807435"/>
              <a:ext cx="1648516" cy="575653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DE678EC5-AC17-4E41-B6D6-A11F8E9AE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7277" y="4554888"/>
              <a:ext cx="1648516" cy="575653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28628996-BE7D-4171-ACE5-9A6845928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7277" y="5302341"/>
              <a:ext cx="1648516" cy="575653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ADA81504-BD27-43CA-8CD0-46C0AEC90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8228" y="4378762"/>
              <a:ext cx="1648516" cy="575653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23D088B7-39E3-4C14-AF92-1B452A044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8228" y="5126215"/>
              <a:ext cx="1648516" cy="575653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8822EA12-54A3-4AA6-85B6-CDE8428C1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8228" y="5911768"/>
              <a:ext cx="1648516" cy="575653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035EE83D-19CE-4F2D-8512-E2520DC99A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6143" y="3807435"/>
              <a:ext cx="1648516" cy="575653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46545E23-B193-4625-ABD6-3FC3999BA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6143" y="4554888"/>
              <a:ext cx="1648516" cy="575653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A84689A6-2C13-4B6E-8B9E-282F18D5B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6143" y="5302341"/>
              <a:ext cx="1648516" cy="575653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E1662221-AAC9-4B2D-B88E-D557E9317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2011" y="4378762"/>
              <a:ext cx="1648516" cy="575653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184FE05F-F632-4778-A5FE-F2377F11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2011" y="5126215"/>
              <a:ext cx="1648516" cy="575653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AB679825-6E89-487A-A779-0C63EFCB3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22011" y="5911768"/>
              <a:ext cx="1648516" cy="575653"/>
            </a:xfrm>
            <a:prstGeom prst="rect">
              <a:avLst/>
            </a:prstGeom>
          </p:spPr>
        </p:pic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3CCFEBD6-73FB-463D-8F63-2EDA790B4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0234" y="3845535"/>
              <a:ext cx="1648516" cy="575653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9FDC4FBF-11C3-436A-BEDE-6FDF99A70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0234" y="4537592"/>
              <a:ext cx="1648516" cy="575653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CC3FAB90-C342-4A9B-9DFD-EED192826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0234" y="5267749"/>
              <a:ext cx="1648516" cy="575653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7B984CA1-1B8C-40B6-A4AC-91C83BB90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0234" y="5997906"/>
              <a:ext cx="1648516" cy="575653"/>
            </a:xfrm>
            <a:prstGeom prst="rect">
              <a:avLst/>
            </a:prstGeom>
          </p:spPr>
        </p:pic>
        <p:sp>
          <p:nvSpPr>
            <p:cNvPr id="3" name="Flowchart: Terminator 2">
              <a:extLst>
                <a:ext uri="{FF2B5EF4-FFF2-40B4-BE49-F238E27FC236}">
                  <a16:creationId xmlns:a16="http://schemas.microsoft.com/office/drawing/2014/main" id="{17B8C734-C01F-4C7A-82D2-9AF87118C06D}"/>
                </a:ext>
              </a:extLst>
            </p:cNvPr>
            <p:cNvSpPr/>
            <p:nvPr/>
          </p:nvSpPr>
          <p:spPr>
            <a:xfrm>
              <a:off x="1570459" y="3849829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เยื่อบุตาอักเสบ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5" name="Flowchart: Terminator 44">
              <a:extLst>
                <a:ext uri="{FF2B5EF4-FFF2-40B4-BE49-F238E27FC236}">
                  <a16:creationId xmlns:a16="http://schemas.microsoft.com/office/drawing/2014/main" id="{EEC1D9A1-9830-4C63-9F72-EA3769765943}"/>
                </a:ext>
              </a:extLst>
            </p:cNvPr>
            <p:cNvSpPr/>
            <p:nvPr/>
          </p:nvSpPr>
          <p:spPr>
            <a:xfrm>
              <a:off x="1570459" y="4609617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ตาแดง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Flowchart: Terminator 45">
              <a:extLst>
                <a:ext uri="{FF2B5EF4-FFF2-40B4-BE49-F238E27FC236}">
                  <a16:creationId xmlns:a16="http://schemas.microsoft.com/office/drawing/2014/main" id="{60F22F1A-BB71-4DAF-898A-3039F96F9C50}"/>
                </a:ext>
              </a:extLst>
            </p:cNvPr>
            <p:cNvSpPr/>
            <p:nvPr/>
          </p:nvSpPr>
          <p:spPr>
            <a:xfrm>
              <a:off x="1570459" y="5340830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อีสุกอีใส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7" name="Flowchart: Terminator 46">
              <a:extLst>
                <a:ext uri="{FF2B5EF4-FFF2-40B4-BE49-F238E27FC236}">
                  <a16:creationId xmlns:a16="http://schemas.microsoft.com/office/drawing/2014/main" id="{6B45C550-0680-4174-961C-B2404276DACC}"/>
                </a:ext>
              </a:extLst>
            </p:cNvPr>
            <p:cNvSpPr/>
            <p:nvPr/>
          </p:nvSpPr>
          <p:spPr>
            <a:xfrm>
              <a:off x="3650415" y="4420229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มือ เท้า ปาก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8" name="Flowchart: Terminator 47">
              <a:extLst>
                <a:ext uri="{FF2B5EF4-FFF2-40B4-BE49-F238E27FC236}">
                  <a16:creationId xmlns:a16="http://schemas.microsoft.com/office/drawing/2014/main" id="{2DD95DA7-CC90-449B-9F46-933A85823AC7}"/>
                </a:ext>
              </a:extLst>
            </p:cNvPr>
            <p:cNvSpPr/>
            <p:nvPr/>
          </p:nvSpPr>
          <p:spPr>
            <a:xfrm>
              <a:off x="3650415" y="5180017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วัณโรค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9" name="Flowchart: Terminator 48">
              <a:extLst>
                <a:ext uri="{FF2B5EF4-FFF2-40B4-BE49-F238E27FC236}">
                  <a16:creationId xmlns:a16="http://schemas.microsoft.com/office/drawing/2014/main" id="{D26C0FEB-8A66-4465-9D5B-8DE53C74D840}"/>
                </a:ext>
              </a:extLst>
            </p:cNvPr>
            <p:cNvSpPr/>
            <p:nvPr/>
          </p:nvSpPr>
          <p:spPr>
            <a:xfrm>
              <a:off x="3650415" y="5946744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หัด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0" name="Flowchart: Terminator 49">
              <a:extLst>
                <a:ext uri="{FF2B5EF4-FFF2-40B4-BE49-F238E27FC236}">
                  <a16:creationId xmlns:a16="http://schemas.microsoft.com/office/drawing/2014/main" id="{42528A42-ED7D-4118-93CD-77D254EFEADF}"/>
                </a:ext>
              </a:extLst>
            </p:cNvPr>
            <p:cNvSpPr/>
            <p:nvPr/>
          </p:nvSpPr>
          <p:spPr>
            <a:xfrm>
              <a:off x="5730371" y="3878404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ไข้หวัดใหญ่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Flowchart: Terminator 50">
              <a:extLst>
                <a:ext uri="{FF2B5EF4-FFF2-40B4-BE49-F238E27FC236}">
                  <a16:creationId xmlns:a16="http://schemas.microsoft.com/office/drawing/2014/main" id="{1E7D8F3F-588D-405C-B902-34410BBED5E4}"/>
                </a:ext>
              </a:extLst>
            </p:cNvPr>
            <p:cNvSpPr/>
            <p:nvPr/>
          </p:nvSpPr>
          <p:spPr>
            <a:xfrm>
              <a:off x="5730371" y="4578564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ไข้หวัด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Flowchart: Terminator 51">
              <a:extLst>
                <a:ext uri="{FF2B5EF4-FFF2-40B4-BE49-F238E27FC236}">
                  <a16:creationId xmlns:a16="http://schemas.microsoft.com/office/drawing/2014/main" id="{F75D0B68-F685-415F-98C0-420A7524B09B}"/>
                </a:ext>
              </a:extLst>
            </p:cNvPr>
            <p:cNvSpPr/>
            <p:nvPr/>
          </p:nvSpPr>
          <p:spPr>
            <a:xfrm>
              <a:off x="5730371" y="5309777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โควิด 19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3" name="Flowchart: Terminator 52">
              <a:extLst>
                <a:ext uri="{FF2B5EF4-FFF2-40B4-BE49-F238E27FC236}">
                  <a16:creationId xmlns:a16="http://schemas.microsoft.com/office/drawing/2014/main" id="{A9FA92FA-F1B9-47F5-9AAE-CC0CEE4A658B}"/>
                </a:ext>
              </a:extLst>
            </p:cNvPr>
            <p:cNvSpPr/>
            <p:nvPr/>
          </p:nvSpPr>
          <p:spPr>
            <a:xfrm>
              <a:off x="5730371" y="6040990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ตับอักเสบชนิดเอ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4" name="Flowchart: Terminator 53">
              <a:extLst>
                <a:ext uri="{FF2B5EF4-FFF2-40B4-BE49-F238E27FC236}">
                  <a16:creationId xmlns:a16="http://schemas.microsoft.com/office/drawing/2014/main" id="{414AB056-D3BF-455B-B5FB-302423EF2EAE}"/>
                </a:ext>
              </a:extLst>
            </p:cNvPr>
            <p:cNvSpPr/>
            <p:nvPr/>
          </p:nvSpPr>
          <p:spPr>
            <a:xfrm>
              <a:off x="7811053" y="4429754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ไวรัส </a:t>
              </a:r>
              <a:r>
                <a:rPr lang="en-US" sz="2000" b="1" dirty="0">
                  <a:solidFill>
                    <a:schemeClr val="tx1"/>
                  </a:solidFill>
                </a:rPr>
                <a:t>RSV</a:t>
              </a:r>
            </a:p>
          </p:txBody>
        </p:sp>
        <p:sp>
          <p:nvSpPr>
            <p:cNvPr id="55" name="Flowchart: Terminator 54">
              <a:extLst>
                <a:ext uri="{FF2B5EF4-FFF2-40B4-BE49-F238E27FC236}">
                  <a16:creationId xmlns:a16="http://schemas.microsoft.com/office/drawing/2014/main" id="{CE79ADDA-B02D-4E84-83C2-C991740A1AC1}"/>
                </a:ext>
              </a:extLst>
            </p:cNvPr>
            <p:cNvSpPr/>
            <p:nvPr/>
          </p:nvSpPr>
          <p:spPr>
            <a:xfrm>
              <a:off x="7811053" y="5180017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อหิวาตกโรค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Flowchart: Terminator 55">
              <a:extLst>
                <a:ext uri="{FF2B5EF4-FFF2-40B4-BE49-F238E27FC236}">
                  <a16:creationId xmlns:a16="http://schemas.microsoft.com/office/drawing/2014/main" id="{0232C481-5B0C-446F-95A1-A2A9DF5A91A9}"/>
                </a:ext>
              </a:extLst>
            </p:cNvPr>
            <p:cNvSpPr/>
            <p:nvPr/>
          </p:nvSpPr>
          <p:spPr>
            <a:xfrm>
              <a:off x="7811053" y="5930365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พยาธิ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7" name="Flowchart: Terminator 56">
              <a:extLst>
                <a:ext uri="{FF2B5EF4-FFF2-40B4-BE49-F238E27FC236}">
                  <a16:creationId xmlns:a16="http://schemas.microsoft.com/office/drawing/2014/main" id="{6F7A404B-27D7-4283-9A19-E205C7FBB879}"/>
                </a:ext>
              </a:extLst>
            </p:cNvPr>
            <p:cNvSpPr/>
            <p:nvPr/>
          </p:nvSpPr>
          <p:spPr>
            <a:xfrm>
              <a:off x="9890283" y="3840304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อุจจาระร่วง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Flowchart: Terminator 57">
              <a:extLst>
                <a:ext uri="{FF2B5EF4-FFF2-40B4-BE49-F238E27FC236}">
                  <a16:creationId xmlns:a16="http://schemas.microsoft.com/office/drawing/2014/main" id="{6FA740DB-B443-4A4A-BDD6-A9219813FAA1}"/>
                </a:ext>
              </a:extLst>
            </p:cNvPr>
            <p:cNvSpPr/>
            <p:nvPr/>
          </p:nvSpPr>
          <p:spPr>
            <a:xfrm>
              <a:off x="9890283" y="4600092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อาหารเป็นพิษ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9" name="Flowchart: Terminator 58">
              <a:extLst>
                <a:ext uri="{FF2B5EF4-FFF2-40B4-BE49-F238E27FC236}">
                  <a16:creationId xmlns:a16="http://schemas.microsoft.com/office/drawing/2014/main" id="{CEAE4D15-799A-41A0-98B1-D893821271F9}"/>
                </a:ext>
              </a:extLst>
            </p:cNvPr>
            <p:cNvSpPr/>
            <p:nvPr/>
          </p:nvSpPr>
          <p:spPr>
            <a:xfrm>
              <a:off x="9890283" y="5340830"/>
              <a:ext cx="1655334" cy="538458"/>
            </a:xfrm>
            <a:prstGeom prst="flowChartTerminator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cs typeface="TH Sarabun New" panose="020B0500040200020003" pitchFamily="34" charset="-34"/>
                </a:rPr>
                <a:t>บิด</a:t>
              </a:r>
              <a:endParaRPr lang="en-US" sz="20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7" name="Picture 116">
            <a:extLst>
              <a:ext uri="{FF2B5EF4-FFF2-40B4-BE49-F238E27FC236}">
                <a16:creationId xmlns:a16="http://schemas.microsoft.com/office/drawing/2014/main" id="{E3D042CA-4243-4003-A800-55A86F1AAEA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5811450-6420-4CAD-A6FB-EA90B73E5167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19" name="กลุ่ม 26">
              <a:extLst>
                <a:ext uri="{FF2B5EF4-FFF2-40B4-BE49-F238E27FC236}">
                  <a16:creationId xmlns:a16="http://schemas.microsoft.com/office/drawing/2014/main" id="{A80AD9B7-7C25-4065-A7FF-B5633E099021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21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AAC77B4B-3757-41E6-A819-048F26487AC8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22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B723D6EE-BC4E-4314-A5A2-3A10A07F6079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434BCE07-5D54-4681-B318-0792FAE8B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BBBBDF4-F71F-481E-B2E1-504603CC71E6}"/>
              </a:ext>
            </a:extLst>
          </p:cNvPr>
          <p:cNvGrpSpPr/>
          <p:nvPr/>
        </p:nvGrpSpPr>
        <p:grpSpPr>
          <a:xfrm>
            <a:off x="5489399" y="231605"/>
            <a:ext cx="5579341" cy="717679"/>
            <a:chOff x="5489399" y="231605"/>
            <a:chExt cx="5579341" cy="717679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BF5D3193-15DB-438B-8804-0C27F901501A}"/>
                </a:ext>
              </a:extLst>
            </p:cNvPr>
            <p:cNvGrpSpPr/>
            <p:nvPr/>
          </p:nvGrpSpPr>
          <p:grpSpPr>
            <a:xfrm>
              <a:off x="5578852" y="231605"/>
              <a:ext cx="5489888" cy="646620"/>
              <a:chOff x="1621809" y="5503577"/>
              <a:chExt cx="3224660" cy="89454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2CDEA4DC-91E9-4E61-B826-B799899544D3}"/>
                  </a:ext>
                </a:extLst>
              </p:cNvPr>
              <p:cNvSpPr/>
              <p:nvPr/>
            </p:nvSpPr>
            <p:spPr>
              <a:xfrm>
                <a:off x="1621809" y="5503577"/>
                <a:ext cx="3224660" cy="89454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34223D17-F74F-4A52-B535-D0E54E340548}"/>
                  </a:ext>
                </a:extLst>
              </p:cNvPr>
              <p:cNvSpPr/>
              <p:nvPr/>
            </p:nvSpPr>
            <p:spPr>
              <a:xfrm>
                <a:off x="2152435" y="5650552"/>
                <a:ext cx="269403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ล้างมือก่อนรับประทานอาหารและหลังขับถ่าย</a:t>
                </a:r>
                <a:endParaRPr lang="en-US" sz="2800" b="1" dirty="0"/>
              </a:p>
            </p:txBody>
          </p:sp>
        </p:grpSp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FD4D1099-7D37-44F5-BE08-1B79B532F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9399" y="288647"/>
              <a:ext cx="1232251" cy="66063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739FFE3-9A16-411B-99EF-88BB9D88BE5B}"/>
              </a:ext>
            </a:extLst>
          </p:cNvPr>
          <p:cNvGrpSpPr/>
          <p:nvPr/>
        </p:nvGrpSpPr>
        <p:grpSpPr>
          <a:xfrm>
            <a:off x="3480516" y="1318978"/>
            <a:ext cx="6841296" cy="999132"/>
            <a:chOff x="3480516" y="1318978"/>
            <a:chExt cx="6841296" cy="999132"/>
          </a:xfrm>
        </p:grpSpPr>
        <p:sp>
          <p:nvSpPr>
            <p:cNvPr id="60" name="Rectangle: Diagonal Corners Rounded 59">
              <a:extLst>
                <a:ext uri="{FF2B5EF4-FFF2-40B4-BE49-F238E27FC236}">
                  <a16:creationId xmlns:a16="http://schemas.microsoft.com/office/drawing/2014/main" id="{2B48C1C9-3D8D-4429-A45D-BE31C0A68793}"/>
                </a:ext>
              </a:extLst>
            </p:cNvPr>
            <p:cNvSpPr/>
            <p:nvPr/>
          </p:nvSpPr>
          <p:spPr>
            <a:xfrm>
              <a:off x="3480516" y="1318978"/>
              <a:ext cx="6841296" cy="999132"/>
            </a:xfrm>
            <a:prstGeom prst="round2DiagRect">
              <a:avLst>
                <a:gd name="adj1" fmla="val 48567"/>
                <a:gd name="adj2" fmla="val 5236"/>
              </a:avLst>
            </a:prstGeom>
            <a:solidFill>
              <a:srgbClr val="FBD5AB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00" dirty="0">
                <a:solidFill>
                  <a:schemeClr val="accent2">
                    <a:lumMod val="50000"/>
                  </a:schemeClr>
                </a:solidFill>
                <a:latin typeface="Mali Medium" panose="00000600000000000000" pitchFamily="2" charset="-34"/>
                <a:cs typeface="Mali Medium" panose="00000600000000000000" pitchFamily="2" charset="-34"/>
              </a:endParaRPr>
            </a:p>
          </p:txBody>
        </p:sp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D3D1D42C-6541-42C1-94F0-F5228F0E2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54183" y="1405400"/>
              <a:ext cx="5694504" cy="832352"/>
            </a:xfrm>
            <a:prstGeom prst="rect">
              <a:avLst/>
            </a:prstGeom>
          </p:spPr>
        </p:pic>
      </p:grpSp>
      <p:pic>
        <p:nvPicPr>
          <p:cNvPr id="86" name="Picture 85">
            <a:hlinkClick r:id="rId15" action="ppaction://hlinksldjump"/>
            <a:extLst>
              <a:ext uri="{FF2B5EF4-FFF2-40B4-BE49-F238E27FC236}">
                <a16:creationId xmlns:a16="http://schemas.microsoft.com/office/drawing/2014/main" id="{07F982D9-EF2A-44EB-8E5E-017A967DB5E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87" name="Picture 86">
            <a:hlinkClick r:id="rId17" action="ppaction://hlinksldjump"/>
            <a:extLst>
              <a:ext uri="{FF2B5EF4-FFF2-40B4-BE49-F238E27FC236}">
                <a16:creationId xmlns:a16="http://schemas.microsoft.com/office/drawing/2014/main" id="{6B2C2B2C-16B5-4AAE-805B-43A730C6658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89" name="Picture 88">
            <a:hlinkClick r:id="rId19" action="ppaction://hlinksldjump"/>
            <a:extLst>
              <a:ext uri="{FF2B5EF4-FFF2-40B4-BE49-F238E27FC236}">
                <a16:creationId xmlns:a16="http://schemas.microsoft.com/office/drawing/2014/main" id="{0F7A7F34-987F-4FCF-B3D2-847BDFE5111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90" name="Picture 89">
            <a:hlinkClick r:id="rId21" action="ppaction://hlinksldjump"/>
            <a:extLst>
              <a:ext uri="{FF2B5EF4-FFF2-40B4-BE49-F238E27FC236}">
                <a16:creationId xmlns:a16="http://schemas.microsoft.com/office/drawing/2014/main" id="{A7824F4A-B57F-416D-9298-E5300BFD786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92" name="Picture 91">
            <a:hlinkClick r:id="rId23" action="ppaction://hlinksldjump"/>
            <a:extLst>
              <a:ext uri="{FF2B5EF4-FFF2-40B4-BE49-F238E27FC236}">
                <a16:creationId xmlns:a16="http://schemas.microsoft.com/office/drawing/2014/main" id="{75058DA3-5494-404A-98EA-6BE67C36E61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93" name="Picture 92">
            <a:hlinkClick r:id="rId25" action="ppaction://hlinksldjump"/>
            <a:extLst>
              <a:ext uri="{FF2B5EF4-FFF2-40B4-BE49-F238E27FC236}">
                <a16:creationId xmlns:a16="http://schemas.microsoft.com/office/drawing/2014/main" id="{A114AB9F-61F5-443F-91BD-D95DECC1D63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94" name="Picture 93">
            <a:hlinkClick r:id="rId27" action="ppaction://hlinksldjump"/>
            <a:extLst>
              <a:ext uri="{FF2B5EF4-FFF2-40B4-BE49-F238E27FC236}">
                <a16:creationId xmlns:a16="http://schemas.microsoft.com/office/drawing/2014/main" id="{8D87CEB0-2E4A-4EC1-9242-9982723F0E7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95" name="Picture 94">
            <a:hlinkClick r:id="rId29" action="ppaction://hlinksldjump"/>
            <a:extLst>
              <a:ext uri="{FF2B5EF4-FFF2-40B4-BE49-F238E27FC236}">
                <a16:creationId xmlns:a16="http://schemas.microsoft.com/office/drawing/2014/main" id="{BF71AD16-4580-495B-ABEA-FAD4F65FADC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96" name="Picture 95">
            <a:hlinkClick r:id="rId31" action="ppaction://hlinksldjump"/>
            <a:extLst>
              <a:ext uri="{FF2B5EF4-FFF2-40B4-BE49-F238E27FC236}">
                <a16:creationId xmlns:a16="http://schemas.microsoft.com/office/drawing/2014/main" id="{C77E84E3-7869-4BAC-AB97-D78209AFD2B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02E082F1-3E96-4D49-BF61-59F29651FD58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18688" y="2378147"/>
            <a:ext cx="1938696" cy="579170"/>
          </a:xfrm>
          <a:prstGeom prst="rect">
            <a:avLst/>
          </a:prstGeom>
        </p:spPr>
      </p:pic>
      <p:pic>
        <p:nvPicPr>
          <p:cNvPr id="64" name="NEXT">
            <a:hlinkClick r:id="rId34" action="ppaction://hlinksldjump"/>
            <a:extLst>
              <a:ext uri="{FF2B5EF4-FFF2-40B4-BE49-F238E27FC236}">
                <a16:creationId xmlns:a16="http://schemas.microsoft.com/office/drawing/2014/main" id="{E91DFB30-2E2E-4255-A83D-A107FDD89AA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3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ล้างมือ_ppt.mp4">
            <a:hlinkClick r:id="" action="ppaction://media"/>
            <a:extLst>
              <a:ext uri="{FF2B5EF4-FFF2-40B4-BE49-F238E27FC236}">
                <a16:creationId xmlns:a16="http://schemas.microsoft.com/office/drawing/2014/main" id="{09029CAA-0680-4072-9FCE-A320007101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55924" y="2402608"/>
            <a:ext cx="7284769" cy="409768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4B475E1-C48E-4A3F-9F27-CD082244AB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350" y="3629385"/>
            <a:ext cx="1581150" cy="15811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6BDE095-3A60-41B2-B397-75561E18E2B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A1F95D16-2932-4EEB-8030-8C0E1638403D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49" name="กลุ่ม 26">
              <a:extLst>
                <a:ext uri="{FF2B5EF4-FFF2-40B4-BE49-F238E27FC236}">
                  <a16:creationId xmlns:a16="http://schemas.microsoft.com/office/drawing/2014/main" id="{A71555E5-3CB3-463F-A095-ED9492D8D1FC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1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5DBA3196-1851-4FC9-BF5B-E811DFBA7E09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2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DE8B9B02-689A-4EA6-9FF7-D9CC5FAF69C6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C526272-C150-4CEC-A955-53507722C3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C3E26CB-CBF7-4681-87B5-B93885458947}"/>
              </a:ext>
            </a:extLst>
          </p:cNvPr>
          <p:cNvGrpSpPr/>
          <p:nvPr/>
        </p:nvGrpSpPr>
        <p:grpSpPr>
          <a:xfrm>
            <a:off x="5489399" y="231605"/>
            <a:ext cx="5579341" cy="717679"/>
            <a:chOff x="5489399" y="231605"/>
            <a:chExt cx="5579341" cy="717679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BF5D3193-15DB-438B-8804-0C27F901501A}"/>
                </a:ext>
              </a:extLst>
            </p:cNvPr>
            <p:cNvGrpSpPr/>
            <p:nvPr/>
          </p:nvGrpSpPr>
          <p:grpSpPr>
            <a:xfrm>
              <a:off x="5578852" y="231605"/>
              <a:ext cx="5489888" cy="646620"/>
              <a:chOff x="1621809" y="5503577"/>
              <a:chExt cx="3224660" cy="89454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2CDEA4DC-91E9-4E61-B826-B799899544D3}"/>
                  </a:ext>
                </a:extLst>
              </p:cNvPr>
              <p:cNvSpPr/>
              <p:nvPr/>
            </p:nvSpPr>
            <p:spPr>
              <a:xfrm>
                <a:off x="1621809" y="5503577"/>
                <a:ext cx="3224660" cy="89454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34223D17-F74F-4A52-B535-D0E54E340548}"/>
                  </a:ext>
                </a:extLst>
              </p:cNvPr>
              <p:cNvSpPr/>
              <p:nvPr/>
            </p:nvSpPr>
            <p:spPr>
              <a:xfrm>
                <a:off x="2152435" y="5650552"/>
                <a:ext cx="269403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ล้างมือก่อนรับประทานอาหารและหลังขับถ่าย</a:t>
                </a:r>
                <a:endParaRPr lang="en-US" sz="2800" b="1" dirty="0"/>
              </a:p>
            </p:txBody>
          </p: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18D2F2A-7388-4B47-9D2D-2F1A84EB1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9399" y="288647"/>
              <a:ext cx="1232251" cy="660637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5935E31-0714-41D0-B1D6-1A7831C482D3}"/>
              </a:ext>
            </a:extLst>
          </p:cNvPr>
          <p:cNvGrpSpPr/>
          <p:nvPr/>
        </p:nvGrpSpPr>
        <p:grpSpPr>
          <a:xfrm>
            <a:off x="3259050" y="1319816"/>
            <a:ext cx="7284769" cy="1075850"/>
            <a:chOff x="3259050" y="1319816"/>
            <a:chExt cx="7284769" cy="1075850"/>
          </a:xfrm>
        </p:grpSpPr>
        <p:sp>
          <p:nvSpPr>
            <p:cNvPr id="45" name="Rectangle: Diagonal Corners Rounded 44">
              <a:extLst>
                <a:ext uri="{FF2B5EF4-FFF2-40B4-BE49-F238E27FC236}">
                  <a16:creationId xmlns:a16="http://schemas.microsoft.com/office/drawing/2014/main" id="{0AED97E1-EDC6-4913-AE7B-CC521F5A47DF}"/>
                </a:ext>
              </a:extLst>
            </p:cNvPr>
            <p:cNvSpPr/>
            <p:nvPr/>
          </p:nvSpPr>
          <p:spPr>
            <a:xfrm>
              <a:off x="3259050" y="1319816"/>
              <a:ext cx="7284769" cy="999132"/>
            </a:xfrm>
            <a:prstGeom prst="round2DiagRect">
              <a:avLst>
                <a:gd name="adj1" fmla="val 39987"/>
                <a:gd name="adj2" fmla="val 5236"/>
              </a:avLst>
            </a:prstGeom>
            <a:solidFill>
              <a:srgbClr val="FBD5AB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00" dirty="0">
                <a:solidFill>
                  <a:schemeClr val="accent2">
                    <a:lumMod val="50000"/>
                  </a:schemeClr>
                </a:solidFill>
                <a:latin typeface="Mali Medium" panose="00000600000000000000" pitchFamily="2" charset="-34"/>
                <a:cs typeface="Mali Medium" panose="00000600000000000000" pitchFamily="2" charset="-34"/>
              </a:endParaRP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E9CA00EC-591D-41A7-9F07-A651E0191A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9050" y="1403476"/>
              <a:ext cx="7284769" cy="992190"/>
            </a:xfrm>
            <a:prstGeom prst="rect">
              <a:avLst/>
            </a:prstGeom>
          </p:spPr>
        </p:pic>
      </p:grpSp>
      <p:pic>
        <p:nvPicPr>
          <p:cNvPr id="54" name="Picture 53">
            <a:hlinkClick r:id="rId12" action="ppaction://hlinksldjump"/>
            <a:extLst>
              <a:ext uri="{FF2B5EF4-FFF2-40B4-BE49-F238E27FC236}">
                <a16:creationId xmlns:a16="http://schemas.microsoft.com/office/drawing/2014/main" id="{969250F0-8BE9-4911-A203-0E1129E4C45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55" name="Picture 54">
            <a:hlinkClick r:id="rId14" action="ppaction://hlinksldjump"/>
            <a:extLst>
              <a:ext uri="{FF2B5EF4-FFF2-40B4-BE49-F238E27FC236}">
                <a16:creationId xmlns:a16="http://schemas.microsoft.com/office/drawing/2014/main" id="{29858570-A525-4B94-A3EA-DF869E4B396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57" name="Picture 56">
            <a:hlinkClick r:id="rId16" action="ppaction://hlinksldjump"/>
            <a:extLst>
              <a:ext uri="{FF2B5EF4-FFF2-40B4-BE49-F238E27FC236}">
                <a16:creationId xmlns:a16="http://schemas.microsoft.com/office/drawing/2014/main" id="{57192043-BB9E-44D6-BE45-107DB399FF2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58" name="Picture 57">
            <a:hlinkClick r:id="rId18" action="ppaction://hlinksldjump"/>
            <a:extLst>
              <a:ext uri="{FF2B5EF4-FFF2-40B4-BE49-F238E27FC236}">
                <a16:creationId xmlns:a16="http://schemas.microsoft.com/office/drawing/2014/main" id="{D18E2F58-93E9-46BD-A49D-1529E6FECE2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59" name="Picture 58">
            <a:hlinkClick r:id="rId20" action="ppaction://hlinksldjump"/>
            <a:extLst>
              <a:ext uri="{FF2B5EF4-FFF2-40B4-BE49-F238E27FC236}">
                <a16:creationId xmlns:a16="http://schemas.microsoft.com/office/drawing/2014/main" id="{F4CB1BA2-6193-4770-A824-D2A436042E3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60" name="Picture 59">
            <a:hlinkClick r:id="rId22" action="ppaction://hlinksldjump"/>
            <a:extLst>
              <a:ext uri="{FF2B5EF4-FFF2-40B4-BE49-F238E27FC236}">
                <a16:creationId xmlns:a16="http://schemas.microsoft.com/office/drawing/2014/main" id="{55E9BE46-7E70-49C0-AF13-BD622A91737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61" name="Picture 60">
            <a:hlinkClick r:id="rId24" action="ppaction://hlinksldjump"/>
            <a:extLst>
              <a:ext uri="{FF2B5EF4-FFF2-40B4-BE49-F238E27FC236}">
                <a16:creationId xmlns:a16="http://schemas.microsoft.com/office/drawing/2014/main" id="{3EA72357-35B8-49E0-B2A8-C958C67229A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62" name="Picture 61">
            <a:hlinkClick r:id="rId26" action="ppaction://hlinksldjump"/>
            <a:extLst>
              <a:ext uri="{FF2B5EF4-FFF2-40B4-BE49-F238E27FC236}">
                <a16:creationId xmlns:a16="http://schemas.microsoft.com/office/drawing/2014/main" id="{29798801-C94D-4185-B9BF-7C0542830AC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63" name="Picture 62">
            <a:hlinkClick r:id="rId28" action="ppaction://hlinksldjump"/>
            <a:extLst>
              <a:ext uri="{FF2B5EF4-FFF2-40B4-BE49-F238E27FC236}">
                <a16:creationId xmlns:a16="http://schemas.microsoft.com/office/drawing/2014/main" id="{20A85508-F649-49CB-9526-2CC64C481D5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FD50F63-BD83-4D97-AC78-712072B0FCE5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18688" y="2378147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67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0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2" name="กลุ่ม 1">
            <a:extLst>
              <a:ext uri="{FF2B5EF4-FFF2-40B4-BE49-F238E27FC236}">
                <a16:creationId xmlns:a16="http://schemas.microsoft.com/office/drawing/2014/main" id="{2A083987-FB24-47B9-974F-E78319D2D6E8}"/>
              </a:ext>
            </a:extLst>
          </p:cNvPr>
          <p:cNvGrpSpPr/>
          <p:nvPr/>
        </p:nvGrpSpPr>
        <p:grpSpPr>
          <a:xfrm>
            <a:off x="3103361" y="5125774"/>
            <a:ext cx="5490608" cy="1399286"/>
            <a:chOff x="1886922" y="5034682"/>
            <a:chExt cx="3225082" cy="1935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สี่เหลี่ยมผืนผ้า: มุมมน 117">
              <a:extLst>
                <a:ext uri="{FF2B5EF4-FFF2-40B4-BE49-F238E27FC236}">
                  <a16:creationId xmlns:a16="http://schemas.microsoft.com/office/drawing/2014/main" id="{BA534AC3-6A27-4A5D-B886-71438425D1AF}"/>
                </a:ext>
              </a:extLst>
            </p:cNvPr>
            <p:cNvSpPr/>
            <p:nvPr/>
          </p:nvSpPr>
          <p:spPr>
            <a:xfrm>
              <a:off x="1886923" y="5034682"/>
              <a:ext cx="3225081" cy="193580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sp>
          <p:nvSpPr>
            <p:cNvPr id="44" name="สี่เหลี่ยมผืนผ้า 59">
              <a:extLst>
                <a:ext uri="{FF2B5EF4-FFF2-40B4-BE49-F238E27FC236}">
                  <a16:creationId xmlns:a16="http://schemas.microsoft.com/office/drawing/2014/main" id="{90193A07-E4CA-4D30-BB2C-DC70909A8991}"/>
                </a:ext>
              </a:extLst>
            </p:cNvPr>
            <p:cNvSpPr/>
            <p:nvPr/>
          </p:nvSpPr>
          <p:spPr>
            <a:xfrm>
              <a:off x="1886922" y="5650552"/>
              <a:ext cx="3225081" cy="13199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รับประทานอาหารสุก สะอาด ที่ไม่มีสารอันตรายเจือปน</a:t>
              </a:r>
            </a:p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และหลีกเลี่ยงอาหารที่มีรสจัด หรือสีฉูดฉาด</a:t>
              </a:r>
              <a:endParaRPr lang="en-US" sz="2800" b="1" dirty="0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0D224523-7FFB-4126-9BFC-B996B0E5B9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48185" y="639767"/>
            <a:ext cx="3481090" cy="443865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77BCAE9A-5AFE-4AC2-8E6A-3B0877749332}"/>
              </a:ext>
            </a:extLst>
          </p:cNvPr>
          <p:cNvGrpSpPr/>
          <p:nvPr/>
        </p:nvGrpSpPr>
        <p:grpSpPr>
          <a:xfrm>
            <a:off x="7135943" y="1397540"/>
            <a:ext cx="4868400" cy="4636462"/>
            <a:chOff x="7364174" y="1513185"/>
            <a:chExt cx="4868400" cy="4636462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3FA176B2-71FB-4007-8DAD-6D66FE08B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4174" y="1513185"/>
              <a:ext cx="4469855" cy="3593683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ACE5E7D-1B9D-4D79-AA61-E5C5FBBC8E2B}"/>
                </a:ext>
              </a:extLst>
            </p:cNvPr>
            <p:cNvSpPr/>
            <p:nvPr/>
          </p:nvSpPr>
          <p:spPr>
            <a:xfrm>
              <a:off x="8082251" y="2544012"/>
              <a:ext cx="375332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เพื่อน ๆ คิดว่า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วัยของเราควรรับประทานอาหารอย่างไรนะ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A5520F8-B4C7-44C9-AB72-B36844F79A69}"/>
                </a:ext>
              </a:extLst>
            </p:cNvPr>
            <p:cNvGrpSpPr/>
            <p:nvPr/>
          </p:nvGrpSpPr>
          <p:grpSpPr>
            <a:xfrm>
              <a:off x="10965317" y="3498366"/>
              <a:ext cx="1267257" cy="2651281"/>
              <a:chOff x="11177128" y="3502053"/>
              <a:chExt cx="1267257" cy="2651281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42C691B-458B-4695-B667-C9BD4833C8DA}"/>
                  </a:ext>
                </a:extLst>
              </p:cNvPr>
              <p:cNvSpPr/>
              <p:nvPr/>
            </p:nvSpPr>
            <p:spPr>
              <a:xfrm>
                <a:off x="11701821" y="3899194"/>
                <a:ext cx="438150" cy="4275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6AA5CB66-3F8E-46E6-8E43-7B74D97D61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177128" y="3502053"/>
                <a:ext cx="1267257" cy="2651281"/>
              </a:xfrm>
              <a:prstGeom prst="rect">
                <a:avLst/>
              </a:prstGeom>
            </p:spPr>
          </p:pic>
        </p:grp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C92889EE-291F-4D1C-B49F-67CAAB79DD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E761B903-9A85-4AE9-B6EB-BA3F15FD1210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5" name="กลุ่ม 26">
              <a:extLst>
                <a:ext uri="{FF2B5EF4-FFF2-40B4-BE49-F238E27FC236}">
                  <a16:creationId xmlns:a16="http://schemas.microsoft.com/office/drawing/2014/main" id="{9F97FD5A-7778-46C2-BB23-559B3D4E6236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7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5781A009-EA83-4FF7-AC47-22F03CB9E291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8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33105A27-2E82-45E1-8FB5-8B268B4F76A4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A304FD4-7B94-4D4B-952D-2E5C85076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DC70FE15-109F-4176-A6A9-561F144D10C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3002" y="5114921"/>
            <a:ext cx="1227147" cy="657900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D5E4161A-DDCE-4144-A0BF-0A286749165E}"/>
              </a:ext>
            </a:extLst>
          </p:cNvPr>
          <p:cNvGrpSpPr/>
          <p:nvPr/>
        </p:nvGrpSpPr>
        <p:grpSpPr>
          <a:xfrm>
            <a:off x="-1750" y="2911770"/>
            <a:ext cx="1904822" cy="552359"/>
            <a:chOff x="-1750" y="2911770"/>
            <a:chExt cx="1904822" cy="552359"/>
          </a:xfrm>
        </p:grpSpPr>
        <p:sp>
          <p:nvSpPr>
            <p:cNvPr id="11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CE0CC068-264E-4570-8D4A-6571237238C7}"/>
                </a:ext>
              </a:extLst>
            </p:cNvPr>
            <p:cNvSpPr/>
            <p:nvPr/>
          </p:nvSpPr>
          <p:spPr>
            <a:xfrm rot="5400000">
              <a:off x="715696" y="2194324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091CC4C8-A71B-4471-A0F6-8E383B628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878" y="2924633"/>
              <a:ext cx="848400" cy="539496"/>
            </a:xfrm>
            <a:prstGeom prst="rect">
              <a:avLst/>
            </a:prstGeom>
          </p:spPr>
        </p:pic>
      </p:grpSp>
      <p:pic>
        <p:nvPicPr>
          <p:cNvPr id="121" name="Picture 120">
            <a:hlinkClick r:id="rId12" action="ppaction://hlinksldjump"/>
            <a:extLst>
              <a:ext uri="{FF2B5EF4-FFF2-40B4-BE49-F238E27FC236}">
                <a16:creationId xmlns:a16="http://schemas.microsoft.com/office/drawing/2014/main" id="{EE6EA061-2607-485B-B639-8AA91DD2FF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22" name="Picture 121">
            <a:hlinkClick r:id="rId14" action="ppaction://hlinksldjump"/>
            <a:extLst>
              <a:ext uri="{FF2B5EF4-FFF2-40B4-BE49-F238E27FC236}">
                <a16:creationId xmlns:a16="http://schemas.microsoft.com/office/drawing/2014/main" id="{A9BD974E-E264-4A30-BB7A-1F811C04E7B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23" name="Picture 122">
            <a:hlinkClick r:id="rId16" action="ppaction://hlinksldjump"/>
            <a:extLst>
              <a:ext uri="{FF2B5EF4-FFF2-40B4-BE49-F238E27FC236}">
                <a16:creationId xmlns:a16="http://schemas.microsoft.com/office/drawing/2014/main" id="{AAD9204F-2B88-42F2-8FDB-92D1D8623CC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25" name="Picture 124">
            <a:hlinkClick r:id="rId18" action="ppaction://hlinksldjump"/>
            <a:extLst>
              <a:ext uri="{FF2B5EF4-FFF2-40B4-BE49-F238E27FC236}">
                <a16:creationId xmlns:a16="http://schemas.microsoft.com/office/drawing/2014/main" id="{BD8C9546-74EB-4680-8D70-6BCCD09D6FA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26" name="Picture 125">
            <a:hlinkClick r:id="rId20" action="ppaction://hlinksldjump"/>
            <a:extLst>
              <a:ext uri="{FF2B5EF4-FFF2-40B4-BE49-F238E27FC236}">
                <a16:creationId xmlns:a16="http://schemas.microsoft.com/office/drawing/2014/main" id="{D1506316-B498-406C-A449-9898DBA6834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27" name="Picture 126">
            <a:hlinkClick r:id="rId22" action="ppaction://hlinksldjump"/>
            <a:extLst>
              <a:ext uri="{FF2B5EF4-FFF2-40B4-BE49-F238E27FC236}">
                <a16:creationId xmlns:a16="http://schemas.microsoft.com/office/drawing/2014/main" id="{672D04E6-9C73-4297-B37E-16C07819CA9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28" name="Picture 127">
            <a:hlinkClick r:id="rId24" action="ppaction://hlinksldjump"/>
            <a:extLst>
              <a:ext uri="{FF2B5EF4-FFF2-40B4-BE49-F238E27FC236}">
                <a16:creationId xmlns:a16="http://schemas.microsoft.com/office/drawing/2014/main" id="{A0433EC5-F3BB-4D17-85B0-A8517D50F07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29" name="Picture 128">
            <a:hlinkClick r:id="rId26" action="ppaction://hlinksldjump"/>
            <a:extLst>
              <a:ext uri="{FF2B5EF4-FFF2-40B4-BE49-F238E27FC236}">
                <a16:creationId xmlns:a16="http://schemas.microsoft.com/office/drawing/2014/main" id="{F9007EFF-7DCC-4CB4-A064-F2D2448FC80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30" name="Picture 129">
            <a:hlinkClick r:id="rId28" action="ppaction://hlinksldjump"/>
            <a:extLst>
              <a:ext uri="{FF2B5EF4-FFF2-40B4-BE49-F238E27FC236}">
                <a16:creationId xmlns:a16="http://schemas.microsoft.com/office/drawing/2014/main" id="{5AB4815E-44CC-4DA4-86DC-312E0DC200B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31" name="NEXT">
            <a:hlinkClick r:id="rId30" action="ppaction://hlinksldjump"/>
            <a:extLst>
              <a:ext uri="{FF2B5EF4-FFF2-40B4-BE49-F238E27FC236}">
                <a16:creationId xmlns:a16="http://schemas.microsoft.com/office/drawing/2014/main" id="{C06AED34-3F81-4A4F-9378-DA6C9396ECF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6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7" name="ปรุง">
            <a:extLst>
              <a:ext uri="{FF2B5EF4-FFF2-40B4-BE49-F238E27FC236}">
                <a16:creationId xmlns:a16="http://schemas.microsoft.com/office/drawing/2014/main" id="{02E39A3C-3E1D-47D2-9DB5-BBFF3EBE02B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240" y="3349409"/>
            <a:ext cx="2969679" cy="84793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6F58A58-5D7A-4F25-9CAA-702854C998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229" y="4369837"/>
            <a:ext cx="2983559" cy="84807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F98904C-77B8-4C73-95A2-5CEC566FB2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229" y="5390408"/>
            <a:ext cx="2983559" cy="8518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346483E-EF13-4D58-89D7-A8DBD6D7E30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196" y="2303152"/>
            <a:ext cx="2983560" cy="8469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6E6D4D-C660-4AA7-A37C-A53378DDD95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240" y="2332783"/>
            <a:ext cx="2969679" cy="84413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3644409-1439-43B1-9F40-1418E285DA2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195" y="3329680"/>
            <a:ext cx="2969679" cy="84685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37DBC67-6354-4AC8-82E8-B89F52D6D6B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194" y="4356065"/>
            <a:ext cx="2969680" cy="8430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F24EDED-E656-4B36-BF54-1D62DDCC768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9196" y="5378652"/>
            <a:ext cx="2983560" cy="85081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FC2625B-91F7-46E7-95B6-5AD260F8D51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993" y="2303152"/>
            <a:ext cx="2983559" cy="84699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F03D0AC-0655-401E-8D26-F2A734C1ED6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992" y="3329680"/>
            <a:ext cx="2969678" cy="84685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4407D43E-1286-4077-A606-8E63C30AC33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991" y="4356065"/>
            <a:ext cx="2969680" cy="84305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F2C1C2C-CAD0-471A-BDDE-D5690C9D29B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994" y="5378652"/>
            <a:ext cx="2983558" cy="8508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451E38-3173-4403-8848-9CB6F2CF784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414071" y="1452796"/>
            <a:ext cx="6742760" cy="84132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863B77B-26AF-4F98-A247-33C7BECE7E7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72C94EA9-A56E-4A01-9CED-90E17A2B500E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63" name="กลุ่ม 26">
              <a:extLst>
                <a:ext uri="{FF2B5EF4-FFF2-40B4-BE49-F238E27FC236}">
                  <a16:creationId xmlns:a16="http://schemas.microsoft.com/office/drawing/2014/main" id="{66D798F6-01C6-41DB-B3DF-EFD4BBCCDA01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5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E0B6EECC-694F-4B8C-A377-AF11E4F911AB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6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0CC5CA9-644B-4BEC-B87D-FC41924F8F84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60A17FAE-7CC7-4074-BC19-0D832EE60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6AB5E72-336F-4EBB-B752-BC9ADD57D4A9}"/>
              </a:ext>
            </a:extLst>
          </p:cNvPr>
          <p:cNvGrpSpPr/>
          <p:nvPr/>
        </p:nvGrpSpPr>
        <p:grpSpPr>
          <a:xfrm>
            <a:off x="5554099" y="213630"/>
            <a:ext cx="5490608" cy="1399286"/>
            <a:chOff x="5554099" y="213630"/>
            <a:chExt cx="5490608" cy="1399286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2A3639C8-D785-4BAB-9EF9-4594B90BA6D8}"/>
                </a:ext>
              </a:extLst>
            </p:cNvPr>
            <p:cNvGrpSpPr/>
            <p:nvPr/>
          </p:nvGrpSpPr>
          <p:grpSpPr>
            <a:xfrm>
              <a:off x="5554099" y="213630"/>
              <a:ext cx="5490608" cy="1399286"/>
              <a:chOff x="1886922" y="5034682"/>
              <a:chExt cx="3225082" cy="193580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02B713D0-8E64-4DB9-B9E9-2EB5F78850AA}"/>
                  </a:ext>
                </a:extLst>
              </p:cNvPr>
              <p:cNvSpPr/>
              <p:nvPr/>
            </p:nvSpPr>
            <p:spPr>
              <a:xfrm>
                <a:off x="1886923" y="5034682"/>
                <a:ext cx="3225081" cy="1935802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F6180141-124B-4374-B717-B5CA6805F414}"/>
                  </a:ext>
                </a:extLst>
              </p:cNvPr>
              <p:cNvSpPr/>
              <p:nvPr/>
            </p:nvSpPr>
            <p:spPr>
              <a:xfrm>
                <a:off x="1886922" y="5650552"/>
                <a:ext cx="3225081" cy="13199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รับประทานอาหารสุก สะอาด ที่ไม่มีสารอันตรายเจือปน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และหลีกเลี่ยงอาหารที่มีรสจัด หรือสีฉูดฉาด</a:t>
                </a:r>
                <a:endParaRPr lang="en-US" sz="2800" b="1" dirty="0"/>
              </a:p>
            </p:txBody>
          </p:sp>
        </p:grp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79D9D3A-37E6-428F-A974-9EEB88282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4912" y="218487"/>
              <a:ext cx="1191914" cy="639011"/>
            </a:xfrm>
            <a:prstGeom prst="rect">
              <a:avLst/>
            </a:prstGeom>
          </p:spPr>
        </p:pic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879810AE-F7F1-4061-AF0E-E377FA8ACB2F}"/>
              </a:ext>
            </a:extLst>
          </p:cNvPr>
          <p:cNvGrpSpPr/>
          <p:nvPr/>
        </p:nvGrpSpPr>
        <p:grpSpPr>
          <a:xfrm>
            <a:off x="-1750" y="2911770"/>
            <a:ext cx="1904822" cy="552359"/>
            <a:chOff x="-1750" y="2911770"/>
            <a:chExt cx="1904822" cy="552359"/>
          </a:xfrm>
        </p:grpSpPr>
        <p:sp>
          <p:nvSpPr>
            <p:cNvPr id="122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7251533C-ECAA-4861-ABFE-45DA914CB8CD}"/>
                </a:ext>
              </a:extLst>
            </p:cNvPr>
            <p:cNvSpPr/>
            <p:nvPr/>
          </p:nvSpPr>
          <p:spPr>
            <a:xfrm rot="5400000">
              <a:off x="715696" y="2194324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EACFB3B7-4EDB-45BA-9905-8D48E63A3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878" y="2924633"/>
              <a:ext cx="848400" cy="539496"/>
            </a:xfrm>
            <a:prstGeom prst="rect">
              <a:avLst/>
            </a:prstGeom>
          </p:spPr>
        </p:pic>
      </p:grpSp>
      <p:pic>
        <p:nvPicPr>
          <p:cNvPr id="124" name="Picture 123">
            <a:hlinkClick r:id="rId22" action="ppaction://hlinksldjump"/>
            <a:extLst>
              <a:ext uri="{FF2B5EF4-FFF2-40B4-BE49-F238E27FC236}">
                <a16:creationId xmlns:a16="http://schemas.microsoft.com/office/drawing/2014/main" id="{EEC8E2EC-5382-4A77-B7CD-FFF120D4874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25" name="Picture 124">
            <a:hlinkClick r:id="rId24" action="ppaction://hlinksldjump"/>
            <a:extLst>
              <a:ext uri="{FF2B5EF4-FFF2-40B4-BE49-F238E27FC236}">
                <a16:creationId xmlns:a16="http://schemas.microsoft.com/office/drawing/2014/main" id="{14CBBCEF-CFCA-4FFD-ACBF-6C811699B6D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26" name="Picture 125">
            <a:hlinkClick r:id="rId26" action="ppaction://hlinksldjump"/>
            <a:extLst>
              <a:ext uri="{FF2B5EF4-FFF2-40B4-BE49-F238E27FC236}">
                <a16:creationId xmlns:a16="http://schemas.microsoft.com/office/drawing/2014/main" id="{9461625B-C462-41F0-AE44-85488896F93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27" name="Picture 126">
            <a:hlinkClick r:id="rId28" action="ppaction://hlinksldjump"/>
            <a:extLst>
              <a:ext uri="{FF2B5EF4-FFF2-40B4-BE49-F238E27FC236}">
                <a16:creationId xmlns:a16="http://schemas.microsoft.com/office/drawing/2014/main" id="{36ADEC30-36DC-4B32-8C39-96D67E728B9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28" name="Picture 127">
            <a:hlinkClick r:id="rId30" action="ppaction://hlinksldjump"/>
            <a:extLst>
              <a:ext uri="{FF2B5EF4-FFF2-40B4-BE49-F238E27FC236}">
                <a16:creationId xmlns:a16="http://schemas.microsoft.com/office/drawing/2014/main" id="{429AF491-5941-4E7C-8E96-B6656C7A287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29" name="Picture 128">
            <a:hlinkClick r:id="rId32" action="ppaction://hlinksldjump"/>
            <a:extLst>
              <a:ext uri="{FF2B5EF4-FFF2-40B4-BE49-F238E27FC236}">
                <a16:creationId xmlns:a16="http://schemas.microsoft.com/office/drawing/2014/main" id="{82D9544A-F269-42DD-92BC-E5F0474C66B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30" name="Picture 129">
            <a:hlinkClick r:id="rId34" action="ppaction://hlinksldjump"/>
            <a:extLst>
              <a:ext uri="{FF2B5EF4-FFF2-40B4-BE49-F238E27FC236}">
                <a16:creationId xmlns:a16="http://schemas.microsoft.com/office/drawing/2014/main" id="{FD2D4F51-1F84-467F-BD75-E1106566A8CE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31" name="Picture 130">
            <a:hlinkClick r:id="rId36" action="ppaction://hlinksldjump"/>
            <a:extLst>
              <a:ext uri="{FF2B5EF4-FFF2-40B4-BE49-F238E27FC236}">
                <a16:creationId xmlns:a16="http://schemas.microsoft.com/office/drawing/2014/main" id="{9A538E66-3880-4E93-BE54-01EE9A4D08B4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32" name="Picture 131">
            <a:hlinkClick r:id="rId38" action="ppaction://hlinksldjump"/>
            <a:extLst>
              <a:ext uri="{FF2B5EF4-FFF2-40B4-BE49-F238E27FC236}">
                <a16:creationId xmlns:a16="http://schemas.microsoft.com/office/drawing/2014/main" id="{7D42622F-3C04-4A96-A90F-F4D0039CB2B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7A12742C-88A8-4FA2-B536-771D03D80A59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230" y="4369836"/>
            <a:ext cx="2983557" cy="848079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EFAFB246-4F98-423D-A044-702669CE3122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3230" y="5390408"/>
            <a:ext cx="2983556" cy="851899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9AC3E4EC-580E-4A76-9C63-FED476601641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1104" y="2303152"/>
            <a:ext cx="2979744" cy="846995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40F0E8CF-DFD8-4F5E-93E7-21E180410270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240" y="2332783"/>
            <a:ext cx="2969679" cy="844133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E0A36BE9-7BB9-4B8A-B116-F9B9EE2F79BC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1094" y="3329680"/>
            <a:ext cx="2965881" cy="846852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910811B9-54C1-46DA-81C3-52054D31E409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1092" y="4356065"/>
            <a:ext cx="2965883" cy="843055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33F426B4-EE87-4BDD-AE9C-FFD2856AEF8F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1105" y="5378652"/>
            <a:ext cx="2979742" cy="850810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F15AA8BD-43D7-4C96-A465-FF7B61B2C287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900" y="2303152"/>
            <a:ext cx="2979744" cy="846995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F6DE5D90-28B7-44C7-B8EE-A06D02C5F2A4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890" y="3329680"/>
            <a:ext cx="2965881" cy="846851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1946C06C-F4FD-4D34-BD84-D8F8065950B6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891" y="4356065"/>
            <a:ext cx="2965879" cy="843054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7484DF5F-078B-498C-85B9-ED2ECCC8F46D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902" y="5378652"/>
            <a:ext cx="2979742" cy="850810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723D3FBF-0F74-482A-85F0-AFAEBE842582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241" y="3349408"/>
            <a:ext cx="2969677" cy="847936"/>
          </a:xfrm>
          <a:prstGeom prst="rect">
            <a:avLst/>
          </a:prstGeom>
        </p:spPr>
      </p:pic>
      <p:pic>
        <p:nvPicPr>
          <p:cNvPr id="159" name="NEXT">
            <a:hlinkClick r:id="rId52" action="ppaction://hlinksldjump"/>
            <a:extLst>
              <a:ext uri="{FF2B5EF4-FFF2-40B4-BE49-F238E27FC236}">
                <a16:creationId xmlns:a16="http://schemas.microsoft.com/office/drawing/2014/main" id="{327CFDA1-B3D9-4F77-ABDA-A6F3FEADA0D8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0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8EBCAE-5945-453D-AAF9-6F2174F1E1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F4248C-8BF7-4AFF-9C3E-8DA5D3C42A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204152"/>
            <a:ext cx="5257800" cy="10953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FF3739-8FB9-4761-BBF4-E316D471B0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8487" y="1955044"/>
            <a:ext cx="3194184" cy="4500180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D28588-1BEF-44B7-A8B9-FAAFCF6086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3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2A3639C8-D785-4BAB-9EF9-4594B90BA6D8}"/>
              </a:ext>
            </a:extLst>
          </p:cNvPr>
          <p:cNvGrpSpPr/>
          <p:nvPr/>
        </p:nvGrpSpPr>
        <p:grpSpPr>
          <a:xfrm>
            <a:off x="5554099" y="213630"/>
            <a:ext cx="5490608" cy="1399286"/>
            <a:chOff x="1886922" y="5034682"/>
            <a:chExt cx="3225082" cy="1935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สี่เหลี่ยมผืนผ้า: มุมมน 117">
              <a:extLst>
                <a:ext uri="{FF2B5EF4-FFF2-40B4-BE49-F238E27FC236}">
                  <a16:creationId xmlns:a16="http://schemas.microsoft.com/office/drawing/2014/main" id="{02B713D0-8E64-4DB9-B9E9-2EB5F78850AA}"/>
                </a:ext>
              </a:extLst>
            </p:cNvPr>
            <p:cNvSpPr/>
            <p:nvPr/>
          </p:nvSpPr>
          <p:spPr>
            <a:xfrm>
              <a:off x="1886923" y="5034682"/>
              <a:ext cx="3225081" cy="193580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sp>
          <p:nvSpPr>
            <p:cNvPr id="42" name="สี่เหลี่ยมผืนผ้า 59">
              <a:extLst>
                <a:ext uri="{FF2B5EF4-FFF2-40B4-BE49-F238E27FC236}">
                  <a16:creationId xmlns:a16="http://schemas.microsoft.com/office/drawing/2014/main" id="{F6180141-124B-4374-B717-B5CA6805F414}"/>
                </a:ext>
              </a:extLst>
            </p:cNvPr>
            <p:cNvSpPr/>
            <p:nvPr/>
          </p:nvSpPr>
          <p:spPr>
            <a:xfrm>
              <a:off x="1886922" y="5650552"/>
              <a:ext cx="3225081" cy="13199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รับประทานอาหารสุก สะอาด ที่ไม่มีสารอันตรายเจือปน</a:t>
              </a:r>
            </a:p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และหลีกเลี่ยงอาหารที่มีรสจัด หรือสีฉูดฉาด</a:t>
              </a:r>
              <a:endParaRPr lang="en-US" sz="2800" b="1" dirty="0"/>
            </a:p>
          </p:txBody>
        </p:sp>
      </p:grpSp>
      <p:sp>
        <p:nvSpPr>
          <p:cNvPr id="46" name="สี่เหลี่ยมผืนผ้า 46">
            <a:extLst>
              <a:ext uri="{FF2B5EF4-FFF2-40B4-BE49-F238E27FC236}">
                <a16:creationId xmlns:a16="http://schemas.microsoft.com/office/drawing/2014/main" id="{7A8FA269-1EAF-4655-AC91-9496A613288F}"/>
              </a:ext>
            </a:extLst>
          </p:cNvPr>
          <p:cNvSpPr/>
          <p:nvPr/>
        </p:nvSpPr>
        <p:spPr>
          <a:xfrm>
            <a:off x="4159337" y="2867165"/>
            <a:ext cx="54841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>
                <a:latin typeface="Mali" panose="00000500000000000000" pitchFamily="2" charset="-34"/>
                <a:cs typeface="TH Sarabun New" panose="020B0500040200020003" pitchFamily="34" charset="-34"/>
              </a:rPr>
              <a:t>พลังงานที่วัยของเราควรได้รับในแต่ละวัน คือ 1,600 กิโลแคลอรี</a:t>
            </a:r>
            <a:endParaRPr lang="en-US" sz="2400" b="1" dirty="0">
              <a:latin typeface="Mali" panose="00000500000000000000" pitchFamily="2" charset="-34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334EB85-E196-4FEE-81E4-958E5F7030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5628" r="-1398" b="66541"/>
          <a:stretch/>
        </p:blipFill>
        <p:spPr>
          <a:xfrm>
            <a:off x="2114550" y="3506086"/>
            <a:ext cx="2992450" cy="87273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9FC301E-D8C2-425A-90FF-59396F8A54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7091" b="65320"/>
          <a:stretch/>
        </p:blipFill>
        <p:spPr>
          <a:xfrm>
            <a:off x="5486400" y="3518095"/>
            <a:ext cx="2885312" cy="942386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753C086-E33E-4568-AC03-4911C1D2B8F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25939" r="4664" b="72378"/>
          <a:stretch/>
        </p:blipFill>
        <p:spPr>
          <a:xfrm>
            <a:off x="8751113" y="3525402"/>
            <a:ext cx="2885312" cy="85342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C63A337-9AD8-44D5-AB2B-BF9E58B9AFF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331ED25F-1661-4C2B-A236-C1D84DD5E4BC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0" name="กลุ่ม 26">
              <a:extLst>
                <a:ext uri="{FF2B5EF4-FFF2-40B4-BE49-F238E27FC236}">
                  <a16:creationId xmlns:a16="http://schemas.microsoft.com/office/drawing/2014/main" id="{DF73A35E-D6CE-41F1-8131-3C88931DAAFB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2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E4776BAB-50E5-4C6C-83C5-AAA45B997BBB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3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8725835E-0CE2-4193-A0C3-1D34316C83C7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01944A69-4605-4196-A3AE-6F5383A39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3C32F1A-B1D6-46D2-98A3-2E9B483285C1}"/>
              </a:ext>
            </a:extLst>
          </p:cNvPr>
          <p:cNvGrpSpPr/>
          <p:nvPr/>
        </p:nvGrpSpPr>
        <p:grpSpPr>
          <a:xfrm>
            <a:off x="3480787" y="1771858"/>
            <a:ext cx="6841296" cy="1091906"/>
            <a:chOff x="3480787" y="1708358"/>
            <a:chExt cx="6841296" cy="1091906"/>
          </a:xfrm>
        </p:grpSpPr>
        <p:sp>
          <p:nvSpPr>
            <p:cNvPr id="47" name="Rectangle: Diagonal Corners Rounded 46">
              <a:extLst>
                <a:ext uri="{FF2B5EF4-FFF2-40B4-BE49-F238E27FC236}">
                  <a16:creationId xmlns:a16="http://schemas.microsoft.com/office/drawing/2014/main" id="{EFA3C3D4-B5A1-4416-BCEB-24A305A6E95F}"/>
                </a:ext>
              </a:extLst>
            </p:cNvPr>
            <p:cNvSpPr/>
            <p:nvPr/>
          </p:nvSpPr>
          <p:spPr>
            <a:xfrm>
              <a:off x="3480787" y="1708358"/>
              <a:ext cx="6841296" cy="999132"/>
            </a:xfrm>
            <a:prstGeom prst="round2DiagRect">
              <a:avLst>
                <a:gd name="adj1" fmla="val 31407"/>
                <a:gd name="adj2" fmla="val 5236"/>
              </a:avLst>
            </a:prstGeom>
            <a:solidFill>
              <a:srgbClr val="FBD5AB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00" dirty="0">
                <a:solidFill>
                  <a:schemeClr val="accent2">
                    <a:lumMod val="50000"/>
                  </a:schemeClr>
                </a:solidFill>
                <a:latin typeface="Mali Medium" panose="00000600000000000000" pitchFamily="2" charset="-34"/>
                <a:cs typeface="Mali Medium" panose="00000600000000000000" pitchFamily="2" charset="-34"/>
              </a:endParaRP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1532E741-7000-4714-8AD8-E3AE84009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5396" y="1792934"/>
              <a:ext cx="5708204" cy="1007330"/>
            </a:xfrm>
            <a:prstGeom prst="rect">
              <a:avLst/>
            </a:prstGeom>
          </p:spPr>
        </p:pic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28AF9538-0937-4641-9B11-720B2D222C5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4912" y="218487"/>
            <a:ext cx="1191914" cy="639011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E67FA893-7B20-401C-AB6A-34F115871D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654" t="42728" r="39779"/>
          <a:stretch/>
        </p:blipFill>
        <p:spPr>
          <a:xfrm>
            <a:off x="1681172" y="4620597"/>
            <a:ext cx="1799616" cy="1493878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F92407E5-E4C6-4B60-A146-7EFE4164F1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3869" t="43627" r="40656" b="-1132"/>
          <a:stretch/>
        </p:blipFill>
        <p:spPr>
          <a:xfrm>
            <a:off x="4963134" y="4703624"/>
            <a:ext cx="1799616" cy="1562609"/>
          </a:xfrm>
          <a:prstGeom prst="rect">
            <a:avLst/>
          </a:prstGeom>
        </p:spPr>
      </p:pic>
      <p:pic>
        <p:nvPicPr>
          <p:cNvPr id="112" name="Graphic 111">
            <a:extLst>
              <a:ext uri="{FF2B5EF4-FFF2-40B4-BE49-F238E27FC236}">
                <a16:creationId xmlns:a16="http://schemas.microsoft.com/office/drawing/2014/main" id="{2CF13368-768B-4E14-BA5A-A3AEFFAA7D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3769" t="30265" r="42160" b="2225"/>
          <a:stretch/>
        </p:blipFill>
        <p:spPr>
          <a:xfrm>
            <a:off x="8245095" y="4460480"/>
            <a:ext cx="1832355" cy="20858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F3A402F-2E0F-44D1-B46F-BBCE9183DCB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3650" y="5015610"/>
            <a:ext cx="1599289" cy="81966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37672C5-BEA8-4E57-81ED-E047C185149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9957" y="4663041"/>
            <a:ext cx="1559508" cy="114256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0536128-8570-4510-A5AC-51D5EAD3352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881" y="5015610"/>
            <a:ext cx="1483877" cy="819665"/>
          </a:xfrm>
          <a:prstGeom prst="rect">
            <a:avLst/>
          </a:prstGeom>
        </p:spPr>
      </p:pic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4BF4800-F9EC-4262-B68F-EC23C91B1124}"/>
              </a:ext>
            </a:extLst>
          </p:cNvPr>
          <p:cNvGrpSpPr/>
          <p:nvPr/>
        </p:nvGrpSpPr>
        <p:grpSpPr>
          <a:xfrm>
            <a:off x="-1750" y="2911770"/>
            <a:ext cx="1904822" cy="552359"/>
            <a:chOff x="-1750" y="2911770"/>
            <a:chExt cx="1904822" cy="552359"/>
          </a:xfrm>
        </p:grpSpPr>
        <p:sp>
          <p:nvSpPr>
            <p:cNvPr id="11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F5681672-56AC-4AAB-A301-45C52D4EDE52}"/>
                </a:ext>
              </a:extLst>
            </p:cNvPr>
            <p:cNvSpPr/>
            <p:nvPr/>
          </p:nvSpPr>
          <p:spPr>
            <a:xfrm rot="5400000">
              <a:off x="715696" y="2194324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7C78F2ED-B2AB-483A-806D-388B85B4F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878" y="2924633"/>
              <a:ext cx="848400" cy="539496"/>
            </a:xfrm>
            <a:prstGeom prst="rect">
              <a:avLst/>
            </a:prstGeom>
          </p:spPr>
        </p:pic>
      </p:grpSp>
      <p:pic>
        <p:nvPicPr>
          <p:cNvPr id="116" name="Picture 115">
            <a:hlinkClick r:id="rId18" action="ppaction://hlinksldjump"/>
            <a:extLst>
              <a:ext uri="{FF2B5EF4-FFF2-40B4-BE49-F238E27FC236}">
                <a16:creationId xmlns:a16="http://schemas.microsoft.com/office/drawing/2014/main" id="{F5ED8587-F2D5-424F-AFB5-777F13BECAF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17" name="Picture 116">
            <a:hlinkClick r:id="rId20" action="ppaction://hlinksldjump"/>
            <a:extLst>
              <a:ext uri="{FF2B5EF4-FFF2-40B4-BE49-F238E27FC236}">
                <a16:creationId xmlns:a16="http://schemas.microsoft.com/office/drawing/2014/main" id="{12860D95-81D1-4117-A11C-01B243C9A80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18" name="Picture 117">
            <a:hlinkClick r:id="rId22" action="ppaction://hlinksldjump"/>
            <a:extLst>
              <a:ext uri="{FF2B5EF4-FFF2-40B4-BE49-F238E27FC236}">
                <a16:creationId xmlns:a16="http://schemas.microsoft.com/office/drawing/2014/main" id="{11D32701-4BA4-4ED0-9F13-3C69DFDCBBD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19" name="Picture 118">
            <a:hlinkClick r:id="rId24" action="ppaction://hlinksldjump"/>
            <a:extLst>
              <a:ext uri="{FF2B5EF4-FFF2-40B4-BE49-F238E27FC236}">
                <a16:creationId xmlns:a16="http://schemas.microsoft.com/office/drawing/2014/main" id="{355D7761-1D7E-4339-A925-0EF77A61791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20" name="Picture 119">
            <a:hlinkClick r:id="rId26" action="ppaction://hlinksldjump"/>
            <a:extLst>
              <a:ext uri="{FF2B5EF4-FFF2-40B4-BE49-F238E27FC236}">
                <a16:creationId xmlns:a16="http://schemas.microsoft.com/office/drawing/2014/main" id="{8A510E68-FC2F-40EC-A799-12A72875686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21" name="Picture 120">
            <a:hlinkClick r:id="rId28" action="ppaction://hlinksldjump"/>
            <a:extLst>
              <a:ext uri="{FF2B5EF4-FFF2-40B4-BE49-F238E27FC236}">
                <a16:creationId xmlns:a16="http://schemas.microsoft.com/office/drawing/2014/main" id="{A2BB1626-304E-4BC2-B354-018EE4AD4D0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22" name="Picture 121">
            <a:hlinkClick r:id="rId30" action="ppaction://hlinksldjump"/>
            <a:extLst>
              <a:ext uri="{FF2B5EF4-FFF2-40B4-BE49-F238E27FC236}">
                <a16:creationId xmlns:a16="http://schemas.microsoft.com/office/drawing/2014/main" id="{9507224F-DEC2-48CA-A08A-02BB89EE558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23" name="Picture 122">
            <a:hlinkClick r:id="rId32" action="ppaction://hlinksldjump"/>
            <a:extLst>
              <a:ext uri="{FF2B5EF4-FFF2-40B4-BE49-F238E27FC236}">
                <a16:creationId xmlns:a16="http://schemas.microsoft.com/office/drawing/2014/main" id="{AEE32E88-D26D-493B-A1BA-C575EE54914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24" name="Picture 123">
            <a:hlinkClick r:id="rId34" action="ppaction://hlinksldjump"/>
            <a:extLst>
              <a:ext uri="{FF2B5EF4-FFF2-40B4-BE49-F238E27FC236}">
                <a16:creationId xmlns:a16="http://schemas.microsoft.com/office/drawing/2014/main" id="{92065A7E-D78B-4492-A20F-4D06D7F731F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25" name="NEXT">
            <a:hlinkClick r:id="rId36" action="ppaction://hlinksldjump"/>
            <a:extLst>
              <a:ext uri="{FF2B5EF4-FFF2-40B4-BE49-F238E27FC236}">
                <a16:creationId xmlns:a16="http://schemas.microsoft.com/office/drawing/2014/main" id="{D2E53DDD-D7AE-48A0-BA26-61E4FE41E27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3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1DDC117-827E-4785-89E0-F06FE6A312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4661" y="3665723"/>
            <a:ext cx="5865305" cy="2040338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407FEACE-7207-4A9E-95F6-CD6B18B7E1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304" y="4260729"/>
            <a:ext cx="1152782" cy="604781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49B20B42-C9F8-4655-BB40-719EFE64FF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3734" y="4260729"/>
            <a:ext cx="1152781" cy="604781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FE085968-2A00-495D-9612-8BC07354977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6151" y="4260729"/>
            <a:ext cx="1152781" cy="604781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FBA77274-A8A8-479F-9971-BF5CCD64A4A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2646" y="4260729"/>
            <a:ext cx="1152781" cy="6047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8249C62-75FB-4597-AB9A-EE98F2675B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3378" y="4262250"/>
            <a:ext cx="1150826" cy="576072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DD2C482C-C159-47D7-956F-73A0216BB80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3734" y="4260730"/>
            <a:ext cx="1152782" cy="590916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87691D6C-4039-446D-BC20-8F79EB39263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6151" y="4260730"/>
            <a:ext cx="1152782" cy="590916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083F4485-40E2-4AFA-8E6B-8B2DDD72F8B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2646" y="4260730"/>
            <a:ext cx="1152782" cy="590916"/>
          </a:xfrm>
          <a:prstGeom prst="rect">
            <a:avLst/>
          </a:prstGeom>
        </p:spPr>
      </p:pic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2A3639C8-D785-4BAB-9EF9-4594B90BA6D8}"/>
              </a:ext>
            </a:extLst>
          </p:cNvPr>
          <p:cNvGrpSpPr/>
          <p:nvPr/>
        </p:nvGrpSpPr>
        <p:grpSpPr>
          <a:xfrm>
            <a:off x="5554099" y="213630"/>
            <a:ext cx="5490608" cy="1399286"/>
            <a:chOff x="1886922" y="5034682"/>
            <a:chExt cx="3225082" cy="19358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สี่เหลี่ยมผืนผ้า: มุมมน 117">
              <a:extLst>
                <a:ext uri="{FF2B5EF4-FFF2-40B4-BE49-F238E27FC236}">
                  <a16:creationId xmlns:a16="http://schemas.microsoft.com/office/drawing/2014/main" id="{02B713D0-8E64-4DB9-B9E9-2EB5F78850AA}"/>
                </a:ext>
              </a:extLst>
            </p:cNvPr>
            <p:cNvSpPr/>
            <p:nvPr/>
          </p:nvSpPr>
          <p:spPr>
            <a:xfrm>
              <a:off x="1886923" y="5034682"/>
              <a:ext cx="3225081" cy="193580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sp>
          <p:nvSpPr>
            <p:cNvPr id="42" name="สี่เหลี่ยมผืนผ้า 59">
              <a:extLst>
                <a:ext uri="{FF2B5EF4-FFF2-40B4-BE49-F238E27FC236}">
                  <a16:creationId xmlns:a16="http://schemas.microsoft.com/office/drawing/2014/main" id="{F6180141-124B-4374-B717-B5CA6805F414}"/>
                </a:ext>
              </a:extLst>
            </p:cNvPr>
            <p:cNvSpPr/>
            <p:nvPr/>
          </p:nvSpPr>
          <p:spPr>
            <a:xfrm>
              <a:off x="1886922" y="5650552"/>
              <a:ext cx="3225081" cy="13199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รับประทานอาหารสุก สะอาด ที่ไม่มีสารอันตรายเจือปน</a:t>
              </a:r>
            </a:p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และหลีกเลี่ยงอาหารที่มีรสจัด หรือสีฉูดฉาด</a:t>
              </a:r>
              <a:endParaRPr lang="en-US" sz="2800" b="1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20F7329-DEBB-4665-8F8E-29ADAB6DB877}"/>
              </a:ext>
            </a:extLst>
          </p:cNvPr>
          <p:cNvSpPr txBox="1"/>
          <p:nvPr/>
        </p:nvSpPr>
        <p:spPr>
          <a:xfrm>
            <a:off x="5617343" y="3785615"/>
            <a:ext cx="9573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cs typeface="TH Sarabun New" panose="020B0500040200020003" pitchFamily="34" charset="-34"/>
              </a:rPr>
              <a:t>พลังงาน</a:t>
            </a:r>
            <a:endParaRPr lang="en-US" sz="28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F353165-8958-4E44-9B03-EFC6AAB17A41}"/>
              </a:ext>
            </a:extLst>
          </p:cNvPr>
          <p:cNvSpPr txBox="1"/>
          <p:nvPr/>
        </p:nvSpPr>
        <p:spPr>
          <a:xfrm>
            <a:off x="7134795" y="3785615"/>
            <a:ext cx="840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cs typeface="TH Sarabun New" panose="020B0500040200020003" pitchFamily="34" charset="-34"/>
              </a:rPr>
              <a:t>น้ำตาล</a:t>
            </a:r>
            <a:endParaRPr lang="en-US" sz="28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58EAE01-CD6F-4322-ADCA-C4E80EBAFF97}"/>
              </a:ext>
            </a:extLst>
          </p:cNvPr>
          <p:cNvSpPr txBox="1"/>
          <p:nvPr/>
        </p:nvSpPr>
        <p:spPr>
          <a:xfrm>
            <a:off x="8658497" y="3785615"/>
            <a:ext cx="70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cs typeface="TH Sarabun New" panose="020B0500040200020003" pitchFamily="34" charset="-34"/>
              </a:rPr>
              <a:t>ไขมัน</a:t>
            </a:r>
            <a:endParaRPr lang="en-US" sz="28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3935FAC-8410-4E46-8754-9F31A1C72CF2}"/>
              </a:ext>
            </a:extLst>
          </p:cNvPr>
          <p:cNvSpPr txBox="1"/>
          <p:nvPr/>
        </p:nvSpPr>
        <p:spPr>
          <a:xfrm>
            <a:off x="10014829" y="3785615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>
                <a:cs typeface="TH Sarabun New" panose="020B0500040200020003" pitchFamily="34" charset="-34"/>
              </a:rPr>
              <a:t>โซเดียม</a:t>
            </a:r>
            <a:endParaRPr lang="en-US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301FDB-5536-46A5-9861-B516042FAAE9}"/>
              </a:ext>
            </a:extLst>
          </p:cNvPr>
          <p:cNvSpPr txBox="1"/>
          <p:nvPr/>
        </p:nvSpPr>
        <p:spPr>
          <a:xfrm>
            <a:off x="5672645" y="4815180"/>
            <a:ext cx="846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cs typeface="TH Sarabun New" panose="020B0500040200020003" pitchFamily="34" charset="-34"/>
              </a:rPr>
              <a:t>กิโลแคลอรี่</a:t>
            </a:r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0D69847-81FB-457C-A0CC-452D087A064D}"/>
              </a:ext>
            </a:extLst>
          </p:cNvPr>
          <p:cNvSpPr txBox="1"/>
          <p:nvPr/>
        </p:nvSpPr>
        <p:spPr>
          <a:xfrm>
            <a:off x="7334369" y="481518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cs typeface="TH Sarabun New" panose="020B0500040200020003" pitchFamily="34" charset="-34"/>
              </a:rPr>
              <a:t>กรัม</a:t>
            </a:r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543B270-EB58-47F5-92F9-7ED336C56B07}"/>
              </a:ext>
            </a:extLst>
          </p:cNvPr>
          <p:cNvSpPr txBox="1"/>
          <p:nvPr/>
        </p:nvSpPr>
        <p:spPr>
          <a:xfrm>
            <a:off x="8789943" y="481518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cs typeface="TH Sarabun New" panose="020B0500040200020003" pitchFamily="34" charset="-34"/>
              </a:rPr>
              <a:t>กรัม</a:t>
            </a:r>
            <a:endParaRPr lang="en-US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3B01B71-4633-4448-887F-7EF5217FE767}"/>
              </a:ext>
            </a:extLst>
          </p:cNvPr>
          <p:cNvSpPr txBox="1"/>
          <p:nvPr/>
        </p:nvSpPr>
        <p:spPr>
          <a:xfrm>
            <a:off x="10109405" y="481518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cs typeface="TH Sarabun New" panose="020B0500040200020003" pitchFamily="34" charset="-34"/>
              </a:rPr>
              <a:t>มิลลิกรัม</a:t>
            </a:r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1CDD88D6-79D6-4EB8-AD70-A7236907DC2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C4FEBF99-5DA4-45F3-AE47-6E8FF3029B6D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62" name="กลุ่ม 26">
              <a:extLst>
                <a:ext uri="{FF2B5EF4-FFF2-40B4-BE49-F238E27FC236}">
                  <a16:creationId xmlns:a16="http://schemas.microsoft.com/office/drawing/2014/main" id="{4ABF8AF5-1C4D-44FF-9692-0B40F84CC19C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4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12059A32-99DE-4492-A1F7-D6351C8C6DA5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5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A1E64467-414E-4EEE-AC7A-5190E0B9CD84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152085E2-A70A-4286-A89A-9E7A3C986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FFDE6C6-44C3-4948-9B3C-757C8E826797}"/>
              </a:ext>
            </a:extLst>
          </p:cNvPr>
          <p:cNvGrpSpPr/>
          <p:nvPr/>
        </p:nvGrpSpPr>
        <p:grpSpPr>
          <a:xfrm>
            <a:off x="2724476" y="1423364"/>
            <a:ext cx="8339279" cy="2052074"/>
            <a:chOff x="2724476" y="1423364"/>
            <a:chExt cx="8339279" cy="2052074"/>
          </a:xfrm>
        </p:grpSpPr>
        <p:sp>
          <p:nvSpPr>
            <p:cNvPr id="47" name="Rectangle: Diagonal Corners Rounded 46">
              <a:extLst>
                <a:ext uri="{FF2B5EF4-FFF2-40B4-BE49-F238E27FC236}">
                  <a16:creationId xmlns:a16="http://schemas.microsoft.com/office/drawing/2014/main" id="{EFA3C3D4-B5A1-4416-BCEB-24A305A6E95F}"/>
                </a:ext>
              </a:extLst>
            </p:cNvPr>
            <p:cNvSpPr/>
            <p:nvPr/>
          </p:nvSpPr>
          <p:spPr>
            <a:xfrm>
              <a:off x="2735217" y="1708358"/>
              <a:ext cx="8309488" cy="1483920"/>
            </a:xfrm>
            <a:prstGeom prst="round2DiagRect">
              <a:avLst>
                <a:gd name="adj1" fmla="val 32520"/>
                <a:gd name="adj2" fmla="val 5236"/>
              </a:avLst>
            </a:prstGeom>
            <a:solidFill>
              <a:srgbClr val="FBD5AB"/>
            </a:solidFill>
            <a:ln w="57150"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00" dirty="0">
                <a:solidFill>
                  <a:schemeClr val="accent2">
                    <a:lumMod val="50000"/>
                  </a:schemeClr>
                </a:solidFill>
                <a:latin typeface="Mali Medium" panose="00000600000000000000" pitchFamily="2" charset="-34"/>
                <a:cs typeface="Mali Medium" panose="00000600000000000000" pitchFamily="2" charset="-34"/>
              </a:endParaRP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77C99F52-2A7E-4E49-8046-77A2BDDEF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24476" y="1423364"/>
              <a:ext cx="8339279" cy="2052074"/>
            </a:xfrm>
            <a:prstGeom prst="rect">
              <a:avLst/>
            </a:prstGeom>
          </p:spPr>
        </p:pic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C1D1F220-FA8F-456B-9523-B9C9EFFA2A1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4912" y="218487"/>
            <a:ext cx="1191914" cy="639011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71879D17-1F9D-4DC7-90D5-07A9EC101757}"/>
              </a:ext>
            </a:extLst>
          </p:cNvPr>
          <p:cNvGrpSpPr/>
          <p:nvPr/>
        </p:nvGrpSpPr>
        <p:grpSpPr>
          <a:xfrm>
            <a:off x="-1750" y="2911770"/>
            <a:ext cx="1904822" cy="552359"/>
            <a:chOff x="-1750" y="2911770"/>
            <a:chExt cx="1904822" cy="552359"/>
          </a:xfrm>
        </p:grpSpPr>
        <p:sp>
          <p:nvSpPr>
            <p:cNvPr id="125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B10133BE-3DD0-404C-AC23-9B8D812E5CCA}"/>
                </a:ext>
              </a:extLst>
            </p:cNvPr>
            <p:cNvSpPr/>
            <p:nvPr/>
          </p:nvSpPr>
          <p:spPr>
            <a:xfrm rot="5400000">
              <a:off x="715696" y="2194324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8481EDDE-B184-426D-84B6-146E60E85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878" y="2924633"/>
              <a:ext cx="848400" cy="539496"/>
            </a:xfrm>
            <a:prstGeom prst="rect">
              <a:avLst/>
            </a:prstGeom>
          </p:spPr>
        </p:pic>
      </p:grpSp>
      <p:pic>
        <p:nvPicPr>
          <p:cNvPr id="127" name="Picture 126">
            <a:hlinkClick r:id="rId17" action="ppaction://hlinksldjump"/>
            <a:extLst>
              <a:ext uri="{FF2B5EF4-FFF2-40B4-BE49-F238E27FC236}">
                <a16:creationId xmlns:a16="http://schemas.microsoft.com/office/drawing/2014/main" id="{C0E28AC1-293A-46C6-B1F7-26079D983E0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28" name="Picture 127">
            <a:hlinkClick r:id="rId19" action="ppaction://hlinksldjump"/>
            <a:extLst>
              <a:ext uri="{FF2B5EF4-FFF2-40B4-BE49-F238E27FC236}">
                <a16:creationId xmlns:a16="http://schemas.microsoft.com/office/drawing/2014/main" id="{63C9017D-DA78-4FC2-8589-C566C2C84A5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29" name="Picture 128">
            <a:hlinkClick r:id="rId21" action="ppaction://hlinksldjump"/>
            <a:extLst>
              <a:ext uri="{FF2B5EF4-FFF2-40B4-BE49-F238E27FC236}">
                <a16:creationId xmlns:a16="http://schemas.microsoft.com/office/drawing/2014/main" id="{C1400A13-7707-4AA4-B249-CF1D64F4527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30" name="Picture 129">
            <a:hlinkClick r:id="rId23" action="ppaction://hlinksldjump"/>
            <a:extLst>
              <a:ext uri="{FF2B5EF4-FFF2-40B4-BE49-F238E27FC236}">
                <a16:creationId xmlns:a16="http://schemas.microsoft.com/office/drawing/2014/main" id="{A2D51C94-176E-4A1D-A817-F1BC67A12D4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31" name="Picture 130">
            <a:hlinkClick r:id="rId25" action="ppaction://hlinksldjump"/>
            <a:extLst>
              <a:ext uri="{FF2B5EF4-FFF2-40B4-BE49-F238E27FC236}">
                <a16:creationId xmlns:a16="http://schemas.microsoft.com/office/drawing/2014/main" id="{2A25ACD2-7FF9-4585-8281-FA15FEEC13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32" name="Picture 131">
            <a:hlinkClick r:id="rId27" action="ppaction://hlinksldjump"/>
            <a:extLst>
              <a:ext uri="{FF2B5EF4-FFF2-40B4-BE49-F238E27FC236}">
                <a16:creationId xmlns:a16="http://schemas.microsoft.com/office/drawing/2014/main" id="{9E9C7818-61F7-4072-939A-775BEA054D5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33" name="Picture 132">
            <a:hlinkClick r:id="rId29" action="ppaction://hlinksldjump"/>
            <a:extLst>
              <a:ext uri="{FF2B5EF4-FFF2-40B4-BE49-F238E27FC236}">
                <a16:creationId xmlns:a16="http://schemas.microsoft.com/office/drawing/2014/main" id="{D7430D12-3530-4357-8CF3-CAC34CF5035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34" name="Picture 133">
            <a:hlinkClick r:id="rId31" action="ppaction://hlinksldjump"/>
            <a:extLst>
              <a:ext uri="{FF2B5EF4-FFF2-40B4-BE49-F238E27FC236}">
                <a16:creationId xmlns:a16="http://schemas.microsoft.com/office/drawing/2014/main" id="{F931ACB1-2034-471D-940A-C6DEAACDED06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35" name="Picture 134">
            <a:hlinkClick r:id="rId33" action="ppaction://hlinksldjump"/>
            <a:extLst>
              <a:ext uri="{FF2B5EF4-FFF2-40B4-BE49-F238E27FC236}">
                <a16:creationId xmlns:a16="http://schemas.microsoft.com/office/drawing/2014/main" id="{ED5126FC-7AF1-4FD4-B2C9-A095B344F19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49" name="Graphic 148">
            <a:extLst>
              <a:ext uri="{FF2B5EF4-FFF2-40B4-BE49-F238E27FC236}">
                <a16:creationId xmlns:a16="http://schemas.microsoft.com/office/drawing/2014/main" id="{71826580-4084-45F6-BF88-AE6501540E9F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590108">
            <a:off x="5942687" y="4356268"/>
            <a:ext cx="324852" cy="411480"/>
          </a:xfrm>
          <a:prstGeom prst="rect">
            <a:avLst/>
          </a:prstGeom>
        </p:spPr>
      </p:pic>
      <p:pic>
        <p:nvPicPr>
          <p:cNvPr id="150" name="Graphic 149">
            <a:extLst>
              <a:ext uri="{FF2B5EF4-FFF2-40B4-BE49-F238E27FC236}">
                <a16:creationId xmlns:a16="http://schemas.microsoft.com/office/drawing/2014/main" id="{0F18CE3D-059B-4703-AB83-AEE43397BCDB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590108">
            <a:off x="7380868" y="4356268"/>
            <a:ext cx="324852" cy="411480"/>
          </a:xfrm>
          <a:prstGeom prst="rect">
            <a:avLst/>
          </a:prstGeom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655ED20E-1702-49B3-A0A2-2A9FCA80C8F7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590108">
            <a:off x="8854846" y="4356268"/>
            <a:ext cx="324852" cy="411480"/>
          </a:xfrm>
          <a:prstGeom prst="rect">
            <a:avLst/>
          </a:prstGeom>
        </p:spPr>
      </p:pic>
      <p:pic>
        <p:nvPicPr>
          <p:cNvPr id="152" name="Graphic 151">
            <a:extLst>
              <a:ext uri="{FF2B5EF4-FFF2-40B4-BE49-F238E27FC236}">
                <a16:creationId xmlns:a16="http://schemas.microsoft.com/office/drawing/2014/main" id="{CAB269D5-16C2-4CD5-B3CE-3070F228DA0B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590108">
            <a:off x="10302204" y="4356268"/>
            <a:ext cx="324852" cy="41148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C18861D-5F17-401F-A037-205349819CA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9582435">
            <a:off x="2422673" y="3411914"/>
            <a:ext cx="2527946" cy="317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8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BD0CBA3-A709-46B6-A1C9-5D64274435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2494" y="1014610"/>
            <a:ext cx="1868804" cy="437726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2C6C68F4-D403-4D80-BAC0-C22691BC7C42}"/>
              </a:ext>
            </a:extLst>
          </p:cNvPr>
          <p:cNvGrpSpPr/>
          <p:nvPr/>
        </p:nvGrpSpPr>
        <p:grpSpPr>
          <a:xfrm>
            <a:off x="7002036" y="1431995"/>
            <a:ext cx="4469855" cy="3593683"/>
            <a:chOff x="7364174" y="1513185"/>
            <a:chExt cx="4469855" cy="3593683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08F9E13-59F7-4D45-AB22-9049973D7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4174" y="1513185"/>
              <a:ext cx="4469855" cy="3593683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EF6692C-FC32-4E75-B83E-D0F151D2E8BA}"/>
                </a:ext>
              </a:extLst>
            </p:cNvPr>
            <p:cNvSpPr/>
            <p:nvPr/>
          </p:nvSpPr>
          <p:spPr>
            <a:xfrm>
              <a:off x="8080702" y="2494165"/>
              <a:ext cx="375332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รอบตัวเรามีสารเสพติด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ที่พบเห็นได้ง่ายเพื่อน ๆ 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ควรหลีกเลี่ยงให้ดี ๆ</a:t>
              </a:r>
            </a:p>
          </p:txBody>
        </p:sp>
      </p:grpSp>
      <p:pic>
        <p:nvPicPr>
          <p:cNvPr id="56" name="Picture 55">
            <a:extLst>
              <a:ext uri="{FF2B5EF4-FFF2-40B4-BE49-F238E27FC236}">
                <a16:creationId xmlns:a16="http://schemas.microsoft.com/office/drawing/2014/main" id="{74B0C341-DDDD-49B3-A2E9-2361BE0497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B70EC3FC-0FCE-49EB-B9E0-C347DD3FD755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8" name="กลุ่ม 26">
              <a:extLst>
                <a:ext uri="{FF2B5EF4-FFF2-40B4-BE49-F238E27FC236}">
                  <a16:creationId xmlns:a16="http://schemas.microsoft.com/office/drawing/2014/main" id="{52F43F83-1FB4-4DBF-A33F-1CCE3FAF63B2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0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EEC7901E-258E-4854-BB69-05B8F7032C28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1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1E1F1FC0-52D4-4DB0-B68B-1126E95FCE27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E0178F32-E3C4-4C44-82FC-1773E5776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EB72803-82BC-47A9-AC74-4D09AE2ED7AC}"/>
              </a:ext>
            </a:extLst>
          </p:cNvPr>
          <p:cNvGrpSpPr/>
          <p:nvPr/>
        </p:nvGrpSpPr>
        <p:grpSpPr>
          <a:xfrm>
            <a:off x="3277273" y="5643479"/>
            <a:ext cx="5142756" cy="985954"/>
            <a:chOff x="3277273" y="5643479"/>
            <a:chExt cx="5142756" cy="985954"/>
          </a:xfrm>
        </p:grpSpPr>
        <p:grpSp>
          <p:nvGrpSpPr>
            <p:cNvPr id="47" name="กลุ่ม 1">
              <a:extLst>
                <a:ext uri="{FF2B5EF4-FFF2-40B4-BE49-F238E27FC236}">
                  <a16:creationId xmlns:a16="http://schemas.microsoft.com/office/drawing/2014/main" id="{E0D84658-83A0-434B-9E86-84205A1BFA08}"/>
                </a:ext>
              </a:extLst>
            </p:cNvPr>
            <p:cNvGrpSpPr/>
            <p:nvPr/>
          </p:nvGrpSpPr>
          <p:grpSpPr>
            <a:xfrm>
              <a:off x="3277273" y="5643875"/>
              <a:ext cx="5142756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E9EE9D5C-6A70-4707-8D0C-27FED5F54224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9" name="สี่เหลี่ยมผืนผ้า 59">
                <a:extLst>
                  <a:ext uri="{FF2B5EF4-FFF2-40B4-BE49-F238E27FC236}">
                    <a16:creationId xmlns:a16="http://schemas.microsoft.com/office/drawing/2014/main" id="{14F5C376-52BE-4C03-9037-AECA224BD9A5}"/>
                  </a:ext>
                </a:extLst>
              </p:cNvPr>
              <p:cNvSpPr/>
              <p:nvPr/>
            </p:nvSpPr>
            <p:spPr>
              <a:xfrm>
                <a:off x="2343577" y="5650552"/>
                <a:ext cx="2311754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ไม่สูบบุหรี่ ไม่ดื่มสุรา ไม่เสพสารเสพติด</a:t>
                </a:r>
                <a:endParaRPr lang="en-US" sz="2800" b="1" dirty="0"/>
              </a:p>
            </p:txBody>
          </p:sp>
        </p:grp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F29CD56-7A76-4633-859F-4FCBAE542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4554" y="5643479"/>
              <a:ext cx="1213872" cy="648319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65ECA9E-5B24-4C1C-9836-4099BE429515}"/>
              </a:ext>
            </a:extLst>
          </p:cNvPr>
          <p:cNvGrpSpPr/>
          <p:nvPr/>
        </p:nvGrpSpPr>
        <p:grpSpPr>
          <a:xfrm>
            <a:off x="-1750" y="3440247"/>
            <a:ext cx="1904822" cy="566340"/>
            <a:chOff x="-1750" y="3440247"/>
            <a:chExt cx="1904822" cy="566340"/>
          </a:xfrm>
        </p:grpSpPr>
        <p:sp>
          <p:nvSpPr>
            <p:cNvPr id="11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CE0CC068-264E-4570-8D4A-6571237238C7}"/>
                </a:ext>
              </a:extLst>
            </p:cNvPr>
            <p:cNvSpPr/>
            <p:nvPr/>
          </p:nvSpPr>
          <p:spPr>
            <a:xfrm rot="5400000">
              <a:off x="715696" y="2722801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186441B4-EFF9-4B53-8799-92FD3E4C5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656" y="3468697"/>
              <a:ext cx="852753" cy="537890"/>
            </a:xfrm>
            <a:prstGeom prst="rect">
              <a:avLst/>
            </a:prstGeom>
          </p:spPr>
        </p:pic>
      </p:grpSp>
      <p:pic>
        <p:nvPicPr>
          <p:cNvPr id="93" name="Picture 92">
            <a:hlinkClick r:id="rId12" action="ppaction://hlinksldjump"/>
            <a:extLst>
              <a:ext uri="{FF2B5EF4-FFF2-40B4-BE49-F238E27FC236}">
                <a16:creationId xmlns:a16="http://schemas.microsoft.com/office/drawing/2014/main" id="{50F63A59-47A0-477F-A7EB-87C4302852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94" name="Picture 93">
            <a:hlinkClick r:id="rId14" action="ppaction://hlinksldjump"/>
            <a:extLst>
              <a:ext uri="{FF2B5EF4-FFF2-40B4-BE49-F238E27FC236}">
                <a16:creationId xmlns:a16="http://schemas.microsoft.com/office/drawing/2014/main" id="{0D5287AB-1C6B-43DD-8862-DC8C4A3BAFC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95" name="Picture 94">
            <a:hlinkClick r:id="rId16" action="ppaction://hlinksldjump"/>
            <a:extLst>
              <a:ext uri="{FF2B5EF4-FFF2-40B4-BE49-F238E27FC236}">
                <a16:creationId xmlns:a16="http://schemas.microsoft.com/office/drawing/2014/main" id="{7DC6F27D-2497-4F99-AE51-0B1A8A2D6B2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96" name="Picture 95">
            <a:hlinkClick r:id="rId18" action="ppaction://hlinksldjump"/>
            <a:extLst>
              <a:ext uri="{FF2B5EF4-FFF2-40B4-BE49-F238E27FC236}">
                <a16:creationId xmlns:a16="http://schemas.microsoft.com/office/drawing/2014/main" id="{C143FCE4-F2D2-4FE6-B6A1-346E10A01EE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98" name="Picture 97">
            <a:hlinkClick r:id="rId20" action="ppaction://hlinksldjump"/>
            <a:extLst>
              <a:ext uri="{FF2B5EF4-FFF2-40B4-BE49-F238E27FC236}">
                <a16:creationId xmlns:a16="http://schemas.microsoft.com/office/drawing/2014/main" id="{18D808EF-107E-4C9F-8800-57E9FAE53BA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99" name="Picture 98">
            <a:hlinkClick r:id="rId22" action="ppaction://hlinksldjump"/>
            <a:extLst>
              <a:ext uri="{FF2B5EF4-FFF2-40B4-BE49-F238E27FC236}">
                <a16:creationId xmlns:a16="http://schemas.microsoft.com/office/drawing/2014/main" id="{109DB4DE-988B-438D-A589-97D215C94D1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00" name="Picture 99">
            <a:hlinkClick r:id="rId24" action="ppaction://hlinksldjump"/>
            <a:extLst>
              <a:ext uri="{FF2B5EF4-FFF2-40B4-BE49-F238E27FC236}">
                <a16:creationId xmlns:a16="http://schemas.microsoft.com/office/drawing/2014/main" id="{CD3C0327-11DE-422B-8BE5-33461C292FD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01" name="Picture 100">
            <a:hlinkClick r:id="rId26" action="ppaction://hlinksldjump"/>
            <a:extLst>
              <a:ext uri="{FF2B5EF4-FFF2-40B4-BE49-F238E27FC236}">
                <a16:creationId xmlns:a16="http://schemas.microsoft.com/office/drawing/2014/main" id="{A73FBCF4-608F-4523-A832-D69510D751E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02" name="Picture 101">
            <a:hlinkClick r:id="rId28" action="ppaction://hlinksldjump"/>
            <a:extLst>
              <a:ext uri="{FF2B5EF4-FFF2-40B4-BE49-F238E27FC236}">
                <a16:creationId xmlns:a16="http://schemas.microsoft.com/office/drawing/2014/main" id="{8F43807F-03C2-4F4D-8073-AB576BD00B4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03" name="NEXT">
            <a:hlinkClick r:id="rId30" action="ppaction://hlinksldjump"/>
            <a:extLst>
              <a:ext uri="{FF2B5EF4-FFF2-40B4-BE49-F238E27FC236}">
                <a16:creationId xmlns:a16="http://schemas.microsoft.com/office/drawing/2014/main" id="{35F77BA9-BB3B-48C9-85C3-B762E1948764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55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9D2F3996-712B-4821-9C69-CD67805DD05F}"/>
              </a:ext>
            </a:extLst>
          </p:cNvPr>
          <p:cNvSpPr/>
          <p:nvPr/>
        </p:nvSpPr>
        <p:spPr>
          <a:xfrm>
            <a:off x="9024810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B3AF69F3-1F43-4AA6-B6C5-1CB72084C7D5}"/>
              </a:ext>
            </a:extLst>
          </p:cNvPr>
          <p:cNvSpPr/>
          <p:nvPr/>
        </p:nvSpPr>
        <p:spPr>
          <a:xfrm>
            <a:off x="4893099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C6ED72F9-4320-44CA-9170-E1079E811C02}"/>
              </a:ext>
            </a:extLst>
          </p:cNvPr>
          <p:cNvSpPr/>
          <p:nvPr/>
        </p:nvSpPr>
        <p:spPr>
          <a:xfrm>
            <a:off x="6279390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5A2BA533-8BE1-4C39-95E9-1125FDAE13A0}"/>
              </a:ext>
            </a:extLst>
          </p:cNvPr>
          <p:cNvSpPr/>
          <p:nvPr/>
        </p:nvSpPr>
        <p:spPr>
          <a:xfrm>
            <a:off x="7642636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2839B4BD-793F-4525-AA3C-E8233C52186C}"/>
              </a:ext>
            </a:extLst>
          </p:cNvPr>
          <p:cNvSpPr/>
          <p:nvPr/>
        </p:nvSpPr>
        <p:spPr>
          <a:xfrm>
            <a:off x="10391301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C1C8F084-27BF-46E7-AE2F-0BACDB89F645}"/>
              </a:ext>
            </a:extLst>
          </p:cNvPr>
          <p:cNvSpPr/>
          <p:nvPr/>
        </p:nvSpPr>
        <p:spPr>
          <a:xfrm>
            <a:off x="4893099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E4193B95-3A16-4E51-BD50-F1DED21057FC}"/>
              </a:ext>
            </a:extLst>
          </p:cNvPr>
          <p:cNvSpPr/>
          <p:nvPr/>
        </p:nvSpPr>
        <p:spPr>
          <a:xfrm>
            <a:off x="6279390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: Rounded Corners 165">
            <a:extLst>
              <a:ext uri="{FF2B5EF4-FFF2-40B4-BE49-F238E27FC236}">
                <a16:creationId xmlns:a16="http://schemas.microsoft.com/office/drawing/2014/main" id="{A3CA06E8-7545-41BE-9235-4C32CC133C21}"/>
              </a:ext>
            </a:extLst>
          </p:cNvPr>
          <p:cNvSpPr/>
          <p:nvPr/>
        </p:nvSpPr>
        <p:spPr>
          <a:xfrm>
            <a:off x="7642636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CB225AF4-B7CF-40CE-B24B-98027995296E}"/>
              </a:ext>
            </a:extLst>
          </p:cNvPr>
          <p:cNvSpPr/>
          <p:nvPr/>
        </p:nvSpPr>
        <p:spPr>
          <a:xfrm>
            <a:off x="9024810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Rectangle: Rounded Corners 167">
            <a:extLst>
              <a:ext uri="{FF2B5EF4-FFF2-40B4-BE49-F238E27FC236}">
                <a16:creationId xmlns:a16="http://schemas.microsoft.com/office/drawing/2014/main" id="{B0A7FFF9-2ED3-40DB-8127-BBD87A9A65FC}"/>
              </a:ext>
            </a:extLst>
          </p:cNvPr>
          <p:cNvSpPr/>
          <p:nvPr/>
        </p:nvSpPr>
        <p:spPr>
          <a:xfrm>
            <a:off x="10391301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A400A49-2311-4813-922A-E82D1EE22059}"/>
              </a:ext>
            </a:extLst>
          </p:cNvPr>
          <p:cNvGrpSpPr/>
          <p:nvPr/>
        </p:nvGrpSpPr>
        <p:grpSpPr>
          <a:xfrm>
            <a:off x="6276948" y="1614844"/>
            <a:ext cx="1274119" cy="1683187"/>
            <a:chOff x="6276948" y="1614844"/>
            <a:chExt cx="1274119" cy="1683187"/>
          </a:xfrm>
        </p:grpSpPr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AA34CAA1-5807-4FA9-A400-41B2F11DC690}"/>
                </a:ext>
              </a:extLst>
            </p:cNvPr>
            <p:cNvSpPr/>
            <p:nvPr/>
          </p:nvSpPr>
          <p:spPr>
            <a:xfrm>
              <a:off x="6276948" y="1661486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0" name="c2">
              <a:extLst>
                <a:ext uri="{FF2B5EF4-FFF2-40B4-BE49-F238E27FC236}">
                  <a16:creationId xmlns:a16="http://schemas.microsoft.com/office/drawing/2014/main" id="{C732AB11-5038-4BB4-BC37-CED43D0E309D}"/>
                </a:ext>
              </a:extLst>
            </p:cNvPr>
            <p:cNvGrpSpPr/>
            <p:nvPr/>
          </p:nvGrpSpPr>
          <p:grpSpPr>
            <a:xfrm>
              <a:off x="6279390" y="1614844"/>
              <a:ext cx="1267101" cy="1628168"/>
              <a:chOff x="6288478" y="1614844"/>
              <a:chExt cx="1267101" cy="1628168"/>
            </a:xfrm>
          </p:grpSpPr>
          <p:pic>
            <p:nvPicPr>
              <p:cNvPr id="171" name="Graphic 170">
                <a:extLst>
                  <a:ext uri="{FF2B5EF4-FFF2-40B4-BE49-F238E27FC236}">
                    <a16:creationId xmlns:a16="http://schemas.microsoft.com/office/drawing/2014/main" id="{80F595A7-53BE-493F-AB29-817CE6CFD6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288478" y="1614844"/>
                <a:ext cx="1267101" cy="1628168"/>
              </a:xfrm>
              <a:prstGeom prst="rect">
                <a:avLst/>
              </a:prstGeom>
            </p:spPr>
          </p:pic>
          <p:sp>
            <p:nvSpPr>
              <p:cNvPr id="172" name="สี่เหลี่ยมผืนผ้า 121">
                <a:extLst>
                  <a:ext uri="{FF2B5EF4-FFF2-40B4-BE49-F238E27FC236}">
                    <a16:creationId xmlns:a16="http://schemas.microsoft.com/office/drawing/2014/main" id="{06258D17-C49E-4EDA-8738-188E15B5C69B}"/>
                  </a:ext>
                </a:extLst>
              </p:cNvPr>
              <p:cNvSpPr/>
              <p:nvPr/>
            </p:nvSpPr>
            <p:spPr>
              <a:xfrm>
                <a:off x="6676913" y="2788948"/>
                <a:ext cx="4860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บุหรี่</a:t>
                </a:r>
                <a:endParaRPr lang="en-US" sz="2000" dirty="0"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676D0C5-9D48-498E-9B57-3A204398FF72}"/>
              </a:ext>
            </a:extLst>
          </p:cNvPr>
          <p:cNvGrpSpPr/>
          <p:nvPr/>
        </p:nvGrpSpPr>
        <p:grpSpPr>
          <a:xfrm>
            <a:off x="7650899" y="1608779"/>
            <a:ext cx="1277020" cy="1689252"/>
            <a:chOff x="7650899" y="1608779"/>
            <a:chExt cx="1277020" cy="1689252"/>
          </a:xfrm>
        </p:grpSpPr>
        <p:sp>
          <p:nvSpPr>
            <p:cNvPr id="173" name="Rectangle: Rounded Corners 172">
              <a:extLst>
                <a:ext uri="{FF2B5EF4-FFF2-40B4-BE49-F238E27FC236}">
                  <a16:creationId xmlns:a16="http://schemas.microsoft.com/office/drawing/2014/main" id="{F5DC0A91-3E99-42D7-BDB8-AF52D5E93BE3}"/>
                </a:ext>
              </a:extLst>
            </p:cNvPr>
            <p:cNvSpPr/>
            <p:nvPr/>
          </p:nvSpPr>
          <p:spPr>
            <a:xfrm>
              <a:off x="7653800" y="1661486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4" name="c3">
              <a:extLst>
                <a:ext uri="{FF2B5EF4-FFF2-40B4-BE49-F238E27FC236}">
                  <a16:creationId xmlns:a16="http://schemas.microsoft.com/office/drawing/2014/main" id="{7BCE72B3-EFEA-4670-B666-5BE83F1F193A}"/>
                </a:ext>
              </a:extLst>
            </p:cNvPr>
            <p:cNvGrpSpPr/>
            <p:nvPr/>
          </p:nvGrpSpPr>
          <p:grpSpPr>
            <a:xfrm>
              <a:off x="7650899" y="1608779"/>
              <a:ext cx="1273620" cy="1636545"/>
              <a:chOff x="7652144" y="1608779"/>
              <a:chExt cx="1273620" cy="1636545"/>
            </a:xfrm>
          </p:grpSpPr>
          <p:pic>
            <p:nvPicPr>
              <p:cNvPr id="175" name="Graphic 174">
                <a:extLst>
                  <a:ext uri="{FF2B5EF4-FFF2-40B4-BE49-F238E27FC236}">
                    <a16:creationId xmlns:a16="http://schemas.microsoft.com/office/drawing/2014/main" id="{897AC175-CCEA-4EEF-ACF6-05CF665A95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52144" y="1608779"/>
                <a:ext cx="1273620" cy="1636545"/>
              </a:xfrm>
              <a:prstGeom prst="rect">
                <a:avLst/>
              </a:prstGeom>
            </p:spPr>
          </p:pic>
          <p:sp>
            <p:nvSpPr>
              <p:cNvPr id="176" name="สี่เหลี่ยมผืนผ้า 122">
                <a:extLst>
                  <a:ext uri="{FF2B5EF4-FFF2-40B4-BE49-F238E27FC236}">
                    <a16:creationId xmlns:a16="http://schemas.microsoft.com/office/drawing/2014/main" id="{F7ABBB12-A3E1-47A1-8FAE-2934159F5BE4}"/>
                  </a:ext>
                </a:extLst>
              </p:cNvPr>
              <p:cNvSpPr/>
              <p:nvPr/>
            </p:nvSpPr>
            <p:spPr>
              <a:xfrm>
                <a:off x="7995032" y="2796258"/>
                <a:ext cx="5966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กัญชา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371CC2F-ABD5-491C-90F4-900D814128CD}"/>
              </a:ext>
            </a:extLst>
          </p:cNvPr>
          <p:cNvGrpSpPr/>
          <p:nvPr/>
        </p:nvGrpSpPr>
        <p:grpSpPr>
          <a:xfrm>
            <a:off x="10407455" y="1618071"/>
            <a:ext cx="1274170" cy="1679960"/>
            <a:chOff x="10407455" y="1618071"/>
            <a:chExt cx="1274170" cy="1679960"/>
          </a:xfrm>
        </p:grpSpPr>
        <p:sp>
          <p:nvSpPr>
            <p:cNvPr id="181" name="Rectangle: Rounded Corners 180">
              <a:extLst>
                <a:ext uri="{FF2B5EF4-FFF2-40B4-BE49-F238E27FC236}">
                  <a16:creationId xmlns:a16="http://schemas.microsoft.com/office/drawing/2014/main" id="{4A7FA476-9244-408B-A9A6-79B29787BBA6}"/>
                </a:ext>
              </a:extLst>
            </p:cNvPr>
            <p:cNvSpPr/>
            <p:nvPr/>
          </p:nvSpPr>
          <p:spPr>
            <a:xfrm>
              <a:off x="10407506" y="1661486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2" name="c5">
              <a:extLst>
                <a:ext uri="{FF2B5EF4-FFF2-40B4-BE49-F238E27FC236}">
                  <a16:creationId xmlns:a16="http://schemas.microsoft.com/office/drawing/2014/main" id="{2D85CB1F-AA14-478F-A5D6-97BFFFC7EBA4}"/>
                </a:ext>
              </a:extLst>
            </p:cNvPr>
            <p:cNvGrpSpPr/>
            <p:nvPr/>
          </p:nvGrpSpPr>
          <p:grpSpPr>
            <a:xfrm>
              <a:off x="10407455" y="1618071"/>
              <a:ext cx="1273231" cy="1636045"/>
              <a:chOff x="10407455" y="1618071"/>
              <a:chExt cx="1273231" cy="1636045"/>
            </a:xfrm>
          </p:grpSpPr>
          <p:pic>
            <p:nvPicPr>
              <p:cNvPr id="183" name="Graphic 182">
                <a:extLst>
                  <a:ext uri="{FF2B5EF4-FFF2-40B4-BE49-F238E27FC236}">
                    <a16:creationId xmlns:a16="http://schemas.microsoft.com/office/drawing/2014/main" id="{CC4803AD-5271-4689-9800-E0CB1B091C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407455" y="1618071"/>
                <a:ext cx="1273231" cy="1636045"/>
              </a:xfrm>
              <a:prstGeom prst="rect">
                <a:avLst/>
              </a:prstGeom>
            </p:spPr>
          </p:pic>
          <p:sp>
            <p:nvSpPr>
              <p:cNvPr id="184" name="สี่เหลี่ยมผืนผ้า 122">
                <a:extLst>
                  <a:ext uri="{FF2B5EF4-FFF2-40B4-BE49-F238E27FC236}">
                    <a16:creationId xmlns:a16="http://schemas.microsoft.com/office/drawing/2014/main" id="{BADCB724-6461-4D8A-97E9-1EE8C086E827}"/>
                  </a:ext>
                </a:extLst>
              </p:cNvPr>
              <p:cNvSpPr/>
              <p:nvPr/>
            </p:nvSpPr>
            <p:spPr>
              <a:xfrm>
                <a:off x="10638760" y="2784399"/>
                <a:ext cx="81304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แลคเกอร์</a:t>
                </a: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A684FDA-57D9-46A8-AE83-C90C5E13BB1A}"/>
              </a:ext>
            </a:extLst>
          </p:cNvPr>
          <p:cNvGrpSpPr/>
          <p:nvPr/>
        </p:nvGrpSpPr>
        <p:grpSpPr>
          <a:xfrm>
            <a:off x="4898683" y="3596282"/>
            <a:ext cx="1275532" cy="1689465"/>
            <a:chOff x="4898683" y="3596282"/>
            <a:chExt cx="1275532" cy="1689465"/>
          </a:xfrm>
        </p:grpSpPr>
        <p:sp>
          <p:nvSpPr>
            <p:cNvPr id="185" name="Rectangle: Rounded Corners 184">
              <a:extLst>
                <a:ext uri="{FF2B5EF4-FFF2-40B4-BE49-F238E27FC236}">
                  <a16:creationId xmlns:a16="http://schemas.microsoft.com/office/drawing/2014/main" id="{F2CB529D-C9E7-45D0-B6CC-409C3698B414}"/>
                </a:ext>
              </a:extLst>
            </p:cNvPr>
            <p:cNvSpPr/>
            <p:nvPr/>
          </p:nvSpPr>
          <p:spPr>
            <a:xfrm>
              <a:off x="4900096" y="3649202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6" name="c6">
              <a:extLst>
                <a:ext uri="{FF2B5EF4-FFF2-40B4-BE49-F238E27FC236}">
                  <a16:creationId xmlns:a16="http://schemas.microsoft.com/office/drawing/2014/main" id="{20C0AE74-A6FF-4A33-913A-06B3448B4E7B}"/>
                </a:ext>
              </a:extLst>
            </p:cNvPr>
            <p:cNvGrpSpPr/>
            <p:nvPr/>
          </p:nvGrpSpPr>
          <p:grpSpPr>
            <a:xfrm>
              <a:off x="4898683" y="3596282"/>
              <a:ext cx="1272979" cy="1635722"/>
              <a:chOff x="4898683" y="3594693"/>
              <a:chExt cx="1272979" cy="1635722"/>
            </a:xfrm>
          </p:grpSpPr>
          <p:pic>
            <p:nvPicPr>
              <p:cNvPr id="187" name="Graphic 186">
                <a:extLst>
                  <a:ext uri="{FF2B5EF4-FFF2-40B4-BE49-F238E27FC236}">
                    <a16:creationId xmlns:a16="http://schemas.microsoft.com/office/drawing/2014/main" id="{75C746A2-EC50-41D2-8160-C569866DDE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4898683" y="3594693"/>
                <a:ext cx="1272979" cy="1635722"/>
              </a:xfrm>
              <a:prstGeom prst="rect">
                <a:avLst/>
              </a:prstGeom>
            </p:spPr>
          </p:pic>
          <p:sp>
            <p:nvSpPr>
              <p:cNvPr id="188" name="สี่เหลี่ยมผืนผ้า 120">
                <a:extLst>
                  <a:ext uri="{FF2B5EF4-FFF2-40B4-BE49-F238E27FC236}">
                    <a16:creationId xmlns:a16="http://schemas.microsoft.com/office/drawing/2014/main" id="{459ABEF7-2752-45AD-9EB9-DD58B2C853B6}"/>
                  </a:ext>
                </a:extLst>
              </p:cNvPr>
              <p:cNvSpPr/>
              <p:nvPr/>
            </p:nvSpPr>
            <p:spPr>
              <a:xfrm>
                <a:off x="5108669" y="4789073"/>
                <a:ext cx="8611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บุหรี่ไฟฟ้า</a:t>
                </a:r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2B5848C-5DFD-4601-9024-52D4812D070A}"/>
              </a:ext>
            </a:extLst>
          </p:cNvPr>
          <p:cNvGrpSpPr/>
          <p:nvPr/>
        </p:nvGrpSpPr>
        <p:grpSpPr>
          <a:xfrm>
            <a:off x="7653800" y="3596282"/>
            <a:ext cx="1274119" cy="1689465"/>
            <a:chOff x="7653800" y="3596282"/>
            <a:chExt cx="1274119" cy="1689465"/>
          </a:xfrm>
        </p:grpSpPr>
        <p:sp>
          <p:nvSpPr>
            <p:cNvPr id="190" name="Rectangle: Rounded Corners 189">
              <a:extLst>
                <a:ext uri="{FF2B5EF4-FFF2-40B4-BE49-F238E27FC236}">
                  <a16:creationId xmlns:a16="http://schemas.microsoft.com/office/drawing/2014/main" id="{5BC485B9-B982-406B-B246-354C04946EAB}"/>
                </a:ext>
              </a:extLst>
            </p:cNvPr>
            <p:cNvSpPr/>
            <p:nvPr/>
          </p:nvSpPr>
          <p:spPr>
            <a:xfrm>
              <a:off x="7653800" y="3649202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1" name="c8">
              <a:extLst>
                <a:ext uri="{FF2B5EF4-FFF2-40B4-BE49-F238E27FC236}">
                  <a16:creationId xmlns:a16="http://schemas.microsoft.com/office/drawing/2014/main" id="{AB0A6166-6764-40E1-B3CE-394FC540029D}"/>
                </a:ext>
              </a:extLst>
            </p:cNvPr>
            <p:cNvGrpSpPr/>
            <p:nvPr/>
          </p:nvGrpSpPr>
          <p:grpSpPr>
            <a:xfrm>
              <a:off x="7654371" y="3596282"/>
              <a:ext cx="1272980" cy="1635723"/>
              <a:chOff x="7654762" y="3602099"/>
              <a:chExt cx="1272980" cy="1635723"/>
            </a:xfrm>
          </p:grpSpPr>
          <p:pic>
            <p:nvPicPr>
              <p:cNvPr id="192" name="Graphic 191">
                <a:extLst>
                  <a:ext uri="{FF2B5EF4-FFF2-40B4-BE49-F238E27FC236}">
                    <a16:creationId xmlns:a16="http://schemas.microsoft.com/office/drawing/2014/main" id="{548DAEF5-08F9-46AC-9307-C1A94CD30C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7654762" y="3602099"/>
                <a:ext cx="1272980" cy="1635723"/>
              </a:xfrm>
              <a:prstGeom prst="rect">
                <a:avLst/>
              </a:prstGeom>
            </p:spPr>
          </p:pic>
          <p:sp>
            <p:nvSpPr>
              <p:cNvPr id="193" name="สี่เหลี่ยมผืนผ้า 122">
                <a:extLst>
                  <a:ext uri="{FF2B5EF4-FFF2-40B4-BE49-F238E27FC236}">
                    <a16:creationId xmlns:a16="http://schemas.microsoft.com/office/drawing/2014/main" id="{6EE37F54-5956-48C0-8AF5-747727FB640C}"/>
                  </a:ext>
                </a:extLst>
              </p:cNvPr>
              <p:cNvSpPr/>
              <p:nvPr/>
            </p:nvSpPr>
            <p:spPr>
              <a:xfrm>
                <a:off x="7940531" y="4789073"/>
                <a:ext cx="70564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กาวยาง</a:t>
                </a: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59250DA-6B7A-40C6-8C82-D02ADA22FB05}"/>
              </a:ext>
            </a:extLst>
          </p:cNvPr>
          <p:cNvGrpSpPr/>
          <p:nvPr/>
        </p:nvGrpSpPr>
        <p:grpSpPr>
          <a:xfrm>
            <a:off x="9030652" y="3595551"/>
            <a:ext cx="1275682" cy="1690196"/>
            <a:chOff x="9030652" y="3595551"/>
            <a:chExt cx="1275682" cy="1690196"/>
          </a:xfrm>
        </p:grpSpPr>
        <p:sp>
          <p:nvSpPr>
            <p:cNvPr id="194" name="Rectangle: Rounded Corners 193">
              <a:extLst>
                <a:ext uri="{FF2B5EF4-FFF2-40B4-BE49-F238E27FC236}">
                  <a16:creationId xmlns:a16="http://schemas.microsoft.com/office/drawing/2014/main" id="{D0A4FCCB-5940-46C1-9818-B83745CF8624}"/>
                </a:ext>
              </a:extLst>
            </p:cNvPr>
            <p:cNvSpPr/>
            <p:nvPr/>
          </p:nvSpPr>
          <p:spPr>
            <a:xfrm>
              <a:off x="9030652" y="3649202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5" name="c9">
              <a:extLst>
                <a:ext uri="{FF2B5EF4-FFF2-40B4-BE49-F238E27FC236}">
                  <a16:creationId xmlns:a16="http://schemas.microsoft.com/office/drawing/2014/main" id="{2E9D1D23-B08E-4585-B418-9DEB6BA2B952}"/>
                </a:ext>
              </a:extLst>
            </p:cNvPr>
            <p:cNvGrpSpPr/>
            <p:nvPr/>
          </p:nvGrpSpPr>
          <p:grpSpPr>
            <a:xfrm>
              <a:off x="9032216" y="3595551"/>
              <a:ext cx="1274118" cy="1637185"/>
              <a:chOff x="9035806" y="3590465"/>
              <a:chExt cx="1274118" cy="1637185"/>
            </a:xfrm>
          </p:grpSpPr>
          <p:pic>
            <p:nvPicPr>
              <p:cNvPr id="196" name="Graphic 195">
                <a:extLst>
                  <a:ext uri="{FF2B5EF4-FFF2-40B4-BE49-F238E27FC236}">
                    <a16:creationId xmlns:a16="http://schemas.microsoft.com/office/drawing/2014/main" id="{BB11D905-6ECA-40B2-8FB3-40ABC0D576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9035806" y="3590465"/>
                <a:ext cx="1274118" cy="1637185"/>
              </a:xfrm>
              <a:prstGeom prst="rect">
                <a:avLst/>
              </a:prstGeom>
            </p:spPr>
          </p:pic>
          <p:pic>
            <p:nvPicPr>
              <p:cNvPr id="197" name="Picture 196">
                <a:extLst>
                  <a:ext uri="{FF2B5EF4-FFF2-40B4-BE49-F238E27FC236}">
                    <a16:creationId xmlns:a16="http://schemas.microsoft.com/office/drawing/2014/main" id="{58F3D17A-71B7-4040-89E7-AF2B0E027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4164" y="3633411"/>
                <a:ext cx="1197402" cy="1086168"/>
              </a:xfrm>
              <a:prstGeom prst="rect">
                <a:avLst/>
              </a:prstGeom>
            </p:spPr>
          </p:pic>
          <p:sp>
            <p:nvSpPr>
              <p:cNvPr id="198" name="สี่เหลี่ยมผืนผ้า 121">
                <a:extLst>
                  <a:ext uri="{FF2B5EF4-FFF2-40B4-BE49-F238E27FC236}">
                    <a16:creationId xmlns:a16="http://schemas.microsoft.com/office/drawing/2014/main" id="{541C5401-EBFE-45F1-8EC6-4C480A5056A3}"/>
                  </a:ext>
                </a:extLst>
              </p:cNvPr>
              <p:cNvSpPr/>
              <p:nvPr/>
            </p:nvSpPr>
            <p:spPr>
              <a:xfrm>
                <a:off x="9202190" y="4786427"/>
                <a:ext cx="94288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ใบกระท่อม</a:t>
                </a:r>
                <a:endParaRPr lang="en-US" sz="2000" dirty="0"/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C17BFB0-18D9-48F4-98B4-1BB1CCB0A633}"/>
              </a:ext>
            </a:extLst>
          </p:cNvPr>
          <p:cNvGrpSpPr/>
          <p:nvPr/>
        </p:nvGrpSpPr>
        <p:grpSpPr>
          <a:xfrm>
            <a:off x="10407506" y="3600059"/>
            <a:ext cx="1274119" cy="1685688"/>
            <a:chOff x="10407506" y="3600059"/>
            <a:chExt cx="1274119" cy="1685688"/>
          </a:xfrm>
        </p:grpSpPr>
        <p:sp>
          <p:nvSpPr>
            <p:cNvPr id="199" name="Rectangle: Rounded Corners 198">
              <a:extLst>
                <a:ext uri="{FF2B5EF4-FFF2-40B4-BE49-F238E27FC236}">
                  <a16:creationId xmlns:a16="http://schemas.microsoft.com/office/drawing/2014/main" id="{D8B3EF03-803A-4F02-A487-5486ABD55936}"/>
                </a:ext>
              </a:extLst>
            </p:cNvPr>
            <p:cNvSpPr/>
            <p:nvPr/>
          </p:nvSpPr>
          <p:spPr>
            <a:xfrm>
              <a:off x="10407506" y="3649202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0" name="c10">
              <a:extLst>
                <a:ext uri="{FF2B5EF4-FFF2-40B4-BE49-F238E27FC236}">
                  <a16:creationId xmlns:a16="http://schemas.microsoft.com/office/drawing/2014/main" id="{A1A8DF70-0EA3-4CC5-8E41-12C9F7516DBE}"/>
                </a:ext>
              </a:extLst>
            </p:cNvPr>
            <p:cNvGrpSpPr/>
            <p:nvPr/>
          </p:nvGrpSpPr>
          <p:grpSpPr>
            <a:xfrm>
              <a:off x="10411198" y="3600059"/>
              <a:ext cx="1267100" cy="1628168"/>
              <a:chOff x="10411198" y="3599482"/>
              <a:chExt cx="1267100" cy="1628168"/>
            </a:xfrm>
          </p:grpSpPr>
          <p:pic>
            <p:nvPicPr>
              <p:cNvPr id="201" name="Graphic 200">
                <a:extLst>
                  <a:ext uri="{FF2B5EF4-FFF2-40B4-BE49-F238E27FC236}">
                    <a16:creationId xmlns:a16="http://schemas.microsoft.com/office/drawing/2014/main" id="{B0E68D4F-53F6-4EED-B41D-5C32900ADE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10411198" y="3599482"/>
                <a:ext cx="1267100" cy="1628168"/>
              </a:xfrm>
              <a:prstGeom prst="rect">
                <a:avLst/>
              </a:prstGeom>
            </p:spPr>
          </p:pic>
          <p:sp>
            <p:nvSpPr>
              <p:cNvPr id="202" name="สี่เหลี่ยมผืนผ้า 122">
                <a:extLst>
                  <a:ext uri="{FF2B5EF4-FFF2-40B4-BE49-F238E27FC236}">
                    <a16:creationId xmlns:a16="http://schemas.microsoft.com/office/drawing/2014/main" id="{7B66F6F3-17C8-4C28-ADA8-997A8773023D}"/>
                  </a:ext>
                </a:extLst>
              </p:cNvPr>
              <p:cNvSpPr/>
              <p:nvPr/>
            </p:nvSpPr>
            <p:spPr>
              <a:xfrm>
                <a:off x="10768603" y="4786427"/>
                <a:ext cx="5533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ยาบ้า</a:t>
                </a:r>
              </a:p>
            </p:txBody>
          </p:sp>
        </p:grp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05E4A796-7DAC-4BEB-A917-4406AFBEDF35}"/>
              </a:ext>
            </a:extLst>
          </p:cNvPr>
          <p:cNvGrpSpPr/>
          <p:nvPr/>
        </p:nvGrpSpPr>
        <p:grpSpPr>
          <a:xfrm>
            <a:off x="4900096" y="1619033"/>
            <a:ext cx="1274886" cy="1705655"/>
            <a:chOff x="4900096" y="1619033"/>
            <a:chExt cx="1274886" cy="1705655"/>
          </a:xfrm>
        </p:grpSpPr>
        <p:sp>
          <p:nvSpPr>
            <p:cNvPr id="204" name="Rectangle: Rounded Corners 203">
              <a:extLst>
                <a:ext uri="{FF2B5EF4-FFF2-40B4-BE49-F238E27FC236}">
                  <a16:creationId xmlns:a16="http://schemas.microsoft.com/office/drawing/2014/main" id="{7027F2BF-0005-46CE-A867-317B654BB8B4}"/>
                </a:ext>
              </a:extLst>
            </p:cNvPr>
            <p:cNvSpPr/>
            <p:nvPr/>
          </p:nvSpPr>
          <p:spPr>
            <a:xfrm>
              <a:off x="4900096" y="1661486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5" name="c1">
              <a:extLst>
                <a:ext uri="{FF2B5EF4-FFF2-40B4-BE49-F238E27FC236}">
                  <a16:creationId xmlns:a16="http://schemas.microsoft.com/office/drawing/2014/main" id="{73757E99-FB43-430E-89CB-B4C111EC604D}"/>
                </a:ext>
              </a:extLst>
            </p:cNvPr>
            <p:cNvGrpSpPr/>
            <p:nvPr/>
          </p:nvGrpSpPr>
          <p:grpSpPr>
            <a:xfrm>
              <a:off x="4907881" y="1619033"/>
              <a:ext cx="1267101" cy="1628168"/>
              <a:chOff x="4907881" y="1619033"/>
              <a:chExt cx="1267101" cy="1628168"/>
            </a:xfrm>
          </p:grpSpPr>
          <p:pic>
            <p:nvPicPr>
              <p:cNvPr id="207" name="Graphic 206">
                <a:extLst>
                  <a:ext uri="{FF2B5EF4-FFF2-40B4-BE49-F238E27FC236}">
                    <a16:creationId xmlns:a16="http://schemas.microsoft.com/office/drawing/2014/main" id="{1CD6C526-4FA8-4361-B540-3B7AE777C4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4907881" y="1619033"/>
                <a:ext cx="1267101" cy="1628168"/>
              </a:xfrm>
              <a:prstGeom prst="rect">
                <a:avLst/>
              </a:prstGeom>
            </p:spPr>
          </p:pic>
          <p:sp>
            <p:nvSpPr>
              <p:cNvPr id="208" name="สี่เหลี่ยมผืนผ้า 120">
                <a:extLst>
                  <a:ext uri="{FF2B5EF4-FFF2-40B4-BE49-F238E27FC236}">
                    <a16:creationId xmlns:a16="http://schemas.microsoft.com/office/drawing/2014/main" id="{8FEC32CF-C1C3-4D02-BC29-1A976C1FABF1}"/>
                  </a:ext>
                </a:extLst>
              </p:cNvPr>
              <p:cNvSpPr/>
              <p:nvPr/>
            </p:nvSpPr>
            <p:spPr>
              <a:xfrm>
                <a:off x="5139929" y="2687627"/>
                <a:ext cx="79861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เครื่องดื่ม</a:t>
                </a:r>
              </a:p>
            </p:txBody>
          </p:sp>
        </p:grpSp>
        <p:sp>
          <p:nvSpPr>
            <p:cNvPr id="206" name="สี่เหลี่ยมผืนผ้า 120">
              <a:extLst>
                <a:ext uri="{FF2B5EF4-FFF2-40B4-BE49-F238E27FC236}">
                  <a16:creationId xmlns:a16="http://schemas.microsoft.com/office/drawing/2014/main" id="{F9F91453-2B48-4B5F-BC41-E0F839A12450}"/>
                </a:ext>
              </a:extLst>
            </p:cNvPr>
            <p:cNvSpPr/>
            <p:nvPr/>
          </p:nvSpPr>
          <p:spPr>
            <a:xfrm>
              <a:off x="5062191" y="2924578"/>
              <a:ext cx="97013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แอลกอฮอล์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99B2926-62F9-44E9-9811-95D0F0D752BD}"/>
              </a:ext>
            </a:extLst>
          </p:cNvPr>
          <p:cNvGrpSpPr/>
          <p:nvPr/>
        </p:nvGrpSpPr>
        <p:grpSpPr>
          <a:xfrm>
            <a:off x="9028927" y="1610656"/>
            <a:ext cx="1275844" cy="1687375"/>
            <a:chOff x="9028927" y="1610656"/>
            <a:chExt cx="1275844" cy="1687375"/>
          </a:xfrm>
        </p:grpSpPr>
        <p:sp>
          <p:nvSpPr>
            <p:cNvPr id="177" name="Rectangle: Rounded Corners 176">
              <a:extLst>
                <a:ext uri="{FF2B5EF4-FFF2-40B4-BE49-F238E27FC236}">
                  <a16:creationId xmlns:a16="http://schemas.microsoft.com/office/drawing/2014/main" id="{5FBDD1F7-01FC-4BE8-8F38-51928CBDD53B}"/>
                </a:ext>
              </a:extLst>
            </p:cNvPr>
            <p:cNvSpPr/>
            <p:nvPr/>
          </p:nvSpPr>
          <p:spPr>
            <a:xfrm>
              <a:off x="9030652" y="1661486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8" name="c4">
              <a:extLst>
                <a:ext uri="{FF2B5EF4-FFF2-40B4-BE49-F238E27FC236}">
                  <a16:creationId xmlns:a16="http://schemas.microsoft.com/office/drawing/2014/main" id="{05847B57-83AE-47AA-A5FE-EEA05DC72C37}"/>
                </a:ext>
              </a:extLst>
            </p:cNvPr>
            <p:cNvGrpSpPr/>
            <p:nvPr/>
          </p:nvGrpSpPr>
          <p:grpSpPr>
            <a:xfrm>
              <a:off x="9028927" y="1610656"/>
              <a:ext cx="1274119" cy="1637186"/>
              <a:chOff x="9040266" y="1610656"/>
              <a:chExt cx="1274119" cy="1637186"/>
            </a:xfrm>
          </p:grpSpPr>
          <p:pic>
            <p:nvPicPr>
              <p:cNvPr id="179" name="Graphic 178">
                <a:extLst>
                  <a:ext uri="{FF2B5EF4-FFF2-40B4-BE49-F238E27FC236}">
                    <a16:creationId xmlns:a16="http://schemas.microsoft.com/office/drawing/2014/main" id="{85D2CBB6-9AF4-4D24-A1BE-F0F286B60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9040266" y="1610656"/>
                <a:ext cx="1274119" cy="1637186"/>
              </a:xfrm>
              <a:prstGeom prst="rect">
                <a:avLst/>
              </a:prstGeom>
            </p:spPr>
          </p:pic>
          <p:sp>
            <p:nvSpPr>
              <p:cNvPr id="180" name="สี่เหลี่ยมผืนผ้า 121">
                <a:extLst>
                  <a:ext uri="{FF2B5EF4-FFF2-40B4-BE49-F238E27FC236}">
                    <a16:creationId xmlns:a16="http://schemas.microsoft.com/office/drawing/2014/main" id="{32C85844-665B-45A2-A349-198D1044D72C}"/>
                  </a:ext>
                </a:extLst>
              </p:cNvPr>
              <p:cNvSpPr/>
              <p:nvPr/>
            </p:nvSpPr>
            <p:spPr>
              <a:xfrm>
                <a:off x="9301577" y="2792600"/>
                <a:ext cx="7441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ทินเนอร์</a:t>
                </a:r>
                <a:endParaRPr lang="en-US" sz="2000" dirty="0"/>
              </a:p>
            </p:txBody>
          </p:sp>
        </p:grp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B09E6446-460A-4F8D-B349-B32AFB7F0E9A}"/>
              </a:ext>
            </a:extLst>
          </p:cNvPr>
          <p:cNvGrpSpPr/>
          <p:nvPr/>
        </p:nvGrpSpPr>
        <p:grpSpPr>
          <a:xfrm>
            <a:off x="6276527" y="3602099"/>
            <a:ext cx="1274540" cy="1747173"/>
            <a:chOff x="6276527" y="3602099"/>
            <a:chExt cx="1274540" cy="1747173"/>
          </a:xfrm>
        </p:grpSpPr>
        <p:sp>
          <p:nvSpPr>
            <p:cNvPr id="221" name="Rectangle: Rounded Corners 220">
              <a:extLst>
                <a:ext uri="{FF2B5EF4-FFF2-40B4-BE49-F238E27FC236}">
                  <a16:creationId xmlns:a16="http://schemas.microsoft.com/office/drawing/2014/main" id="{D1DEB65D-67ED-4F03-AC04-1BA0F5F071EE}"/>
                </a:ext>
              </a:extLst>
            </p:cNvPr>
            <p:cNvSpPr/>
            <p:nvPr/>
          </p:nvSpPr>
          <p:spPr>
            <a:xfrm>
              <a:off x="6276948" y="3649202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2" name="c7">
              <a:extLst>
                <a:ext uri="{FF2B5EF4-FFF2-40B4-BE49-F238E27FC236}">
                  <a16:creationId xmlns:a16="http://schemas.microsoft.com/office/drawing/2014/main" id="{0F85B20A-9D60-4936-816D-731BE61C1E2C}"/>
                </a:ext>
              </a:extLst>
            </p:cNvPr>
            <p:cNvGrpSpPr/>
            <p:nvPr/>
          </p:nvGrpSpPr>
          <p:grpSpPr>
            <a:xfrm>
              <a:off x="6276527" y="3602099"/>
              <a:ext cx="1272979" cy="1635722"/>
              <a:chOff x="6279369" y="3602099"/>
              <a:chExt cx="1272979" cy="1635722"/>
            </a:xfrm>
          </p:grpSpPr>
          <p:pic>
            <p:nvPicPr>
              <p:cNvPr id="224" name="Graphic 223">
                <a:extLst>
                  <a:ext uri="{FF2B5EF4-FFF2-40B4-BE49-F238E27FC236}">
                    <a16:creationId xmlns:a16="http://schemas.microsoft.com/office/drawing/2014/main" id="{9A2765A7-C5D1-45F7-9F76-3DF5207E31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6279369" y="3602099"/>
                <a:ext cx="1272979" cy="1635722"/>
              </a:xfrm>
              <a:prstGeom prst="rect">
                <a:avLst/>
              </a:prstGeom>
            </p:spPr>
          </p:pic>
          <p:sp>
            <p:nvSpPr>
              <p:cNvPr id="225" name="สี่เหลี่ยมผืนผ้า 121">
                <a:extLst>
                  <a:ext uri="{FF2B5EF4-FFF2-40B4-BE49-F238E27FC236}">
                    <a16:creationId xmlns:a16="http://schemas.microsoft.com/office/drawing/2014/main" id="{5090CD50-B9D3-430B-A9F7-B446A653A92A}"/>
                  </a:ext>
                </a:extLst>
              </p:cNvPr>
              <p:cNvSpPr/>
              <p:nvPr/>
            </p:nvSpPr>
            <p:spPr>
              <a:xfrm>
                <a:off x="6606385" y="4673285"/>
                <a:ext cx="6270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ลูกโป่ง</a:t>
                </a:r>
              </a:p>
            </p:txBody>
          </p:sp>
        </p:grpSp>
        <p:sp>
          <p:nvSpPr>
            <p:cNvPr id="223" name="สี่เหลี่ยมผืนผ้า 121">
              <a:extLst>
                <a:ext uri="{FF2B5EF4-FFF2-40B4-BE49-F238E27FC236}">
                  <a16:creationId xmlns:a16="http://schemas.microsoft.com/office/drawing/2014/main" id="{ABF42B37-10BA-4001-8826-FD0803490CF4}"/>
                </a:ext>
              </a:extLst>
            </p:cNvPr>
            <p:cNvSpPr/>
            <p:nvPr/>
          </p:nvSpPr>
          <p:spPr>
            <a:xfrm>
              <a:off x="6393406" y="4949162"/>
              <a:ext cx="10246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วิทยาศาสตร์</a:t>
              </a:r>
            </a:p>
          </p:txBody>
        </p:sp>
      </p:grpSp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9" name="ข้อ 1">
            <a:extLst>
              <a:ext uri="{FF2B5EF4-FFF2-40B4-BE49-F238E27FC236}">
                <a16:creationId xmlns:a16="http://schemas.microsoft.com/office/drawing/2014/main" id="{4B5E10D0-FD48-4109-82A3-FC70F7799840}"/>
              </a:ext>
            </a:extLst>
          </p:cNvPr>
          <p:cNvGrpSpPr/>
          <p:nvPr/>
        </p:nvGrpSpPr>
        <p:grpSpPr>
          <a:xfrm>
            <a:off x="1569097" y="5230415"/>
            <a:ext cx="2966995" cy="1403840"/>
            <a:chOff x="1903072" y="5230415"/>
            <a:chExt cx="2966995" cy="1403840"/>
          </a:xfrm>
        </p:grpSpPr>
        <p:sp>
          <p:nvSpPr>
            <p:cNvPr id="70" name="สี่เหลี่ยมผืนผ้า: มุมมน 117">
              <a:extLst>
                <a:ext uri="{FF2B5EF4-FFF2-40B4-BE49-F238E27FC236}">
                  <a16:creationId xmlns:a16="http://schemas.microsoft.com/office/drawing/2014/main" id="{392DEA17-E26E-4D86-9085-5179AB597C54}"/>
                </a:ext>
              </a:extLst>
            </p:cNvPr>
            <p:cNvSpPr/>
            <p:nvPr/>
          </p:nvSpPr>
          <p:spPr>
            <a:xfrm>
              <a:off x="1982617" y="5252779"/>
              <a:ext cx="2832827" cy="1363443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grpSp>
          <p:nvGrpSpPr>
            <p:cNvPr id="71" name="กลุ่ม 1">
              <a:extLst>
                <a:ext uri="{FF2B5EF4-FFF2-40B4-BE49-F238E27FC236}">
                  <a16:creationId xmlns:a16="http://schemas.microsoft.com/office/drawing/2014/main" id="{157D3862-1CC6-4515-9BF4-5B32C00266B5}"/>
                </a:ext>
              </a:extLst>
            </p:cNvPr>
            <p:cNvGrpSpPr/>
            <p:nvPr/>
          </p:nvGrpSpPr>
          <p:grpSpPr>
            <a:xfrm>
              <a:off x="1903072" y="5230415"/>
              <a:ext cx="2966995" cy="1403840"/>
              <a:chOff x="2003489" y="5034683"/>
              <a:chExt cx="2966995" cy="1403840"/>
            </a:xfrm>
          </p:grpSpPr>
          <p:sp>
            <p:nvSpPr>
              <p:cNvPr id="72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AA2FF7D0-F738-46E7-96A9-2469DC0041AB}"/>
                  </a:ext>
                </a:extLst>
              </p:cNvPr>
              <p:cNvSpPr/>
              <p:nvPr/>
            </p:nvSpPr>
            <p:spPr>
              <a:xfrm>
                <a:off x="2003489" y="5034683"/>
                <a:ext cx="296699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73" name="สี่เหลี่ยมผืนผ้า 59">
                <a:extLst>
                  <a:ext uri="{FF2B5EF4-FFF2-40B4-BE49-F238E27FC236}">
                    <a16:creationId xmlns:a16="http://schemas.microsoft.com/office/drawing/2014/main" id="{0A2D2C24-40A5-4325-8C2C-CA3DCB486631}"/>
                  </a:ext>
                </a:extLst>
              </p:cNvPr>
              <p:cNvSpPr/>
              <p:nvPr/>
            </p:nvSpPr>
            <p:spPr>
              <a:xfrm>
                <a:off x="2083034" y="5484416"/>
                <a:ext cx="283282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ไม่สูบบุหรี่ ไม่ดื่มสุรา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ไม่เสพสารเสพติด</a:t>
                </a:r>
                <a:endParaRPr lang="en-US" sz="2800" b="1" dirty="0"/>
              </a:p>
            </p:txBody>
          </p:sp>
        </p:grpSp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5A45E91B-7AFD-40F6-A799-1939B7FD6954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243539" y="1334820"/>
            <a:ext cx="1624019" cy="3803911"/>
          </a:xfrm>
          <a:prstGeom prst="rect">
            <a:avLst/>
          </a:prstGeom>
        </p:spPr>
      </p:pic>
      <p:pic>
        <p:nvPicPr>
          <p:cNvPr id="88" name="ANS">
            <a:hlinkClick r:id="rId28" action="ppaction://hlinksldjump"/>
            <a:extLst>
              <a:ext uri="{FF2B5EF4-FFF2-40B4-BE49-F238E27FC236}">
                <a16:creationId xmlns:a16="http://schemas.microsoft.com/office/drawing/2014/main" id="{4B177AA0-1BA9-49E9-B5F6-6348910FD71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466698" y="6224254"/>
            <a:ext cx="925882" cy="48196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683D7F-85A8-4151-A4F4-1FBC6E7A192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296744" y="623133"/>
            <a:ext cx="5877053" cy="847417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8BBF9C6-64EA-4689-BCAA-A083FF3441E6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5D86761C-556B-457C-B046-354A4CB54D2F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16" name="กลุ่ม 26">
              <a:extLst>
                <a:ext uri="{FF2B5EF4-FFF2-40B4-BE49-F238E27FC236}">
                  <a16:creationId xmlns:a16="http://schemas.microsoft.com/office/drawing/2014/main" id="{1A9F9F2F-590D-4D8D-BAE5-560DFDABD771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19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E23C4B1B-DB3E-4BAE-AC80-D5ADED058176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20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47A3EB14-7550-4DAB-9F02-9A6CC0E9AFF4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3AE171B5-0DD8-45D3-BBBF-CCB68D5C0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26" name="Picture 125">
            <a:extLst>
              <a:ext uri="{FF2B5EF4-FFF2-40B4-BE49-F238E27FC236}">
                <a16:creationId xmlns:a16="http://schemas.microsoft.com/office/drawing/2014/main" id="{8E948CDD-2922-4942-BB76-28480A2B2701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473" y="5264245"/>
            <a:ext cx="1213872" cy="648319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DE590723-DC3C-475D-B39C-7C1740E221A4}"/>
              </a:ext>
            </a:extLst>
          </p:cNvPr>
          <p:cNvGrpSpPr/>
          <p:nvPr/>
        </p:nvGrpSpPr>
        <p:grpSpPr>
          <a:xfrm>
            <a:off x="-1750" y="3440247"/>
            <a:ext cx="1904822" cy="566340"/>
            <a:chOff x="-1750" y="3440247"/>
            <a:chExt cx="1904822" cy="566340"/>
          </a:xfrm>
        </p:grpSpPr>
        <p:sp>
          <p:nvSpPr>
            <p:cNvPr id="113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3F244B26-1DB0-431D-8D68-C278B80C6482}"/>
                </a:ext>
              </a:extLst>
            </p:cNvPr>
            <p:cNvSpPr/>
            <p:nvPr/>
          </p:nvSpPr>
          <p:spPr>
            <a:xfrm rot="5400000">
              <a:off x="715696" y="2722801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FB4A2EFC-2232-4F25-B96B-2FBF735C0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656" y="3468697"/>
              <a:ext cx="852753" cy="537890"/>
            </a:xfrm>
            <a:prstGeom prst="rect">
              <a:avLst/>
            </a:prstGeom>
          </p:spPr>
        </p:pic>
      </p:grpSp>
      <p:pic>
        <p:nvPicPr>
          <p:cNvPr id="118" name="Picture 117">
            <a:hlinkClick r:id="rId36" action="ppaction://hlinksldjump"/>
            <a:extLst>
              <a:ext uri="{FF2B5EF4-FFF2-40B4-BE49-F238E27FC236}">
                <a16:creationId xmlns:a16="http://schemas.microsoft.com/office/drawing/2014/main" id="{F77F837B-40A2-4053-881A-8155A5B3BBD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21" name="Picture 120">
            <a:hlinkClick r:id="rId38" action="ppaction://hlinksldjump"/>
            <a:extLst>
              <a:ext uri="{FF2B5EF4-FFF2-40B4-BE49-F238E27FC236}">
                <a16:creationId xmlns:a16="http://schemas.microsoft.com/office/drawing/2014/main" id="{430F6EE5-F888-4A31-88A7-7B21A62DD07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22" name="Picture 121">
            <a:hlinkClick r:id="rId40" action="ppaction://hlinksldjump"/>
            <a:extLst>
              <a:ext uri="{FF2B5EF4-FFF2-40B4-BE49-F238E27FC236}">
                <a16:creationId xmlns:a16="http://schemas.microsoft.com/office/drawing/2014/main" id="{900133BE-64E1-4D1F-A5B9-014F329B1B4E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24" name="Picture 123">
            <a:hlinkClick r:id="rId42" action="ppaction://hlinksldjump"/>
            <a:extLst>
              <a:ext uri="{FF2B5EF4-FFF2-40B4-BE49-F238E27FC236}">
                <a16:creationId xmlns:a16="http://schemas.microsoft.com/office/drawing/2014/main" id="{A00E64F7-35A7-4CE8-AE6C-0169F0412EDC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25" name="Picture 124">
            <a:hlinkClick r:id="rId44" action="ppaction://hlinksldjump"/>
            <a:extLst>
              <a:ext uri="{FF2B5EF4-FFF2-40B4-BE49-F238E27FC236}">
                <a16:creationId xmlns:a16="http://schemas.microsoft.com/office/drawing/2014/main" id="{47572166-D5A8-4497-B9E1-5554F421332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28" name="Picture 127">
            <a:hlinkClick r:id="rId46" action="ppaction://hlinksldjump"/>
            <a:extLst>
              <a:ext uri="{FF2B5EF4-FFF2-40B4-BE49-F238E27FC236}">
                <a16:creationId xmlns:a16="http://schemas.microsoft.com/office/drawing/2014/main" id="{AF381FAA-4D0A-41C3-B2BA-6FF6FB5CF071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31" name="Picture 130">
            <a:hlinkClick r:id="rId48" action="ppaction://hlinksldjump"/>
            <a:extLst>
              <a:ext uri="{FF2B5EF4-FFF2-40B4-BE49-F238E27FC236}">
                <a16:creationId xmlns:a16="http://schemas.microsoft.com/office/drawing/2014/main" id="{6B6A14E8-74C4-42C6-B171-4461025036AF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89" name="Picture 188">
            <a:hlinkClick r:id="rId50" action="ppaction://hlinksldjump"/>
            <a:extLst>
              <a:ext uri="{FF2B5EF4-FFF2-40B4-BE49-F238E27FC236}">
                <a16:creationId xmlns:a16="http://schemas.microsoft.com/office/drawing/2014/main" id="{C485F49F-7787-4078-80ED-551579DE0184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09" name="Picture 208">
            <a:hlinkClick r:id="rId52" action="ppaction://hlinksldjump"/>
            <a:extLst>
              <a:ext uri="{FF2B5EF4-FFF2-40B4-BE49-F238E27FC236}">
                <a16:creationId xmlns:a16="http://schemas.microsoft.com/office/drawing/2014/main" id="{55DDD177-9DEB-4558-8165-0D861354B23F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2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</p:childTnLst>
        </p:cTn>
      </p:par>
    </p:tnLst>
    <p:bldLst>
      <p:bldP spid="162" grpId="0" animBg="1"/>
      <p:bldP spid="159" grpId="0" animBg="1"/>
      <p:bldP spid="160" grpId="0" animBg="1"/>
      <p:bldP spid="161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24B6DD05-86D5-4229-96FA-0AB914D23A95}"/>
              </a:ext>
            </a:extLst>
          </p:cNvPr>
          <p:cNvSpPr/>
          <p:nvPr/>
        </p:nvSpPr>
        <p:spPr>
          <a:xfrm>
            <a:off x="4893099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B9831B88-0B93-46C6-A6EC-C8361BC2775D}"/>
              </a:ext>
            </a:extLst>
          </p:cNvPr>
          <p:cNvSpPr/>
          <p:nvPr/>
        </p:nvSpPr>
        <p:spPr>
          <a:xfrm>
            <a:off x="6279390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7A430DDC-5627-46B4-8A39-EF3F35600486}"/>
              </a:ext>
            </a:extLst>
          </p:cNvPr>
          <p:cNvSpPr/>
          <p:nvPr/>
        </p:nvSpPr>
        <p:spPr>
          <a:xfrm>
            <a:off x="7642636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1AF54C9F-313C-44A1-A703-03CB5B0E4520}"/>
              </a:ext>
            </a:extLst>
          </p:cNvPr>
          <p:cNvSpPr/>
          <p:nvPr/>
        </p:nvSpPr>
        <p:spPr>
          <a:xfrm>
            <a:off x="9024810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9A957AB7-0681-47B9-87FB-61CFDBF77BD1}"/>
              </a:ext>
            </a:extLst>
          </p:cNvPr>
          <p:cNvSpPr/>
          <p:nvPr/>
        </p:nvSpPr>
        <p:spPr>
          <a:xfrm>
            <a:off x="10391301" y="1610041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36BCB080-5959-42C6-81A6-F60D4A8AFFC8}"/>
              </a:ext>
            </a:extLst>
          </p:cNvPr>
          <p:cNvSpPr/>
          <p:nvPr/>
        </p:nvSpPr>
        <p:spPr>
          <a:xfrm>
            <a:off x="4893099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B2EA0D3C-9BEB-4739-A992-D8E2BD3ED2F4}"/>
              </a:ext>
            </a:extLst>
          </p:cNvPr>
          <p:cNvSpPr/>
          <p:nvPr/>
        </p:nvSpPr>
        <p:spPr>
          <a:xfrm>
            <a:off x="6279390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42E7DF93-A18D-40C7-BBBD-CE9F3EB73858}"/>
              </a:ext>
            </a:extLst>
          </p:cNvPr>
          <p:cNvSpPr/>
          <p:nvPr/>
        </p:nvSpPr>
        <p:spPr>
          <a:xfrm>
            <a:off x="7642636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CD5BFDB4-12B9-4CDD-881F-9965DB547C04}"/>
              </a:ext>
            </a:extLst>
          </p:cNvPr>
          <p:cNvSpPr/>
          <p:nvPr/>
        </p:nvSpPr>
        <p:spPr>
          <a:xfrm>
            <a:off x="9024810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CA79E85C-9E2A-4C42-B7FF-4A05843FE8C4}"/>
              </a:ext>
            </a:extLst>
          </p:cNvPr>
          <p:cNvSpPr/>
          <p:nvPr/>
        </p:nvSpPr>
        <p:spPr>
          <a:xfrm>
            <a:off x="10391301" y="3594086"/>
            <a:ext cx="1274119" cy="1677433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FB2DDE1E-07ED-4C42-AD60-F7B110924B75}"/>
              </a:ext>
            </a:extLst>
          </p:cNvPr>
          <p:cNvSpPr/>
          <p:nvPr/>
        </p:nvSpPr>
        <p:spPr>
          <a:xfrm>
            <a:off x="6276948" y="1661486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c2">
            <a:extLst>
              <a:ext uri="{FF2B5EF4-FFF2-40B4-BE49-F238E27FC236}">
                <a16:creationId xmlns:a16="http://schemas.microsoft.com/office/drawing/2014/main" id="{8D4FA522-08A6-4068-B300-A51B318EE22A}"/>
              </a:ext>
            </a:extLst>
          </p:cNvPr>
          <p:cNvGrpSpPr/>
          <p:nvPr/>
        </p:nvGrpSpPr>
        <p:grpSpPr>
          <a:xfrm>
            <a:off x="6279390" y="1614844"/>
            <a:ext cx="1267101" cy="1628168"/>
            <a:chOff x="6288478" y="1614844"/>
            <a:chExt cx="1267101" cy="1628168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3413AFD6-185B-4A79-AA9F-A363F1EB7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288478" y="1614844"/>
              <a:ext cx="1267101" cy="1628168"/>
            </a:xfrm>
            <a:prstGeom prst="rect">
              <a:avLst/>
            </a:prstGeom>
          </p:spPr>
        </p:pic>
        <p:sp>
          <p:nvSpPr>
            <p:cNvPr id="65" name="สี่เหลี่ยมผืนผ้า 121">
              <a:extLst>
                <a:ext uri="{FF2B5EF4-FFF2-40B4-BE49-F238E27FC236}">
                  <a16:creationId xmlns:a16="http://schemas.microsoft.com/office/drawing/2014/main" id="{ED87F026-422A-4916-83A9-368E358C1D08}"/>
                </a:ext>
              </a:extLst>
            </p:cNvPr>
            <p:cNvSpPr/>
            <p:nvPr/>
          </p:nvSpPr>
          <p:spPr>
            <a:xfrm>
              <a:off x="6676913" y="2788948"/>
              <a:ext cx="48603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บุหรี่</a:t>
              </a:r>
              <a:endParaRPr lang="en-US" sz="2000" dirty="0"/>
            </a:p>
          </p:txBody>
        </p:sp>
      </p:grp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A26E765-7B73-47FB-AD7F-2A0348D68C44}"/>
              </a:ext>
            </a:extLst>
          </p:cNvPr>
          <p:cNvSpPr/>
          <p:nvPr/>
        </p:nvSpPr>
        <p:spPr>
          <a:xfrm>
            <a:off x="7653800" y="1661486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c3">
            <a:extLst>
              <a:ext uri="{FF2B5EF4-FFF2-40B4-BE49-F238E27FC236}">
                <a16:creationId xmlns:a16="http://schemas.microsoft.com/office/drawing/2014/main" id="{09D3C4D2-776C-4F2A-82BC-F81AAE55CD5A}"/>
              </a:ext>
            </a:extLst>
          </p:cNvPr>
          <p:cNvGrpSpPr/>
          <p:nvPr/>
        </p:nvGrpSpPr>
        <p:grpSpPr>
          <a:xfrm>
            <a:off x="7650899" y="1608046"/>
            <a:ext cx="1273620" cy="1636545"/>
            <a:chOff x="7652144" y="1617571"/>
            <a:chExt cx="1273620" cy="1636545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8EFF13F0-5D33-4E29-9A3D-7E82E2069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52144" y="1617571"/>
              <a:ext cx="1273620" cy="1636545"/>
            </a:xfrm>
            <a:prstGeom prst="rect">
              <a:avLst/>
            </a:prstGeom>
          </p:spPr>
        </p:pic>
        <p:sp>
          <p:nvSpPr>
            <p:cNvPr id="68" name="สี่เหลี่ยมผืนผ้า 122">
              <a:extLst>
                <a:ext uri="{FF2B5EF4-FFF2-40B4-BE49-F238E27FC236}">
                  <a16:creationId xmlns:a16="http://schemas.microsoft.com/office/drawing/2014/main" id="{DEA0DBE6-B40A-435F-84EF-6EC2452EC858}"/>
                </a:ext>
              </a:extLst>
            </p:cNvPr>
            <p:cNvSpPr/>
            <p:nvPr/>
          </p:nvSpPr>
          <p:spPr>
            <a:xfrm>
              <a:off x="7995032" y="2805783"/>
              <a:ext cx="5966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กัญชา</a:t>
              </a:r>
            </a:p>
          </p:txBody>
        </p:sp>
      </p:grp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9B628568-08F1-48FD-A6B8-7898FD253F58}"/>
              </a:ext>
            </a:extLst>
          </p:cNvPr>
          <p:cNvSpPr/>
          <p:nvPr/>
        </p:nvSpPr>
        <p:spPr>
          <a:xfrm>
            <a:off x="9030652" y="1661486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c4">
            <a:extLst>
              <a:ext uri="{FF2B5EF4-FFF2-40B4-BE49-F238E27FC236}">
                <a16:creationId xmlns:a16="http://schemas.microsoft.com/office/drawing/2014/main" id="{33B0C2B8-BAA0-4A37-9E43-EBC292E89DCB}"/>
              </a:ext>
            </a:extLst>
          </p:cNvPr>
          <p:cNvGrpSpPr/>
          <p:nvPr/>
        </p:nvGrpSpPr>
        <p:grpSpPr>
          <a:xfrm>
            <a:off x="9028927" y="1610656"/>
            <a:ext cx="1274119" cy="1637186"/>
            <a:chOff x="9040266" y="1610656"/>
            <a:chExt cx="1274119" cy="1637186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080B6C0A-1D25-41C2-ADA7-C9A901385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40266" y="1610656"/>
              <a:ext cx="1274119" cy="1637186"/>
            </a:xfrm>
            <a:prstGeom prst="rect">
              <a:avLst/>
            </a:prstGeom>
          </p:spPr>
        </p:pic>
        <p:sp>
          <p:nvSpPr>
            <p:cNvPr id="82" name="สี่เหลี่ยมผืนผ้า 121">
              <a:extLst>
                <a:ext uri="{FF2B5EF4-FFF2-40B4-BE49-F238E27FC236}">
                  <a16:creationId xmlns:a16="http://schemas.microsoft.com/office/drawing/2014/main" id="{C56C1EE9-6AE3-4F9A-A674-D7CEE6397C6D}"/>
                </a:ext>
              </a:extLst>
            </p:cNvPr>
            <p:cNvSpPr/>
            <p:nvPr/>
          </p:nvSpPr>
          <p:spPr>
            <a:xfrm>
              <a:off x="9301577" y="2792600"/>
              <a:ext cx="7441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ทินเนอร์</a:t>
              </a:r>
              <a:endParaRPr lang="en-US" sz="2000" dirty="0"/>
            </a:p>
          </p:txBody>
        </p:sp>
      </p:grp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A383D7B7-ABB0-4D1D-9ED8-ED187E286E96}"/>
              </a:ext>
            </a:extLst>
          </p:cNvPr>
          <p:cNvSpPr/>
          <p:nvPr/>
        </p:nvSpPr>
        <p:spPr>
          <a:xfrm>
            <a:off x="10407506" y="1661486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c5">
            <a:extLst>
              <a:ext uri="{FF2B5EF4-FFF2-40B4-BE49-F238E27FC236}">
                <a16:creationId xmlns:a16="http://schemas.microsoft.com/office/drawing/2014/main" id="{B4637EE1-D1D7-4E1C-AE60-5211B197A62E}"/>
              </a:ext>
            </a:extLst>
          </p:cNvPr>
          <p:cNvGrpSpPr/>
          <p:nvPr/>
        </p:nvGrpSpPr>
        <p:grpSpPr>
          <a:xfrm>
            <a:off x="10407455" y="1618071"/>
            <a:ext cx="1273231" cy="1636045"/>
            <a:chOff x="10407455" y="1618071"/>
            <a:chExt cx="1273231" cy="1636045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EA3F1262-32FE-42D0-9FD1-210FED9430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407455" y="1618071"/>
              <a:ext cx="1273231" cy="1636045"/>
            </a:xfrm>
            <a:prstGeom prst="rect">
              <a:avLst/>
            </a:prstGeom>
          </p:spPr>
        </p:pic>
        <p:sp>
          <p:nvSpPr>
            <p:cNvPr id="85" name="สี่เหลี่ยมผืนผ้า 122">
              <a:extLst>
                <a:ext uri="{FF2B5EF4-FFF2-40B4-BE49-F238E27FC236}">
                  <a16:creationId xmlns:a16="http://schemas.microsoft.com/office/drawing/2014/main" id="{0C80D5A0-FD3E-483F-A390-A76AF8D967A1}"/>
                </a:ext>
              </a:extLst>
            </p:cNvPr>
            <p:cNvSpPr/>
            <p:nvPr/>
          </p:nvSpPr>
          <p:spPr>
            <a:xfrm>
              <a:off x="10638760" y="2784399"/>
              <a:ext cx="8130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แลคเกอร์</a:t>
              </a:r>
            </a:p>
          </p:txBody>
        </p:sp>
      </p:grp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2A3AA9D2-B38B-44C8-B396-8FC144B92CA0}"/>
              </a:ext>
            </a:extLst>
          </p:cNvPr>
          <p:cNvSpPr/>
          <p:nvPr/>
        </p:nvSpPr>
        <p:spPr>
          <a:xfrm>
            <a:off x="4900096" y="3649202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c6">
            <a:extLst>
              <a:ext uri="{FF2B5EF4-FFF2-40B4-BE49-F238E27FC236}">
                <a16:creationId xmlns:a16="http://schemas.microsoft.com/office/drawing/2014/main" id="{068E8D53-6068-41BC-A123-2BF8672C2114}"/>
              </a:ext>
            </a:extLst>
          </p:cNvPr>
          <p:cNvGrpSpPr/>
          <p:nvPr/>
        </p:nvGrpSpPr>
        <p:grpSpPr>
          <a:xfrm>
            <a:off x="4898683" y="3596282"/>
            <a:ext cx="1272979" cy="1635722"/>
            <a:chOff x="4898683" y="3594693"/>
            <a:chExt cx="1272979" cy="1635722"/>
          </a:xfrm>
        </p:grpSpPr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07A34A5D-84E1-4977-A4FF-1961EF852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98683" y="3594693"/>
              <a:ext cx="1272979" cy="1635722"/>
            </a:xfrm>
            <a:prstGeom prst="rect">
              <a:avLst/>
            </a:prstGeom>
          </p:spPr>
        </p:pic>
        <p:sp>
          <p:nvSpPr>
            <p:cNvPr id="115" name="สี่เหลี่ยมผืนผ้า 120">
              <a:extLst>
                <a:ext uri="{FF2B5EF4-FFF2-40B4-BE49-F238E27FC236}">
                  <a16:creationId xmlns:a16="http://schemas.microsoft.com/office/drawing/2014/main" id="{875B4424-8A83-4758-9A1B-3135B39229CD}"/>
                </a:ext>
              </a:extLst>
            </p:cNvPr>
            <p:cNvSpPr/>
            <p:nvPr/>
          </p:nvSpPr>
          <p:spPr>
            <a:xfrm>
              <a:off x="5108669" y="4789073"/>
              <a:ext cx="8611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บุหรี่ไฟฟ้า</a:t>
              </a:r>
            </a:p>
          </p:txBody>
        </p:sp>
      </p:grp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18F74786-8C25-496A-ACFD-C50DBBC82636}"/>
              </a:ext>
            </a:extLst>
          </p:cNvPr>
          <p:cNvSpPr/>
          <p:nvPr/>
        </p:nvSpPr>
        <p:spPr>
          <a:xfrm>
            <a:off x="6276948" y="3649202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1543D15D-9BD2-417B-B7A7-4884EA902743}"/>
              </a:ext>
            </a:extLst>
          </p:cNvPr>
          <p:cNvSpPr/>
          <p:nvPr/>
        </p:nvSpPr>
        <p:spPr>
          <a:xfrm>
            <a:off x="7653800" y="3649202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c8">
            <a:extLst>
              <a:ext uri="{FF2B5EF4-FFF2-40B4-BE49-F238E27FC236}">
                <a16:creationId xmlns:a16="http://schemas.microsoft.com/office/drawing/2014/main" id="{26C506A9-2191-411B-8F95-58EFA6C09CF6}"/>
              </a:ext>
            </a:extLst>
          </p:cNvPr>
          <p:cNvGrpSpPr/>
          <p:nvPr/>
        </p:nvGrpSpPr>
        <p:grpSpPr>
          <a:xfrm>
            <a:off x="7654371" y="3596282"/>
            <a:ext cx="1272980" cy="1635723"/>
            <a:chOff x="7654762" y="3602099"/>
            <a:chExt cx="1272980" cy="1635723"/>
          </a:xfrm>
        </p:grpSpPr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FBD2FB36-366A-45FC-B64C-107D112C1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654762" y="3602099"/>
              <a:ext cx="1272980" cy="1635723"/>
            </a:xfrm>
            <a:prstGeom prst="rect">
              <a:avLst/>
            </a:prstGeom>
          </p:spPr>
        </p:pic>
        <p:sp>
          <p:nvSpPr>
            <p:cNvPr id="121" name="สี่เหลี่ยมผืนผ้า 122">
              <a:extLst>
                <a:ext uri="{FF2B5EF4-FFF2-40B4-BE49-F238E27FC236}">
                  <a16:creationId xmlns:a16="http://schemas.microsoft.com/office/drawing/2014/main" id="{04F6190E-380B-498D-ABF4-E246BCFCFE80}"/>
                </a:ext>
              </a:extLst>
            </p:cNvPr>
            <p:cNvSpPr/>
            <p:nvPr/>
          </p:nvSpPr>
          <p:spPr>
            <a:xfrm>
              <a:off x="7940531" y="4789073"/>
              <a:ext cx="70564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กาวยาง</a:t>
              </a:r>
            </a:p>
          </p:txBody>
        </p:sp>
      </p:grp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90AEF6EF-31BA-466C-9830-DF526A39441A}"/>
              </a:ext>
            </a:extLst>
          </p:cNvPr>
          <p:cNvSpPr/>
          <p:nvPr/>
        </p:nvSpPr>
        <p:spPr>
          <a:xfrm>
            <a:off x="9030652" y="3649202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c9">
            <a:extLst>
              <a:ext uri="{FF2B5EF4-FFF2-40B4-BE49-F238E27FC236}">
                <a16:creationId xmlns:a16="http://schemas.microsoft.com/office/drawing/2014/main" id="{7A64D621-69A5-4349-B408-EA6581C9C693}"/>
              </a:ext>
            </a:extLst>
          </p:cNvPr>
          <p:cNvGrpSpPr/>
          <p:nvPr/>
        </p:nvGrpSpPr>
        <p:grpSpPr>
          <a:xfrm>
            <a:off x="9032216" y="3595551"/>
            <a:ext cx="1274118" cy="1637185"/>
            <a:chOff x="9035806" y="3590465"/>
            <a:chExt cx="1274118" cy="1637185"/>
          </a:xfrm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C80BD9E0-DC03-41A0-8B1D-1AD8C3D86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035806" y="3590465"/>
              <a:ext cx="1274118" cy="1637185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1E47786-BFD4-46BA-837E-969814F61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74164" y="3633411"/>
              <a:ext cx="1197402" cy="1086168"/>
            </a:xfrm>
            <a:prstGeom prst="rect">
              <a:avLst/>
            </a:prstGeom>
          </p:spPr>
        </p:pic>
        <p:sp>
          <p:nvSpPr>
            <p:cNvPr id="128" name="สี่เหลี่ยมผืนผ้า 121">
              <a:extLst>
                <a:ext uri="{FF2B5EF4-FFF2-40B4-BE49-F238E27FC236}">
                  <a16:creationId xmlns:a16="http://schemas.microsoft.com/office/drawing/2014/main" id="{1ADB8108-3E1A-4F31-919F-4B8B0F5A1B04}"/>
                </a:ext>
              </a:extLst>
            </p:cNvPr>
            <p:cNvSpPr/>
            <p:nvPr/>
          </p:nvSpPr>
          <p:spPr>
            <a:xfrm>
              <a:off x="9202190" y="4786427"/>
              <a:ext cx="94288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ใบกระท่อม</a:t>
              </a:r>
              <a:endParaRPr lang="en-US" sz="2000" dirty="0"/>
            </a:p>
          </p:txBody>
        </p:sp>
      </p:grp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18B53675-6CA3-470A-91A8-520C5DF46584}"/>
              </a:ext>
            </a:extLst>
          </p:cNvPr>
          <p:cNvSpPr/>
          <p:nvPr/>
        </p:nvSpPr>
        <p:spPr>
          <a:xfrm>
            <a:off x="10407506" y="3649202"/>
            <a:ext cx="1274119" cy="1636545"/>
          </a:xfrm>
          <a:prstGeom prst="roundRect">
            <a:avLst>
              <a:gd name="adj" fmla="val 8681"/>
            </a:avLst>
          </a:prstGeom>
          <a:solidFill>
            <a:srgbClr val="F5B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c10">
            <a:extLst>
              <a:ext uri="{FF2B5EF4-FFF2-40B4-BE49-F238E27FC236}">
                <a16:creationId xmlns:a16="http://schemas.microsoft.com/office/drawing/2014/main" id="{A52F13C9-86C0-4BE7-9C4A-FD9586E61CAB}"/>
              </a:ext>
            </a:extLst>
          </p:cNvPr>
          <p:cNvGrpSpPr/>
          <p:nvPr/>
        </p:nvGrpSpPr>
        <p:grpSpPr>
          <a:xfrm>
            <a:off x="10411198" y="3600059"/>
            <a:ext cx="1267100" cy="1628168"/>
            <a:chOff x="10411198" y="3599482"/>
            <a:chExt cx="1267100" cy="1628168"/>
          </a:xfrm>
        </p:grpSpPr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79E36918-9540-49E9-924D-ACB61DFEE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0411198" y="3599482"/>
              <a:ext cx="1267100" cy="1628168"/>
            </a:xfrm>
            <a:prstGeom prst="rect">
              <a:avLst/>
            </a:prstGeom>
          </p:spPr>
        </p:pic>
        <p:sp>
          <p:nvSpPr>
            <p:cNvPr id="131" name="สี่เหลี่ยมผืนผ้า 122">
              <a:extLst>
                <a:ext uri="{FF2B5EF4-FFF2-40B4-BE49-F238E27FC236}">
                  <a16:creationId xmlns:a16="http://schemas.microsoft.com/office/drawing/2014/main" id="{0917280D-841B-4541-948E-25E4E5353B70}"/>
                </a:ext>
              </a:extLst>
            </p:cNvPr>
            <p:cNvSpPr/>
            <p:nvPr/>
          </p:nvSpPr>
          <p:spPr>
            <a:xfrm>
              <a:off x="10768603" y="4786427"/>
              <a:ext cx="55335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ยาบ้า</a:t>
              </a:r>
            </a:p>
          </p:txBody>
        </p:sp>
      </p:grpSp>
      <p:pic>
        <p:nvPicPr>
          <p:cNvPr id="123" name="Graphic 122">
            <a:extLst>
              <a:ext uri="{FF2B5EF4-FFF2-40B4-BE49-F238E27FC236}">
                <a16:creationId xmlns:a16="http://schemas.microsoft.com/office/drawing/2014/main" id="{5A45E91B-7AFD-40F6-A799-1939B7FD695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243539" y="1334820"/>
            <a:ext cx="1624019" cy="3803911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1F916BC2-6244-46C6-9CB3-425AF4D2CC8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296744" y="623133"/>
            <a:ext cx="5877053" cy="847417"/>
          </a:xfrm>
          <a:prstGeom prst="rect">
            <a:avLst/>
          </a:prstGeom>
        </p:spPr>
      </p:pic>
      <p:grpSp>
        <p:nvGrpSpPr>
          <p:cNvPr id="129" name="Group 128">
            <a:extLst>
              <a:ext uri="{FF2B5EF4-FFF2-40B4-BE49-F238E27FC236}">
                <a16:creationId xmlns:a16="http://schemas.microsoft.com/office/drawing/2014/main" id="{C812534E-4209-4653-BC18-2BC4C1B3BE21}"/>
              </a:ext>
            </a:extLst>
          </p:cNvPr>
          <p:cNvGrpSpPr/>
          <p:nvPr/>
        </p:nvGrpSpPr>
        <p:grpSpPr>
          <a:xfrm>
            <a:off x="4900096" y="1619033"/>
            <a:ext cx="1274886" cy="1705655"/>
            <a:chOff x="4900096" y="1619033"/>
            <a:chExt cx="1274886" cy="1705655"/>
          </a:xfrm>
        </p:grpSpPr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1757B623-80F4-4760-B53A-5D16D08EBC29}"/>
                </a:ext>
              </a:extLst>
            </p:cNvPr>
            <p:cNvSpPr/>
            <p:nvPr/>
          </p:nvSpPr>
          <p:spPr>
            <a:xfrm>
              <a:off x="4900096" y="1661486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2" name="c1">
              <a:extLst>
                <a:ext uri="{FF2B5EF4-FFF2-40B4-BE49-F238E27FC236}">
                  <a16:creationId xmlns:a16="http://schemas.microsoft.com/office/drawing/2014/main" id="{520F25D0-FE22-4012-8B6A-C74155243407}"/>
                </a:ext>
              </a:extLst>
            </p:cNvPr>
            <p:cNvGrpSpPr/>
            <p:nvPr/>
          </p:nvGrpSpPr>
          <p:grpSpPr>
            <a:xfrm>
              <a:off x="4907881" y="1619033"/>
              <a:ext cx="1267101" cy="1628168"/>
              <a:chOff x="4907881" y="1619033"/>
              <a:chExt cx="1267101" cy="1628168"/>
            </a:xfrm>
          </p:grpSpPr>
          <p:pic>
            <p:nvPicPr>
              <p:cNvPr id="134" name="Graphic 133">
                <a:extLst>
                  <a:ext uri="{FF2B5EF4-FFF2-40B4-BE49-F238E27FC236}">
                    <a16:creationId xmlns:a16="http://schemas.microsoft.com/office/drawing/2014/main" id="{BD5B3E34-752D-42C8-91DA-E4A893E11B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4907881" y="1619033"/>
                <a:ext cx="1267101" cy="1628168"/>
              </a:xfrm>
              <a:prstGeom prst="rect">
                <a:avLst/>
              </a:prstGeom>
            </p:spPr>
          </p:pic>
          <p:sp>
            <p:nvSpPr>
              <p:cNvPr id="135" name="สี่เหลี่ยมผืนผ้า 120">
                <a:extLst>
                  <a:ext uri="{FF2B5EF4-FFF2-40B4-BE49-F238E27FC236}">
                    <a16:creationId xmlns:a16="http://schemas.microsoft.com/office/drawing/2014/main" id="{7E18C40A-C083-414A-A286-EABB4A718520}"/>
                  </a:ext>
                </a:extLst>
              </p:cNvPr>
              <p:cNvSpPr/>
              <p:nvPr/>
            </p:nvSpPr>
            <p:spPr>
              <a:xfrm>
                <a:off x="5139929" y="2687627"/>
                <a:ext cx="79861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เครื่องดื่ม</a:t>
                </a:r>
              </a:p>
            </p:txBody>
          </p:sp>
        </p:grpSp>
        <p:sp>
          <p:nvSpPr>
            <p:cNvPr id="133" name="สี่เหลี่ยมผืนผ้า 120">
              <a:extLst>
                <a:ext uri="{FF2B5EF4-FFF2-40B4-BE49-F238E27FC236}">
                  <a16:creationId xmlns:a16="http://schemas.microsoft.com/office/drawing/2014/main" id="{EF892940-F17F-4BFB-88C8-2D89803D61E9}"/>
                </a:ext>
              </a:extLst>
            </p:cNvPr>
            <p:cNvSpPr/>
            <p:nvPr/>
          </p:nvSpPr>
          <p:spPr>
            <a:xfrm>
              <a:off x="5062191" y="2924578"/>
              <a:ext cx="97013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แอลกอฮอล์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5050A08-9C7B-4067-A203-32C646F38756}"/>
              </a:ext>
            </a:extLst>
          </p:cNvPr>
          <p:cNvGrpSpPr/>
          <p:nvPr/>
        </p:nvGrpSpPr>
        <p:grpSpPr>
          <a:xfrm>
            <a:off x="6276527" y="3602099"/>
            <a:ext cx="1274540" cy="1747173"/>
            <a:chOff x="6276527" y="3602099"/>
            <a:chExt cx="1274540" cy="1747173"/>
          </a:xfrm>
        </p:grpSpPr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B61BA825-4E96-40F1-BCE1-A0F689F2027E}"/>
                </a:ext>
              </a:extLst>
            </p:cNvPr>
            <p:cNvSpPr/>
            <p:nvPr/>
          </p:nvSpPr>
          <p:spPr>
            <a:xfrm>
              <a:off x="6276948" y="3649202"/>
              <a:ext cx="1274119" cy="1636545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8" name="c7">
              <a:extLst>
                <a:ext uri="{FF2B5EF4-FFF2-40B4-BE49-F238E27FC236}">
                  <a16:creationId xmlns:a16="http://schemas.microsoft.com/office/drawing/2014/main" id="{A0741ED0-91A3-4D79-BF2F-5ECD190B4677}"/>
                </a:ext>
              </a:extLst>
            </p:cNvPr>
            <p:cNvGrpSpPr/>
            <p:nvPr/>
          </p:nvGrpSpPr>
          <p:grpSpPr>
            <a:xfrm>
              <a:off x="6276527" y="3602099"/>
              <a:ext cx="1272979" cy="1635722"/>
              <a:chOff x="6279369" y="3602099"/>
              <a:chExt cx="1272979" cy="1635722"/>
            </a:xfrm>
          </p:grpSpPr>
          <p:pic>
            <p:nvPicPr>
              <p:cNvPr id="140" name="Graphic 139">
                <a:extLst>
                  <a:ext uri="{FF2B5EF4-FFF2-40B4-BE49-F238E27FC236}">
                    <a16:creationId xmlns:a16="http://schemas.microsoft.com/office/drawing/2014/main" id="{8A8738FF-EC80-45A8-9782-E16CA3D4DD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6279369" y="3602099"/>
                <a:ext cx="1272979" cy="1635722"/>
              </a:xfrm>
              <a:prstGeom prst="rect">
                <a:avLst/>
              </a:prstGeom>
            </p:spPr>
          </p:pic>
          <p:sp>
            <p:nvSpPr>
              <p:cNvPr id="141" name="สี่เหลี่ยมผืนผ้า 121">
                <a:extLst>
                  <a:ext uri="{FF2B5EF4-FFF2-40B4-BE49-F238E27FC236}">
                    <a16:creationId xmlns:a16="http://schemas.microsoft.com/office/drawing/2014/main" id="{E2310275-5E42-4226-B10F-D584813F4397}"/>
                  </a:ext>
                </a:extLst>
              </p:cNvPr>
              <p:cNvSpPr/>
              <p:nvPr/>
            </p:nvSpPr>
            <p:spPr>
              <a:xfrm>
                <a:off x="6606385" y="4673285"/>
                <a:ext cx="6270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000" dirty="0">
                    <a:cs typeface="TH Sarabun New" panose="020B0500040200020003" pitchFamily="34" charset="-34"/>
                  </a:rPr>
                  <a:t>ลูกโป่ง</a:t>
                </a:r>
              </a:p>
            </p:txBody>
          </p:sp>
        </p:grpSp>
        <p:sp>
          <p:nvSpPr>
            <p:cNvPr id="139" name="สี่เหลี่ยมผืนผ้า 121">
              <a:extLst>
                <a:ext uri="{FF2B5EF4-FFF2-40B4-BE49-F238E27FC236}">
                  <a16:creationId xmlns:a16="http://schemas.microsoft.com/office/drawing/2014/main" id="{5F805C8B-3047-4CAD-90DC-5980CDDFD6BD}"/>
                </a:ext>
              </a:extLst>
            </p:cNvPr>
            <p:cNvSpPr/>
            <p:nvPr/>
          </p:nvSpPr>
          <p:spPr>
            <a:xfrm>
              <a:off x="6393406" y="4949162"/>
              <a:ext cx="10246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dirty="0">
                  <a:cs typeface="TH Sarabun New" panose="020B0500040200020003" pitchFamily="34" charset="-34"/>
                </a:rPr>
                <a:t>วิทยาศาสตร์</a:t>
              </a:r>
            </a:p>
          </p:txBody>
        </p:sp>
      </p:grpSp>
      <p:pic>
        <p:nvPicPr>
          <p:cNvPr id="118" name="Picture 117">
            <a:extLst>
              <a:ext uri="{FF2B5EF4-FFF2-40B4-BE49-F238E27FC236}">
                <a16:creationId xmlns:a16="http://schemas.microsoft.com/office/drawing/2014/main" id="{BEA8BD57-C34E-45BE-BD4F-73BBEBD8ECF9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8BE6AAE-AEDA-4690-B140-BED30981A645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43" name="กลุ่ม 26">
              <a:extLst>
                <a:ext uri="{FF2B5EF4-FFF2-40B4-BE49-F238E27FC236}">
                  <a16:creationId xmlns:a16="http://schemas.microsoft.com/office/drawing/2014/main" id="{4236DBCE-DAA2-46D3-9FC1-59A6BED7E8EE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45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2788A344-34AD-4B19-A537-4A944B73BC9D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46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665A79B5-C8EE-4910-A215-782F1244BFBC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7F2ECA70-FFFD-4F2B-B1BE-D129986C1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0F45EC0-F6DD-4591-B63A-73EDE05E8050}"/>
              </a:ext>
            </a:extLst>
          </p:cNvPr>
          <p:cNvGrpSpPr/>
          <p:nvPr/>
        </p:nvGrpSpPr>
        <p:grpSpPr>
          <a:xfrm>
            <a:off x="1569097" y="5230415"/>
            <a:ext cx="2966995" cy="1403840"/>
            <a:chOff x="1569097" y="5230415"/>
            <a:chExt cx="2966995" cy="1403840"/>
          </a:xfrm>
        </p:grpSpPr>
        <p:grpSp>
          <p:nvGrpSpPr>
            <p:cNvPr id="69" name="ข้อ 1">
              <a:extLst>
                <a:ext uri="{FF2B5EF4-FFF2-40B4-BE49-F238E27FC236}">
                  <a16:creationId xmlns:a16="http://schemas.microsoft.com/office/drawing/2014/main" id="{4B5E10D0-FD48-4109-82A3-FC70F7799840}"/>
                </a:ext>
              </a:extLst>
            </p:cNvPr>
            <p:cNvGrpSpPr/>
            <p:nvPr/>
          </p:nvGrpSpPr>
          <p:grpSpPr>
            <a:xfrm>
              <a:off x="1569097" y="5230415"/>
              <a:ext cx="2966995" cy="1403840"/>
              <a:chOff x="1903072" y="5230415"/>
              <a:chExt cx="2966995" cy="1403840"/>
            </a:xfrm>
          </p:grpSpPr>
          <p:sp>
            <p:nvSpPr>
              <p:cNvPr id="70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392DEA17-E26E-4D86-9085-5179AB597C54}"/>
                  </a:ext>
                </a:extLst>
              </p:cNvPr>
              <p:cNvSpPr/>
              <p:nvPr/>
            </p:nvSpPr>
            <p:spPr>
              <a:xfrm>
                <a:off x="1982617" y="5252779"/>
                <a:ext cx="2832827" cy="136344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grpSp>
            <p:nvGrpSpPr>
              <p:cNvPr id="71" name="กลุ่ม 1">
                <a:extLst>
                  <a:ext uri="{FF2B5EF4-FFF2-40B4-BE49-F238E27FC236}">
                    <a16:creationId xmlns:a16="http://schemas.microsoft.com/office/drawing/2014/main" id="{157D3862-1CC6-4515-9BF4-5B32C00266B5}"/>
                  </a:ext>
                </a:extLst>
              </p:cNvPr>
              <p:cNvGrpSpPr/>
              <p:nvPr/>
            </p:nvGrpSpPr>
            <p:grpSpPr>
              <a:xfrm>
                <a:off x="1903072" y="5230415"/>
                <a:ext cx="2966995" cy="1403840"/>
                <a:chOff x="2003489" y="5034683"/>
                <a:chExt cx="2966995" cy="1403840"/>
              </a:xfrm>
            </p:grpSpPr>
            <p:sp>
              <p:nvSpPr>
                <p:cNvPr id="72" name="สี่เหลี่ยมผืนผ้า: มุมมน 117">
                  <a:extLst>
                    <a:ext uri="{FF2B5EF4-FFF2-40B4-BE49-F238E27FC236}">
                      <a16:creationId xmlns:a16="http://schemas.microsoft.com/office/drawing/2014/main" id="{AA2FF7D0-F738-46E7-96A9-2469DC0041AB}"/>
                    </a:ext>
                  </a:extLst>
                </p:cNvPr>
                <p:cNvSpPr/>
                <p:nvPr/>
              </p:nvSpPr>
              <p:spPr>
                <a:xfrm>
                  <a:off x="2003489" y="5034683"/>
                  <a:ext cx="2966995" cy="1363443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73" name="สี่เหลี่ยมผืนผ้า 59">
                  <a:extLst>
                    <a:ext uri="{FF2B5EF4-FFF2-40B4-BE49-F238E27FC236}">
                      <a16:creationId xmlns:a16="http://schemas.microsoft.com/office/drawing/2014/main" id="{0A2D2C24-40A5-4325-8C2C-CA3DCB486631}"/>
                    </a:ext>
                  </a:extLst>
                </p:cNvPr>
                <p:cNvSpPr/>
                <p:nvPr/>
              </p:nvSpPr>
              <p:spPr>
                <a:xfrm>
                  <a:off x="2083034" y="5484416"/>
                  <a:ext cx="2832827" cy="95410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800" b="1" dirty="0">
                      <a:cs typeface="TH Sarabun New" panose="020B0500040200020003" pitchFamily="34" charset="-34"/>
                    </a:rPr>
                    <a:t>ไม่สูบบุหรี่ ไม่ดื่มสุรา</a:t>
                  </a:r>
                </a:p>
                <a:p>
                  <a:pPr algn="ctr"/>
                  <a:r>
                    <a:rPr lang="th-TH" sz="2800" b="1" dirty="0">
                      <a:cs typeface="TH Sarabun New" panose="020B0500040200020003" pitchFamily="34" charset="-34"/>
                    </a:rPr>
                    <a:t>ไม่เสพสารเสพติด</a:t>
                  </a:r>
                  <a:endParaRPr lang="en-US" sz="2800" b="1" dirty="0"/>
                </a:p>
              </p:txBody>
            </p:sp>
          </p:grpSp>
        </p:grpSp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2C8A3049-7C8D-4F6F-AE17-C16F047AB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5473" y="5264245"/>
              <a:ext cx="1213872" cy="648319"/>
            </a:xfrm>
            <a:prstGeom prst="rect">
              <a:avLst/>
            </a:prstGeom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50B1829-9BB3-4EC7-96AF-EC4CFF6AA807}"/>
              </a:ext>
            </a:extLst>
          </p:cNvPr>
          <p:cNvGrpSpPr/>
          <p:nvPr/>
        </p:nvGrpSpPr>
        <p:grpSpPr>
          <a:xfrm>
            <a:off x="-1750" y="3440247"/>
            <a:ext cx="1904822" cy="566340"/>
            <a:chOff x="-1750" y="3440247"/>
            <a:chExt cx="1904822" cy="566340"/>
          </a:xfrm>
        </p:grpSpPr>
        <p:sp>
          <p:nvSpPr>
            <p:cNvPr id="108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BC6A38DC-854D-488E-A331-E81AA6247090}"/>
                </a:ext>
              </a:extLst>
            </p:cNvPr>
            <p:cNvSpPr/>
            <p:nvPr/>
          </p:nvSpPr>
          <p:spPr>
            <a:xfrm rot="5400000">
              <a:off x="715696" y="2722801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237A2DF7-6E60-4314-BE5B-7B4386748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656" y="3468697"/>
              <a:ext cx="852753" cy="537890"/>
            </a:xfrm>
            <a:prstGeom prst="rect">
              <a:avLst/>
            </a:prstGeom>
          </p:spPr>
        </p:pic>
      </p:grpSp>
      <p:pic>
        <p:nvPicPr>
          <p:cNvPr id="111" name="Picture 110">
            <a:hlinkClick r:id="rId33" action="ppaction://hlinksldjump"/>
            <a:extLst>
              <a:ext uri="{FF2B5EF4-FFF2-40B4-BE49-F238E27FC236}">
                <a16:creationId xmlns:a16="http://schemas.microsoft.com/office/drawing/2014/main" id="{D12F784F-FA80-47A4-852C-D39B2D4146D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78" name="Picture 177">
            <a:hlinkClick r:id="rId35" action="ppaction://hlinksldjump"/>
            <a:extLst>
              <a:ext uri="{FF2B5EF4-FFF2-40B4-BE49-F238E27FC236}">
                <a16:creationId xmlns:a16="http://schemas.microsoft.com/office/drawing/2014/main" id="{26793154-1814-4DC2-9737-E995D2F47861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79" name="Picture 178">
            <a:hlinkClick r:id="rId37" action="ppaction://hlinksldjump"/>
            <a:extLst>
              <a:ext uri="{FF2B5EF4-FFF2-40B4-BE49-F238E27FC236}">
                <a16:creationId xmlns:a16="http://schemas.microsoft.com/office/drawing/2014/main" id="{5E76186C-9AC5-474D-B4DD-ACCC2F0A714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80" name="Picture 179">
            <a:hlinkClick r:id="rId39" action="ppaction://hlinksldjump"/>
            <a:extLst>
              <a:ext uri="{FF2B5EF4-FFF2-40B4-BE49-F238E27FC236}">
                <a16:creationId xmlns:a16="http://schemas.microsoft.com/office/drawing/2014/main" id="{EA603C05-E4D1-4D42-8DC6-4A185A8CE32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81" name="Picture 180">
            <a:hlinkClick r:id="rId41" action="ppaction://hlinksldjump"/>
            <a:extLst>
              <a:ext uri="{FF2B5EF4-FFF2-40B4-BE49-F238E27FC236}">
                <a16:creationId xmlns:a16="http://schemas.microsoft.com/office/drawing/2014/main" id="{8A2CA909-987B-4369-990E-CDDBBED3D6B0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82" name="Picture 181">
            <a:hlinkClick r:id="rId43" action="ppaction://hlinksldjump"/>
            <a:extLst>
              <a:ext uri="{FF2B5EF4-FFF2-40B4-BE49-F238E27FC236}">
                <a16:creationId xmlns:a16="http://schemas.microsoft.com/office/drawing/2014/main" id="{D455FC7D-C9FD-4CD5-910C-A71188C026C6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83" name="Picture 182">
            <a:hlinkClick r:id="rId45" action="ppaction://hlinksldjump"/>
            <a:extLst>
              <a:ext uri="{FF2B5EF4-FFF2-40B4-BE49-F238E27FC236}">
                <a16:creationId xmlns:a16="http://schemas.microsoft.com/office/drawing/2014/main" id="{BE52F48D-576E-4375-A237-A221F0502C12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84" name="Picture 183">
            <a:hlinkClick r:id="rId47" action="ppaction://hlinksldjump"/>
            <a:extLst>
              <a:ext uri="{FF2B5EF4-FFF2-40B4-BE49-F238E27FC236}">
                <a16:creationId xmlns:a16="http://schemas.microsoft.com/office/drawing/2014/main" id="{73BA1A15-6B26-4CCB-A96E-CEE0FC38C441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85" name="Picture 184">
            <a:hlinkClick r:id="rId49" action="ppaction://hlinksldjump"/>
            <a:extLst>
              <a:ext uri="{FF2B5EF4-FFF2-40B4-BE49-F238E27FC236}">
                <a16:creationId xmlns:a16="http://schemas.microsoft.com/office/drawing/2014/main" id="{F089BC14-4249-4D4B-8139-E968225B7479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48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7" name="กลุ่ม 1">
            <a:extLst>
              <a:ext uri="{FF2B5EF4-FFF2-40B4-BE49-F238E27FC236}">
                <a16:creationId xmlns:a16="http://schemas.microsoft.com/office/drawing/2014/main" id="{E0D84658-83A0-434B-9E86-84205A1BFA08}"/>
              </a:ext>
            </a:extLst>
          </p:cNvPr>
          <p:cNvGrpSpPr/>
          <p:nvPr/>
        </p:nvGrpSpPr>
        <p:grpSpPr>
          <a:xfrm>
            <a:off x="3277273" y="5643875"/>
            <a:ext cx="5142756" cy="985558"/>
            <a:chOff x="1989072" y="5034683"/>
            <a:chExt cx="3020761" cy="13634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สี่เหลี่ยมผืนผ้า: มุมมน 117">
              <a:extLst>
                <a:ext uri="{FF2B5EF4-FFF2-40B4-BE49-F238E27FC236}">
                  <a16:creationId xmlns:a16="http://schemas.microsoft.com/office/drawing/2014/main" id="{E9EE9D5C-6A70-4707-8D0C-27FED5F54224}"/>
                </a:ext>
              </a:extLst>
            </p:cNvPr>
            <p:cNvSpPr/>
            <p:nvPr/>
          </p:nvSpPr>
          <p:spPr>
            <a:xfrm>
              <a:off x="1989072" y="5034683"/>
              <a:ext cx="3020761" cy="136344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sp>
          <p:nvSpPr>
            <p:cNvPr id="49" name="สี่เหลี่ยมผืนผ้า 59">
              <a:extLst>
                <a:ext uri="{FF2B5EF4-FFF2-40B4-BE49-F238E27FC236}">
                  <a16:creationId xmlns:a16="http://schemas.microsoft.com/office/drawing/2014/main" id="{14F5C376-52BE-4C03-9037-AECA224BD9A5}"/>
                </a:ext>
              </a:extLst>
            </p:cNvPr>
            <p:cNvSpPr/>
            <p:nvPr/>
          </p:nvSpPr>
          <p:spPr>
            <a:xfrm>
              <a:off x="2311564" y="5650552"/>
              <a:ext cx="2375782" cy="723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สร้างความสัมพันธ์ในครอบครัวให้อบอุ่น</a:t>
              </a:r>
              <a:endParaRPr lang="en-US" sz="2800" b="1" dirty="0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AD04643D-E195-46D1-AC36-867E57F21D57}"/>
              </a:ext>
            </a:extLst>
          </p:cNvPr>
          <p:cNvSpPr txBox="1"/>
          <p:nvPr/>
        </p:nvSpPr>
        <p:spPr>
          <a:xfrm>
            <a:off x="8137696" y="1540272"/>
            <a:ext cx="38539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ทุกคนในครอบครัวช่วยทำงานบ้าน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มีน้ำใจเอื้อเฟื้อเผื่อแผ่ต่อกัน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มีส่วนร่วมในการแสดงความคิดเห็น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เคารพและเชื่อฟังพ่อแม่และผู้ใหญ่</a:t>
            </a:r>
          </a:p>
          <a:p>
            <a:r>
              <a:rPr lang="th-TH" sz="2800" dirty="0">
                <a:cs typeface="TH Sarabun New" panose="020B0500040200020003" pitchFamily="34" charset="-34"/>
              </a:rPr>
              <a:t>    ในบ้าน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ทำกิจกรรมร่วมกับครอบครัวเป็นประจำ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เมื่อมีปัญหาปรึกษาคนในครอบครัว</a:t>
            </a:r>
            <a:endParaRPr lang="en-US" sz="2800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F8DFF92-5CAC-49B7-8CC3-76980CEB42FD}"/>
              </a:ext>
            </a:extLst>
          </p:cNvPr>
          <p:cNvGrpSpPr/>
          <p:nvPr/>
        </p:nvGrpSpPr>
        <p:grpSpPr>
          <a:xfrm>
            <a:off x="2127353" y="1526869"/>
            <a:ext cx="5833763" cy="3636805"/>
            <a:chOff x="2127353" y="1526869"/>
            <a:chExt cx="5833763" cy="3636805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2706033-8893-4090-A19B-44E892E45DB9}"/>
                </a:ext>
              </a:extLst>
            </p:cNvPr>
            <p:cNvGrpSpPr/>
            <p:nvPr/>
          </p:nvGrpSpPr>
          <p:grpSpPr>
            <a:xfrm>
              <a:off x="2127353" y="1526869"/>
              <a:ext cx="5833763" cy="3636805"/>
              <a:chOff x="4091344" y="-1139500"/>
              <a:chExt cx="3626729" cy="7831347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7EA6F81A-05CC-4043-A5F4-C5677F2C4953}"/>
                  </a:ext>
                </a:extLst>
              </p:cNvPr>
              <p:cNvSpPr/>
              <p:nvPr/>
            </p:nvSpPr>
            <p:spPr>
              <a:xfrm>
                <a:off x="4091344" y="-1139500"/>
                <a:ext cx="3626728" cy="7831347"/>
              </a:xfrm>
              <a:prstGeom prst="roundRect">
                <a:avLst>
                  <a:gd name="adj" fmla="val 8563"/>
                </a:avLst>
              </a:prstGeom>
              <a:solidFill>
                <a:srgbClr val="FEF8E8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: Top Corners Rounded 53">
                <a:extLst>
                  <a:ext uri="{FF2B5EF4-FFF2-40B4-BE49-F238E27FC236}">
                    <a16:creationId xmlns:a16="http://schemas.microsoft.com/office/drawing/2014/main" id="{B36DC38D-FD01-4796-958B-6E4EB84608A0}"/>
                  </a:ext>
                </a:extLst>
              </p:cNvPr>
              <p:cNvSpPr/>
              <p:nvPr/>
            </p:nvSpPr>
            <p:spPr>
              <a:xfrm rot="10800000">
                <a:off x="4091345" y="5756225"/>
                <a:ext cx="3626728" cy="9287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BE197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0141B60D-7D58-49F5-BF04-FBAB79AAC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4482" y="1608317"/>
              <a:ext cx="4559506" cy="3473910"/>
            </a:xfrm>
            <a:prstGeom prst="rect">
              <a:avLst/>
            </a:prstGeom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16E7CCD7-6FC9-4347-8BA1-AC42A685F2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E85E05BA-E2B8-4A72-99C0-59A9B00687DB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6" name="กลุ่ม 26">
              <a:extLst>
                <a:ext uri="{FF2B5EF4-FFF2-40B4-BE49-F238E27FC236}">
                  <a16:creationId xmlns:a16="http://schemas.microsoft.com/office/drawing/2014/main" id="{934A48F3-A1AE-4903-B4C5-7A34EFB453AB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8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28328F52-079C-45DA-AB7F-55F820BC7068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9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C2A2D7E5-1A8D-4E48-865C-2FA874D6A6CF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0BD33BC9-F985-4A0D-A04B-1C3A4ABBE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94E15498-FC91-4693-B2EB-983CE9F6B5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0498" y="5645740"/>
            <a:ext cx="1178402" cy="631767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F2685F74-D81D-495A-A3F8-E4A0505788E7}"/>
              </a:ext>
            </a:extLst>
          </p:cNvPr>
          <p:cNvGrpSpPr/>
          <p:nvPr/>
        </p:nvGrpSpPr>
        <p:grpSpPr>
          <a:xfrm>
            <a:off x="-1750" y="3968724"/>
            <a:ext cx="1904822" cy="561963"/>
            <a:chOff x="-1750" y="3968724"/>
            <a:chExt cx="1904822" cy="561963"/>
          </a:xfrm>
        </p:grpSpPr>
        <p:sp>
          <p:nvSpPr>
            <p:cNvPr id="11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CE0CC068-264E-4570-8D4A-6571237238C7}"/>
                </a:ext>
              </a:extLst>
            </p:cNvPr>
            <p:cNvSpPr/>
            <p:nvPr/>
          </p:nvSpPr>
          <p:spPr>
            <a:xfrm rot="5400000">
              <a:off x="715696" y="3251278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F8427276-38B3-4DDD-9610-CCADA289E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4549" y="3995130"/>
              <a:ext cx="846526" cy="535557"/>
            </a:xfrm>
            <a:prstGeom prst="rect">
              <a:avLst/>
            </a:prstGeom>
          </p:spPr>
        </p:pic>
      </p:grpSp>
      <p:pic>
        <p:nvPicPr>
          <p:cNvPr id="91" name="Picture 90">
            <a:hlinkClick r:id="rId9" action="ppaction://hlinksldjump"/>
            <a:extLst>
              <a:ext uri="{FF2B5EF4-FFF2-40B4-BE49-F238E27FC236}">
                <a16:creationId xmlns:a16="http://schemas.microsoft.com/office/drawing/2014/main" id="{2EF10A27-8A19-4BC6-9500-A3BB6D2D9A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92" name="Picture 91">
            <a:hlinkClick r:id="rId11" action="ppaction://hlinksldjump"/>
            <a:extLst>
              <a:ext uri="{FF2B5EF4-FFF2-40B4-BE49-F238E27FC236}">
                <a16:creationId xmlns:a16="http://schemas.microsoft.com/office/drawing/2014/main" id="{63D59DDE-E72E-41F3-B469-5B6937A349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93" name="Picture 92">
            <a:hlinkClick r:id="rId13" action="ppaction://hlinksldjump"/>
            <a:extLst>
              <a:ext uri="{FF2B5EF4-FFF2-40B4-BE49-F238E27FC236}">
                <a16:creationId xmlns:a16="http://schemas.microsoft.com/office/drawing/2014/main" id="{9F01110D-BB68-4543-83D6-7C4C7CEED96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94" name="Picture 93">
            <a:hlinkClick r:id="rId15" action="ppaction://hlinksldjump"/>
            <a:extLst>
              <a:ext uri="{FF2B5EF4-FFF2-40B4-BE49-F238E27FC236}">
                <a16:creationId xmlns:a16="http://schemas.microsoft.com/office/drawing/2014/main" id="{89DF24A9-7859-4454-B2D1-378736CBB6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95" name="Picture 94">
            <a:hlinkClick r:id="rId17" action="ppaction://hlinksldjump"/>
            <a:extLst>
              <a:ext uri="{FF2B5EF4-FFF2-40B4-BE49-F238E27FC236}">
                <a16:creationId xmlns:a16="http://schemas.microsoft.com/office/drawing/2014/main" id="{6361D80E-193A-4C22-9A22-5A7B7CF8857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97" name="Picture 96">
            <a:hlinkClick r:id="rId19" action="ppaction://hlinksldjump"/>
            <a:extLst>
              <a:ext uri="{FF2B5EF4-FFF2-40B4-BE49-F238E27FC236}">
                <a16:creationId xmlns:a16="http://schemas.microsoft.com/office/drawing/2014/main" id="{66BE908B-D2F5-4B3B-B7FE-B6AE802821C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98" name="Picture 97">
            <a:hlinkClick r:id="rId21" action="ppaction://hlinksldjump"/>
            <a:extLst>
              <a:ext uri="{FF2B5EF4-FFF2-40B4-BE49-F238E27FC236}">
                <a16:creationId xmlns:a16="http://schemas.microsoft.com/office/drawing/2014/main" id="{9323A19A-8D3D-44BE-B0C0-803E35BE8C5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99" name="Picture 98">
            <a:hlinkClick r:id="rId23" action="ppaction://hlinksldjump"/>
            <a:extLst>
              <a:ext uri="{FF2B5EF4-FFF2-40B4-BE49-F238E27FC236}">
                <a16:creationId xmlns:a16="http://schemas.microsoft.com/office/drawing/2014/main" id="{4676BDF6-861C-4F4B-856C-5B0B9FA9928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00" name="Picture 99">
            <a:hlinkClick r:id="rId25" action="ppaction://hlinksldjump"/>
            <a:extLst>
              <a:ext uri="{FF2B5EF4-FFF2-40B4-BE49-F238E27FC236}">
                <a16:creationId xmlns:a16="http://schemas.microsoft.com/office/drawing/2014/main" id="{F3349C9A-6319-4198-AD07-C8FF926FF4C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3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47" name="กลุ่ม 1">
            <a:extLst>
              <a:ext uri="{FF2B5EF4-FFF2-40B4-BE49-F238E27FC236}">
                <a16:creationId xmlns:a16="http://schemas.microsoft.com/office/drawing/2014/main" id="{E0D84658-83A0-434B-9E86-84205A1BFA08}"/>
              </a:ext>
            </a:extLst>
          </p:cNvPr>
          <p:cNvGrpSpPr/>
          <p:nvPr/>
        </p:nvGrpSpPr>
        <p:grpSpPr>
          <a:xfrm>
            <a:off x="3277273" y="5643875"/>
            <a:ext cx="5142756" cy="985558"/>
            <a:chOff x="1989072" y="5034683"/>
            <a:chExt cx="3020761" cy="13634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สี่เหลี่ยมผืนผ้า: มุมมน 117">
              <a:extLst>
                <a:ext uri="{FF2B5EF4-FFF2-40B4-BE49-F238E27FC236}">
                  <a16:creationId xmlns:a16="http://schemas.microsoft.com/office/drawing/2014/main" id="{E9EE9D5C-6A70-4707-8D0C-27FED5F54224}"/>
                </a:ext>
              </a:extLst>
            </p:cNvPr>
            <p:cNvSpPr/>
            <p:nvPr/>
          </p:nvSpPr>
          <p:spPr>
            <a:xfrm>
              <a:off x="1989072" y="5034683"/>
              <a:ext cx="3020761" cy="136344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sp>
          <p:nvSpPr>
            <p:cNvPr id="49" name="สี่เหลี่ยมผืนผ้า 59">
              <a:extLst>
                <a:ext uri="{FF2B5EF4-FFF2-40B4-BE49-F238E27FC236}">
                  <a16:creationId xmlns:a16="http://schemas.microsoft.com/office/drawing/2014/main" id="{14F5C376-52BE-4C03-9037-AECA224BD9A5}"/>
                </a:ext>
              </a:extLst>
            </p:cNvPr>
            <p:cNvSpPr/>
            <p:nvPr/>
          </p:nvSpPr>
          <p:spPr>
            <a:xfrm>
              <a:off x="2471632" y="5650552"/>
              <a:ext cx="2055646" cy="723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ป้องกันอุบัติภัยด้วยการไม่ประมาท</a:t>
              </a:r>
              <a:endParaRPr lang="en-US" sz="2800" b="1" dirty="0"/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C69AAA70-7ED2-49AE-825F-3448FE5304EB}"/>
              </a:ext>
            </a:extLst>
          </p:cNvPr>
          <p:cNvSpPr/>
          <p:nvPr/>
        </p:nvSpPr>
        <p:spPr>
          <a:xfrm>
            <a:off x="7961316" y="2485127"/>
            <a:ext cx="3884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ใช้ของใช้และของเล่นอย่าระมัดระวัง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E4DB81-DB02-448E-B746-2A19C5D69D0D}"/>
              </a:ext>
            </a:extLst>
          </p:cNvPr>
          <p:cNvSpPr/>
          <p:nvPr/>
        </p:nvSpPr>
        <p:spPr>
          <a:xfrm>
            <a:off x="7948618" y="3459721"/>
            <a:ext cx="377379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ปฏิบัติตามกฎจราจร เช่น ข้ามถนน</a:t>
            </a:r>
          </a:p>
          <a:p>
            <a:r>
              <a:rPr lang="th-TH" sz="2800" dirty="0">
                <a:cs typeface="TH Sarabun New" panose="020B0500040200020003" pitchFamily="34" charset="-34"/>
              </a:rPr>
              <a:t>     ตรงทางม้าลาย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409D09D-3246-442B-96B9-41CF72C7C157}"/>
              </a:ext>
            </a:extLst>
          </p:cNvPr>
          <p:cNvSpPr/>
          <p:nvPr/>
        </p:nvSpPr>
        <p:spPr>
          <a:xfrm>
            <a:off x="7961316" y="4377905"/>
            <a:ext cx="4017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ถอดปลั๊กไฟหลังใช้เครื่องใช้ไฟฟ้าเสร็จ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E36AD33-D3F2-4F3D-B026-35EDA0060FF6}"/>
              </a:ext>
            </a:extLst>
          </p:cNvPr>
          <p:cNvSpPr/>
          <p:nvPr/>
        </p:nvSpPr>
        <p:spPr>
          <a:xfrm>
            <a:off x="7948618" y="2972424"/>
            <a:ext cx="27671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เดิน วิ่ง อย่างระมัดระวัง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99E6525-D834-4322-9310-35A6A29C6DBD}"/>
              </a:ext>
            </a:extLst>
          </p:cNvPr>
          <p:cNvSpPr/>
          <p:nvPr/>
        </p:nvSpPr>
        <p:spPr>
          <a:xfrm>
            <a:off x="7961316" y="1997830"/>
            <a:ext cx="3400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คาดเข็มขัดนิรภัยขณะอยู่บนรถ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F8C4712-901B-4545-8AEB-4614A207A258}"/>
              </a:ext>
            </a:extLst>
          </p:cNvPr>
          <p:cNvGrpSpPr/>
          <p:nvPr/>
        </p:nvGrpSpPr>
        <p:grpSpPr>
          <a:xfrm>
            <a:off x="2632530" y="1560873"/>
            <a:ext cx="2432423" cy="3636805"/>
            <a:chOff x="2632530" y="1560873"/>
            <a:chExt cx="2432423" cy="3636805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74B02D7F-15DE-46B8-B3FA-696680C7B35D}"/>
                </a:ext>
              </a:extLst>
            </p:cNvPr>
            <p:cNvGrpSpPr/>
            <p:nvPr/>
          </p:nvGrpSpPr>
          <p:grpSpPr>
            <a:xfrm>
              <a:off x="2632530" y="1560873"/>
              <a:ext cx="2432423" cy="3636805"/>
              <a:chOff x="4091344" y="-1139500"/>
              <a:chExt cx="3626729" cy="7831347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F1FC2DD7-6A25-4418-AB98-5A5760351D90}"/>
                  </a:ext>
                </a:extLst>
              </p:cNvPr>
              <p:cNvSpPr/>
              <p:nvPr/>
            </p:nvSpPr>
            <p:spPr>
              <a:xfrm>
                <a:off x="4091344" y="-1139500"/>
                <a:ext cx="3626728" cy="7831347"/>
              </a:xfrm>
              <a:prstGeom prst="roundRect">
                <a:avLst>
                  <a:gd name="adj" fmla="val 8563"/>
                </a:avLst>
              </a:prstGeom>
              <a:solidFill>
                <a:srgbClr val="FEF8E8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: Top Corners Rounded 57">
                <a:extLst>
                  <a:ext uri="{FF2B5EF4-FFF2-40B4-BE49-F238E27FC236}">
                    <a16:creationId xmlns:a16="http://schemas.microsoft.com/office/drawing/2014/main" id="{35ED5DB8-0664-46D0-9F8A-DDA1B9ED0594}"/>
                  </a:ext>
                </a:extLst>
              </p:cNvPr>
              <p:cNvSpPr/>
              <p:nvPr/>
            </p:nvSpPr>
            <p:spPr>
              <a:xfrm rot="10800000">
                <a:off x="4091345" y="5756225"/>
                <a:ext cx="3626728" cy="9287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BE197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82DB9BAB-EB12-4388-8CB6-04FF299283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1757" r="21008"/>
            <a:stretch/>
          </p:blipFill>
          <p:spPr>
            <a:xfrm>
              <a:off x="2659411" y="2142999"/>
              <a:ext cx="2384824" cy="2633444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1358FCC-43BB-4942-98FC-F6E436F452F7}"/>
              </a:ext>
            </a:extLst>
          </p:cNvPr>
          <p:cNvGrpSpPr/>
          <p:nvPr/>
        </p:nvGrpSpPr>
        <p:grpSpPr>
          <a:xfrm>
            <a:off x="5259809" y="1560874"/>
            <a:ext cx="2432424" cy="3636805"/>
            <a:chOff x="5259809" y="1560874"/>
            <a:chExt cx="2432424" cy="3636805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63E17E21-495B-4125-B83D-9A0A2333AAF8}"/>
                </a:ext>
              </a:extLst>
            </p:cNvPr>
            <p:cNvGrpSpPr/>
            <p:nvPr/>
          </p:nvGrpSpPr>
          <p:grpSpPr>
            <a:xfrm>
              <a:off x="5259810" y="1560874"/>
              <a:ext cx="2432423" cy="3636805"/>
              <a:chOff x="4091344" y="-1139498"/>
              <a:chExt cx="3626729" cy="7831347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74EB7FB5-9142-4FE1-99BB-4304D998ADB3}"/>
                  </a:ext>
                </a:extLst>
              </p:cNvPr>
              <p:cNvSpPr/>
              <p:nvPr/>
            </p:nvSpPr>
            <p:spPr>
              <a:xfrm>
                <a:off x="4091344" y="-1139498"/>
                <a:ext cx="3626728" cy="7831347"/>
              </a:xfrm>
              <a:prstGeom prst="roundRect">
                <a:avLst>
                  <a:gd name="adj" fmla="val 8563"/>
                </a:avLst>
              </a:prstGeom>
              <a:solidFill>
                <a:srgbClr val="FEF8E8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: Top Corners Rounded 62">
                <a:extLst>
                  <a:ext uri="{FF2B5EF4-FFF2-40B4-BE49-F238E27FC236}">
                    <a16:creationId xmlns:a16="http://schemas.microsoft.com/office/drawing/2014/main" id="{0279E192-DDE0-4C01-B196-A59265EBB54F}"/>
                  </a:ext>
                </a:extLst>
              </p:cNvPr>
              <p:cNvSpPr/>
              <p:nvPr/>
            </p:nvSpPr>
            <p:spPr>
              <a:xfrm rot="10800000">
                <a:off x="4091345" y="5756225"/>
                <a:ext cx="3626728" cy="9287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BE197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58AF4D58-9FFC-4E4F-A47C-ACE5BE502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19081"/>
            <a:stretch/>
          </p:blipFill>
          <p:spPr>
            <a:xfrm>
              <a:off x="5259809" y="2324746"/>
              <a:ext cx="2421782" cy="2700932"/>
            </a:xfrm>
            <a:prstGeom prst="rect">
              <a:avLst/>
            </a:prstGeom>
          </p:spPr>
        </p:pic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6B06731B-5FDA-4FE5-BFCE-A5AD77302EC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F79D5E3-30B7-4A53-99A5-1A80681FBCE9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64" name="กลุ่ม 26">
              <a:extLst>
                <a:ext uri="{FF2B5EF4-FFF2-40B4-BE49-F238E27FC236}">
                  <a16:creationId xmlns:a16="http://schemas.microsoft.com/office/drawing/2014/main" id="{D4CBE2E6-4026-4139-9D0A-C13C70E90413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6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95E3798A-5873-4DDF-96D9-EF70F1F42303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7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D6A8BADF-6E12-45DB-96A9-5598806F4348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2FE3D977-CCD3-4697-9970-51CEC3882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32360712-1863-4CD9-B665-952E5FA6861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4932" y="5637523"/>
            <a:ext cx="1216717" cy="649838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C051A46E-17BE-456D-8DB0-1238AEFC007A}"/>
              </a:ext>
            </a:extLst>
          </p:cNvPr>
          <p:cNvGrpSpPr/>
          <p:nvPr/>
        </p:nvGrpSpPr>
        <p:grpSpPr>
          <a:xfrm>
            <a:off x="-1750" y="4497201"/>
            <a:ext cx="1904822" cy="566340"/>
            <a:chOff x="-1750" y="4497201"/>
            <a:chExt cx="1904822" cy="566340"/>
          </a:xfrm>
        </p:grpSpPr>
        <p:sp>
          <p:nvSpPr>
            <p:cNvPr id="11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CE0CC068-264E-4570-8D4A-6571237238C7}"/>
                </a:ext>
              </a:extLst>
            </p:cNvPr>
            <p:cNvSpPr/>
            <p:nvPr/>
          </p:nvSpPr>
          <p:spPr>
            <a:xfrm rot="5400000">
              <a:off x="715696" y="3779755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16248A30-727A-48A3-8AF1-0E09EF6C1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805" y="4515659"/>
              <a:ext cx="852752" cy="547882"/>
            </a:xfrm>
            <a:prstGeom prst="rect">
              <a:avLst/>
            </a:prstGeom>
          </p:spPr>
        </p:pic>
      </p:grpSp>
      <p:pic>
        <p:nvPicPr>
          <p:cNvPr id="102" name="Picture 101">
            <a:hlinkClick r:id="rId13" action="ppaction://hlinksldjump"/>
            <a:extLst>
              <a:ext uri="{FF2B5EF4-FFF2-40B4-BE49-F238E27FC236}">
                <a16:creationId xmlns:a16="http://schemas.microsoft.com/office/drawing/2014/main" id="{004D58FA-63D6-4AEC-9C7B-9803D97B438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03" name="Picture 102">
            <a:hlinkClick r:id="rId15" action="ppaction://hlinksldjump"/>
            <a:extLst>
              <a:ext uri="{FF2B5EF4-FFF2-40B4-BE49-F238E27FC236}">
                <a16:creationId xmlns:a16="http://schemas.microsoft.com/office/drawing/2014/main" id="{53EB03C0-BE0C-4190-9DEE-28332190F5A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04" name="Picture 103">
            <a:hlinkClick r:id="rId17" action="ppaction://hlinksldjump"/>
            <a:extLst>
              <a:ext uri="{FF2B5EF4-FFF2-40B4-BE49-F238E27FC236}">
                <a16:creationId xmlns:a16="http://schemas.microsoft.com/office/drawing/2014/main" id="{AF5DD6DF-1CE1-4269-8917-06879102C1D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05" name="Picture 104">
            <a:hlinkClick r:id="rId19" action="ppaction://hlinksldjump"/>
            <a:extLst>
              <a:ext uri="{FF2B5EF4-FFF2-40B4-BE49-F238E27FC236}">
                <a16:creationId xmlns:a16="http://schemas.microsoft.com/office/drawing/2014/main" id="{60D8EE65-96EB-431E-869C-83FBA08E3F7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06" name="Picture 105">
            <a:hlinkClick r:id="rId21" action="ppaction://hlinksldjump"/>
            <a:extLst>
              <a:ext uri="{FF2B5EF4-FFF2-40B4-BE49-F238E27FC236}">
                <a16:creationId xmlns:a16="http://schemas.microsoft.com/office/drawing/2014/main" id="{300D8B1E-5FC8-46AD-863F-D6501DA38BB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07" name="Picture 106">
            <a:hlinkClick r:id="rId23" action="ppaction://hlinksldjump"/>
            <a:extLst>
              <a:ext uri="{FF2B5EF4-FFF2-40B4-BE49-F238E27FC236}">
                <a16:creationId xmlns:a16="http://schemas.microsoft.com/office/drawing/2014/main" id="{826E9105-AF8E-44A0-BEFA-E6FAB67CF10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09" name="Picture 108">
            <a:hlinkClick r:id="rId25" action="ppaction://hlinksldjump"/>
            <a:extLst>
              <a:ext uri="{FF2B5EF4-FFF2-40B4-BE49-F238E27FC236}">
                <a16:creationId xmlns:a16="http://schemas.microsoft.com/office/drawing/2014/main" id="{6FAE86CA-0324-4D93-891C-590D90F5B97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10" name="Picture 109">
            <a:hlinkClick r:id="rId27" action="ppaction://hlinksldjump"/>
            <a:extLst>
              <a:ext uri="{FF2B5EF4-FFF2-40B4-BE49-F238E27FC236}">
                <a16:creationId xmlns:a16="http://schemas.microsoft.com/office/drawing/2014/main" id="{0BBA11AB-9084-4A28-BF62-3E0C04554FA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11" name="Picture 110">
            <a:hlinkClick r:id="rId29" action="ppaction://hlinksldjump"/>
            <a:extLst>
              <a:ext uri="{FF2B5EF4-FFF2-40B4-BE49-F238E27FC236}">
                <a16:creationId xmlns:a16="http://schemas.microsoft.com/office/drawing/2014/main" id="{A1B2181D-119E-4634-A7A1-34A8091D6AF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2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51" grpId="0"/>
      <p:bldP spid="52" grpId="0"/>
      <p:bldP spid="5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CEF5B86B-96E9-4033-99B3-9CF6770F5BF0}"/>
              </a:ext>
            </a:extLst>
          </p:cNvPr>
          <p:cNvSpPr/>
          <p:nvPr/>
        </p:nvSpPr>
        <p:spPr>
          <a:xfrm>
            <a:off x="8007739" y="910764"/>
            <a:ext cx="397416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ออกกำลังกายเป็นประจำ อย่างน้อยสัปดาห์ละ 3-5 วัน วันละ 30 นาทีต่อเนื่องกัน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ออกกำลังกายให้เหมาะสมกับวัย ความชอบ ความถนัดของตนเอง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อบอุ่นร่างกายก่อนออกกำลังกาย</a:t>
            </a:r>
            <a:br>
              <a:rPr lang="th-TH" sz="2800" dirty="0">
                <a:cs typeface="TH Sarabun New" panose="020B0500040200020003" pitchFamily="34" charset="-34"/>
              </a:rPr>
            </a:br>
            <a:r>
              <a:rPr lang="th-TH" sz="2800" dirty="0">
                <a:cs typeface="TH Sarabun New" panose="020B0500040200020003" pitchFamily="34" charset="-34"/>
              </a:rPr>
              <a:t>และยืดเหยียดกล้ามเนื้อหลังออกกำลังกายทุกครั้ง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สวมอุปกรณ์ป้องกันตามการ</a:t>
            </a:r>
            <a:br>
              <a:rPr lang="th-TH" sz="2800" dirty="0">
                <a:cs typeface="TH Sarabun New" panose="020B0500040200020003" pitchFamily="34" charset="-34"/>
              </a:rPr>
            </a:br>
            <a:r>
              <a:rPr lang="th-TH" sz="2800" dirty="0">
                <a:cs typeface="TH Sarabun New" panose="020B0500040200020003" pitchFamily="34" charset="-34"/>
              </a:rPr>
              <a:t>ออกกำลังกายแต่ละชนิด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ตรวจสุขภาพประจำปี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5A9526B-2E77-481A-91F0-0D7E0742A1D1}"/>
              </a:ext>
            </a:extLst>
          </p:cNvPr>
          <p:cNvGrpSpPr/>
          <p:nvPr/>
        </p:nvGrpSpPr>
        <p:grpSpPr>
          <a:xfrm>
            <a:off x="2632530" y="1560873"/>
            <a:ext cx="2432423" cy="3636805"/>
            <a:chOff x="2431759" y="296220"/>
            <a:chExt cx="2454361" cy="366960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136C377-5A30-45E9-96E4-EAEA7D353CD5}"/>
                </a:ext>
              </a:extLst>
            </p:cNvPr>
            <p:cNvGrpSpPr/>
            <p:nvPr/>
          </p:nvGrpSpPr>
          <p:grpSpPr>
            <a:xfrm>
              <a:off x="2431759" y="296220"/>
              <a:ext cx="2454361" cy="3669607"/>
              <a:chOff x="4091344" y="-1139500"/>
              <a:chExt cx="3626729" cy="7831347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51BD5C43-BAB3-481A-A5CC-BFD3B6AC868B}"/>
                  </a:ext>
                </a:extLst>
              </p:cNvPr>
              <p:cNvSpPr/>
              <p:nvPr/>
            </p:nvSpPr>
            <p:spPr>
              <a:xfrm>
                <a:off x="4091344" y="-1139500"/>
                <a:ext cx="3626728" cy="7831347"/>
              </a:xfrm>
              <a:prstGeom prst="roundRect">
                <a:avLst>
                  <a:gd name="adj" fmla="val 8563"/>
                </a:avLst>
              </a:prstGeom>
              <a:solidFill>
                <a:srgbClr val="FEF8E8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: Top Corners Rounded 49">
                <a:extLst>
                  <a:ext uri="{FF2B5EF4-FFF2-40B4-BE49-F238E27FC236}">
                    <a16:creationId xmlns:a16="http://schemas.microsoft.com/office/drawing/2014/main" id="{0038719A-D048-4347-9449-C739167C91AF}"/>
                  </a:ext>
                </a:extLst>
              </p:cNvPr>
              <p:cNvSpPr/>
              <p:nvPr/>
            </p:nvSpPr>
            <p:spPr>
              <a:xfrm rot="10800000">
                <a:off x="4091345" y="5756225"/>
                <a:ext cx="3626728" cy="9287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BE197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E1BD726C-3C74-4A3F-83D7-6C95EC407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1786" y="1177209"/>
              <a:ext cx="2276723" cy="243598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A4C450C-2D26-4930-B5E8-50AD324672E3}"/>
              </a:ext>
            </a:extLst>
          </p:cNvPr>
          <p:cNvGrpSpPr/>
          <p:nvPr/>
        </p:nvGrpSpPr>
        <p:grpSpPr>
          <a:xfrm>
            <a:off x="5259810" y="1560874"/>
            <a:ext cx="2432423" cy="3636805"/>
            <a:chOff x="5259810" y="1475703"/>
            <a:chExt cx="2432423" cy="3636805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5C5A01B-27AD-4796-A4E3-79FCF329EE76}"/>
                </a:ext>
              </a:extLst>
            </p:cNvPr>
            <p:cNvGrpSpPr/>
            <p:nvPr/>
          </p:nvGrpSpPr>
          <p:grpSpPr>
            <a:xfrm>
              <a:off x="5259810" y="1475703"/>
              <a:ext cx="2432423" cy="3636805"/>
              <a:chOff x="4091344" y="-1139498"/>
              <a:chExt cx="3626729" cy="7831347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38EEA4DA-D8EA-432A-9A1B-0372B07099F0}"/>
                  </a:ext>
                </a:extLst>
              </p:cNvPr>
              <p:cNvSpPr/>
              <p:nvPr/>
            </p:nvSpPr>
            <p:spPr>
              <a:xfrm>
                <a:off x="4091344" y="-1139498"/>
                <a:ext cx="3626728" cy="7831347"/>
              </a:xfrm>
              <a:prstGeom prst="roundRect">
                <a:avLst>
                  <a:gd name="adj" fmla="val 8563"/>
                </a:avLst>
              </a:prstGeom>
              <a:solidFill>
                <a:srgbClr val="FEF8E8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: Top Corners Rounded 55">
                <a:extLst>
                  <a:ext uri="{FF2B5EF4-FFF2-40B4-BE49-F238E27FC236}">
                    <a16:creationId xmlns:a16="http://schemas.microsoft.com/office/drawing/2014/main" id="{FD0A022B-BCC2-4138-92F0-4421B17527C0}"/>
                  </a:ext>
                </a:extLst>
              </p:cNvPr>
              <p:cNvSpPr/>
              <p:nvPr/>
            </p:nvSpPr>
            <p:spPr>
              <a:xfrm rot="10800000">
                <a:off x="4091345" y="5756225"/>
                <a:ext cx="3626728" cy="9287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BE197"/>
              </a:solidFill>
              <a:ln w="38100">
                <a:solidFill>
                  <a:srgbClr val="FBE1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BB048E67-2AAD-40E5-9262-1307B8050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54179"/>
            <a:stretch/>
          </p:blipFill>
          <p:spPr>
            <a:xfrm>
              <a:off x="5536516" y="2345832"/>
              <a:ext cx="1911741" cy="2593227"/>
            </a:xfrm>
            <a:prstGeom prst="rect">
              <a:avLst/>
            </a:prstGeom>
          </p:spPr>
        </p:pic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41513B47-6E2E-4B25-82B8-9D90CB677B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4E202EBB-EFE3-4CCC-99E2-0F669275B179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8" name="กลุ่ม 26">
              <a:extLst>
                <a:ext uri="{FF2B5EF4-FFF2-40B4-BE49-F238E27FC236}">
                  <a16:creationId xmlns:a16="http://schemas.microsoft.com/office/drawing/2014/main" id="{E875E175-D976-406D-96E1-B466C29FBD3C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0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753EB22C-3A95-4FBD-9441-879C6E8C1EAC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1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70811459-6584-4C0A-B506-84189CE32A18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AE85C85F-117C-4BCC-AD04-7858E618D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33B75A-0E26-4FFF-9E1A-676021585C84}"/>
              </a:ext>
            </a:extLst>
          </p:cNvPr>
          <p:cNvGrpSpPr/>
          <p:nvPr/>
        </p:nvGrpSpPr>
        <p:grpSpPr>
          <a:xfrm>
            <a:off x="2584345" y="5643875"/>
            <a:ext cx="5142756" cy="985558"/>
            <a:chOff x="2584345" y="5643875"/>
            <a:chExt cx="5142756" cy="985558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0668C001-46BA-4CB8-8839-CC8828541BD5}"/>
                </a:ext>
              </a:extLst>
            </p:cNvPr>
            <p:cNvGrpSpPr/>
            <p:nvPr/>
          </p:nvGrpSpPr>
          <p:grpSpPr>
            <a:xfrm>
              <a:off x="2584345" y="5643875"/>
              <a:ext cx="5142756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7853E583-2671-47F3-8860-41D69960D025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7351EB5C-2D38-4129-B84A-4F5AAE21A738}"/>
                  </a:ext>
                </a:extLst>
              </p:cNvPr>
              <p:cNvSpPr/>
              <p:nvPr/>
            </p:nvSpPr>
            <p:spPr>
              <a:xfrm>
                <a:off x="2046042" y="5650552"/>
                <a:ext cx="2906830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ออกกำลังกายสม่ำเสมอและตรวจสุขภาพประจำปี</a:t>
                </a:r>
                <a:endParaRPr lang="en-US" sz="2800" b="1" dirty="0"/>
              </a:p>
            </p:txBody>
          </p:sp>
        </p:grp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88C55C2-3867-4135-8300-A924D42B9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63815" y="5645747"/>
              <a:ext cx="1179674" cy="63244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EE2EE03-A5CA-40B1-9DF4-E940F3A96DE6}"/>
              </a:ext>
            </a:extLst>
          </p:cNvPr>
          <p:cNvGrpSpPr/>
          <p:nvPr/>
        </p:nvGrpSpPr>
        <p:grpSpPr>
          <a:xfrm>
            <a:off x="-1750" y="5024230"/>
            <a:ext cx="1904822" cy="551533"/>
            <a:chOff x="-1750" y="5024230"/>
            <a:chExt cx="1904822" cy="551533"/>
          </a:xfrm>
        </p:grpSpPr>
        <p:sp>
          <p:nvSpPr>
            <p:cNvPr id="2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6C6906D2-422C-48D2-BDBC-0EB92EAFD7F8}"/>
                </a:ext>
              </a:extLst>
            </p:cNvPr>
            <p:cNvSpPr/>
            <p:nvPr/>
          </p:nvSpPr>
          <p:spPr>
            <a:xfrm rot="5400000">
              <a:off x="715696" y="4306784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324D3867-A2FC-4977-A1D4-4F44DDCDB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4949" y="5049030"/>
              <a:ext cx="839347" cy="526733"/>
            </a:xfrm>
            <a:prstGeom prst="rect">
              <a:avLst/>
            </a:prstGeom>
          </p:spPr>
        </p:pic>
      </p:grpSp>
      <p:pic>
        <p:nvPicPr>
          <p:cNvPr id="147" name="Picture 146">
            <a:hlinkClick r:id="rId11" action="ppaction://hlinksldjump"/>
            <a:extLst>
              <a:ext uri="{FF2B5EF4-FFF2-40B4-BE49-F238E27FC236}">
                <a16:creationId xmlns:a16="http://schemas.microsoft.com/office/drawing/2014/main" id="{5AC444B0-5E44-4B0E-8F22-A3EC342489D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48" name="Picture 147">
            <a:hlinkClick r:id="rId13" action="ppaction://hlinksldjump"/>
            <a:extLst>
              <a:ext uri="{FF2B5EF4-FFF2-40B4-BE49-F238E27FC236}">
                <a16:creationId xmlns:a16="http://schemas.microsoft.com/office/drawing/2014/main" id="{505F6064-D8AF-4CF3-A23E-D9F582A4B84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49" name="Picture 148">
            <a:hlinkClick r:id="rId15" action="ppaction://hlinksldjump"/>
            <a:extLst>
              <a:ext uri="{FF2B5EF4-FFF2-40B4-BE49-F238E27FC236}">
                <a16:creationId xmlns:a16="http://schemas.microsoft.com/office/drawing/2014/main" id="{8BB252AB-73ED-47EA-AB76-433D316B183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50" name="Picture 149">
            <a:hlinkClick r:id="rId17" action="ppaction://hlinksldjump"/>
            <a:extLst>
              <a:ext uri="{FF2B5EF4-FFF2-40B4-BE49-F238E27FC236}">
                <a16:creationId xmlns:a16="http://schemas.microsoft.com/office/drawing/2014/main" id="{77E22520-9588-4E82-BD5C-C529ADB157C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51" name="Picture 150">
            <a:hlinkClick r:id="rId19" action="ppaction://hlinksldjump"/>
            <a:extLst>
              <a:ext uri="{FF2B5EF4-FFF2-40B4-BE49-F238E27FC236}">
                <a16:creationId xmlns:a16="http://schemas.microsoft.com/office/drawing/2014/main" id="{F6CB1D0F-CF96-4733-AC8C-ED2FC36AA6D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52" name="Picture 151">
            <a:hlinkClick r:id="rId21" action="ppaction://hlinksldjump"/>
            <a:extLst>
              <a:ext uri="{FF2B5EF4-FFF2-40B4-BE49-F238E27FC236}">
                <a16:creationId xmlns:a16="http://schemas.microsoft.com/office/drawing/2014/main" id="{C437650D-D81E-49B6-9757-6D03BB18281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53" name="Picture 152">
            <a:hlinkClick r:id="rId23" action="ppaction://hlinksldjump"/>
            <a:extLst>
              <a:ext uri="{FF2B5EF4-FFF2-40B4-BE49-F238E27FC236}">
                <a16:creationId xmlns:a16="http://schemas.microsoft.com/office/drawing/2014/main" id="{13497E23-C749-4421-A6BA-055BF7DCF69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55" name="Picture 154">
            <a:hlinkClick r:id="rId25" action="ppaction://hlinksldjump"/>
            <a:extLst>
              <a:ext uri="{FF2B5EF4-FFF2-40B4-BE49-F238E27FC236}">
                <a16:creationId xmlns:a16="http://schemas.microsoft.com/office/drawing/2014/main" id="{48D7CF16-E34F-4E28-97B2-8A4B5264ED8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56" name="Picture 155">
            <a:hlinkClick r:id="rId27" action="ppaction://hlinksldjump"/>
            <a:extLst>
              <a:ext uri="{FF2B5EF4-FFF2-40B4-BE49-F238E27FC236}">
                <a16:creationId xmlns:a16="http://schemas.microsoft.com/office/drawing/2014/main" id="{1CE81C15-426C-48A6-B9D1-9F85B68B83F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6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12B3D88A-DDE1-4D77-A0B7-AE94284CDACA}"/>
              </a:ext>
            </a:extLst>
          </p:cNvPr>
          <p:cNvSpPr txBox="1"/>
          <p:nvPr/>
        </p:nvSpPr>
        <p:spPr>
          <a:xfrm>
            <a:off x="8007653" y="3235309"/>
            <a:ext cx="3289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ทำกิจกรรมที่ตนชื่นชอบ</a:t>
            </a:r>
            <a:endParaRPr lang="en-US" sz="28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F6976B5-CBF9-4D51-A59F-AD5EEF250305}"/>
              </a:ext>
            </a:extLst>
          </p:cNvPr>
          <p:cNvSpPr/>
          <p:nvPr/>
        </p:nvSpPr>
        <p:spPr>
          <a:xfrm>
            <a:off x="8007654" y="2654545"/>
            <a:ext cx="23873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มองโลกในแง่บวก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707BA6-97F5-474E-AEA5-1F50522FD521}"/>
              </a:ext>
            </a:extLst>
          </p:cNvPr>
          <p:cNvSpPr txBox="1"/>
          <p:nvPr/>
        </p:nvSpPr>
        <p:spPr>
          <a:xfrm>
            <a:off x="8007653" y="3816072"/>
            <a:ext cx="3604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ทำกิจกรรมที่ทำให้รู้สึกเพลิดเพลิน</a:t>
            </a:r>
            <a:endParaRPr lang="en-US" sz="280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F239C86-907B-46CF-9F3B-F18613065BAE}"/>
              </a:ext>
            </a:extLst>
          </p:cNvPr>
          <p:cNvGrpSpPr/>
          <p:nvPr/>
        </p:nvGrpSpPr>
        <p:grpSpPr>
          <a:xfrm>
            <a:off x="2632530" y="1560873"/>
            <a:ext cx="2432423" cy="3636805"/>
            <a:chOff x="4091344" y="-1139500"/>
            <a:chExt cx="3626729" cy="783134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153908B7-6107-4E91-A0DB-D37B4B70C22C}"/>
                </a:ext>
              </a:extLst>
            </p:cNvPr>
            <p:cNvSpPr/>
            <p:nvPr/>
          </p:nvSpPr>
          <p:spPr>
            <a:xfrm>
              <a:off x="4091344" y="-1139500"/>
              <a:ext cx="3626728" cy="7831347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Top Corners Rounded 61">
              <a:extLst>
                <a:ext uri="{FF2B5EF4-FFF2-40B4-BE49-F238E27FC236}">
                  <a16:creationId xmlns:a16="http://schemas.microsoft.com/office/drawing/2014/main" id="{5793C1B6-9979-4EB4-8310-E4DBB7189B0C}"/>
                </a:ext>
              </a:extLst>
            </p:cNvPr>
            <p:cNvSpPr/>
            <p:nvPr/>
          </p:nvSpPr>
          <p:spPr>
            <a:xfrm rot="10800000">
              <a:off x="4091345" y="5756225"/>
              <a:ext cx="3626728" cy="928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3FFF1D1-5001-4699-A467-841324C6BBDB}"/>
              </a:ext>
            </a:extLst>
          </p:cNvPr>
          <p:cNvGrpSpPr/>
          <p:nvPr/>
        </p:nvGrpSpPr>
        <p:grpSpPr>
          <a:xfrm>
            <a:off x="5259810" y="1560874"/>
            <a:ext cx="2432423" cy="3636805"/>
            <a:chOff x="4091344" y="-1139498"/>
            <a:chExt cx="3626729" cy="7831347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E24AE75-E1F2-49F6-88DE-5EF7B32BAFC1}"/>
                </a:ext>
              </a:extLst>
            </p:cNvPr>
            <p:cNvSpPr/>
            <p:nvPr/>
          </p:nvSpPr>
          <p:spPr>
            <a:xfrm>
              <a:off x="4091344" y="-1139498"/>
              <a:ext cx="3626728" cy="7831347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Top Corners Rounded 66">
              <a:extLst>
                <a:ext uri="{FF2B5EF4-FFF2-40B4-BE49-F238E27FC236}">
                  <a16:creationId xmlns:a16="http://schemas.microsoft.com/office/drawing/2014/main" id="{7DAD10E8-0817-4C14-A71A-F673C2F80993}"/>
                </a:ext>
              </a:extLst>
            </p:cNvPr>
            <p:cNvSpPr/>
            <p:nvPr/>
          </p:nvSpPr>
          <p:spPr>
            <a:xfrm rot="10800000">
              <a:off x="4091345" y="5756225"/>
              <a:ext cx="3626728" cy="928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4" name="Picture 73">
            <a:extLst>
              <a:ext uri="{FF2B5EF4-FFF2-40B4-BE49-F238E27FC236}">
                <a16:creationId xmlns:a16="http://schemas.microsoft.com/office/drawing/2014/main" id="{57B197BD-4C38-4306-B981-C41C698523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5591" y="2442512"/>
            <a:ext cx="2381025" cy="2296034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03A04D9B-ACB1-4841-A00D-06410F5253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2869" t="-1" r="25608" b="34131"/>
          <a:stretch/>
        </p:blipFill>
        <p:spPr>
          <a:xfrm>
            <a:off x="2532300" y="2505916"/>
            <a:ext cx="2569799" cy="2226384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D5DF42C2-5B2D-46B4-A593-D7BA91EC6A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3091" t="4668" r="86244" b="53734"/>
          <a:stretch/>
        </p:blipFill>
        <p:spPr>
          <a:xfrm>
            <a:off x="3000460" y="1735622"/>
            <a:ext cx="365772" cy="730792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A0CEFAA9-56CA-4A3E-B61D-D14247F709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8392" t="10327" r="-5277" b="71269"/>
          <a:stretch/>
        </p:blipFill>
        <p:spPr>
          <a:xfrm>
            <a:off x="4134138" y="1715491"/>
            <a:ext cx="659529" cy="58167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EF05C84-7995-4F18-B32A-7540AC9C946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F5BB16DB-813C-43CA-B835-12B0610B4BFA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58" name="กลุ่ม 26">
              <a:extLst>
                <a:ext uri="{FF2B5EF4-FFF2-40B4-BE49-F238E27FC236}">
                  <a16:creationId xmlns:a16="http://schemas.microsoft.com/office/drawing/2014/main" id="{007FD871-BC10-4CED-88CB-5D3B2676E472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D39D533E-9ECB-4C73-850D-F3319C62091A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5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673AB319-D34D-4F60-BE52-15E275ACC278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1C7434AE-E533-4A2E-B7F1-ACC8F87EC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DF58439-7917-467C-B900-5D0E0975A7EF}"/>
              </a:ext>
            </a:extLst>
          </p:cNvPr>
          <p:cNvGrpSpPr/>
          <p:nvPr/>
        </p:nvGrpSpPr>
        <p:grpSpPr>
          <a:xfrm>
            <a:off x="2584345" y="5643875"/>
            <a:ext cx="5142756" cy="985558"/>
            <a:chOff x="2584345" y="5643875"/>
            <a:chExt cx="5142756" cy="985558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81FC1E63-CCE9-4226-850C-7DD8AFF870AB}"/>
                </a:ext>
              </a:extLst>
            </p:cNvPr>
            <p:cNvGrpSpPr/>
            <p:nvPr/>
          </p:nvGrpSpPr>
          <p:grpSpPr>
            <a:xfrm>
              <a:off x="2584345" y="5643875"/>
              <a:ext cx="5142756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C7DB063D-0DEA-477B-A003-2551EE4C2869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37997184-09CA-4586-AFA3-67583481BE79}"/>
                  </a:ext>
                </a:extLst>
              </p:cNvPr>
              <p:cNvSpPr/>
              <p:nvPr/>
            </p:nvSpPr>
            <p:spPr>
              <a:xfrm>
                <a:off x="2548372" y="5650552"/>
                <a:ext cx="1902169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ทำจิตใจให้ร่าเริงแจ่มใสอยู่เสมอ</a:t>
                </a:r>
                <a:endParaRPr lang="en-US" sz="2800" b="1" dirty="0"/>
              </a:p>
            </p:txBody>
          </p:sp>
        </p:grp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D1A2471A-F856-4E0A-BCDE-FB578EBAD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9764" y="5645239"/>
              <a:ext cx="1200399" cy="64356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7C3E6E-9747-43CF-AA67-FEB638787117}"/>
              </a:ext>
            </a:extLst>
          </p:cNvPr>
          <p:cNvGrpSpPr/>
          <p:nvPr/>
        </p:nvGrpSpPr>
        <p:grpSpPr>
          <a:xfrm>
            <a:off x="-1750" y="5553432"/>
            <a:ext cx="1904822" cy="575865"/>
            <a:chOff x="-1750" y="5553432"/>
            <a:chExt cx="1904822" cy="575865"/>
          </a:xfrm>
        </p:grpSpPr>
        <p:sp>
          <p:nvSpPr>
            <p:cNvPr id="2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6C6906D2-422C-48D2-BDBC-0EB92EAFD7F8}"/>
                </a:ext>
              </a:extLst>
            </p:cNvPr>
            <p:cNvSpPr/>
            <p:nvPr/>
          </p:nvSpPr>
          <p:spPr>
            <a:xfrm rot="5400000">
              <a:off x="715696" y="4835986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08114D7A-5EA6-4092-9594-7DB792DB5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574" y="5582625"/>
              <a:ext cx="859685" cy="546672"/>
            </a:xfrm>
            <a:prstGeom prst="rect">
              <a:avLst/>
            </a:prstGeom>
          </p:spPr>
        </p:pic>
      </p:grpSp>
      <p:pic>
        <p:nvPicPr>
          <p:cNvPr id="128" name="Picture 127">
            <a:hlinkClick r:id="rId11" action="ppaction://hlinksldjump"/>
            <a:extLst>
              <a:ext uri="{FF2B5EF4-FFF2-40B4-BE49-F238E27FC236}">
                <a16:creationId xmlns:a16="http://schemas.microsoft.com/office/drawing/2014/main" id="{17BB7C5D-022B-4FBF-87BC-2B126AFED3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29" name="Picture 128">
            <a:hlinkClick r:id="rId13" action="ppaction://hlinksldjump"/>
            <a:extLst>
              <a:ext uri="{FF2B5EF4-FFF2-40B4-BE49-F238E27FC236}">
                <a16:creationId xmlns:a16="http://schemas.microsoft.com/office/drawing/2014/main" id="{E98976EE-6F6A-4AC3-9CC4-D87E2E8D2AB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30" name="Picture 129">
            <a:hlinkClick r:id="rId15" action="ppaction://hlinksldjump"/>
            <a:extLst>
              <a:ext uri="{FF2B5EF4-FFF2-40B4-BE49-F238E27FC236}">
                <a16:creationId xmlns:a16="http://schemas.microsoft.com/office/drawing/2014/main" id="{35981CA0-06FF-4A4A-891A-5E841EC082A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31" name="Picture 130">
            <a:hlinkClick r:id="rId17" action="ppaction://hlinksldjump"/>
            <a:extLst>
              <a:ext uri="{FF2B5EF4-FFF2-40B4-BE49-F238E27FC236}">
                <a16:creationId xmlns:a16="http://schemas.microsoft.com/office/drawing/2014/main" id="{2209D19E-BE30-4FB5-BF57-B498DB34BF7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32" name="Picture 131">
            <a:hlinkClick r:id="rId19" action="ppaction://hlinksldjump"/>
            <a:extLst>
              <a:ext uri="{FF2B5EF4-FFF2-40B4-BE49-F238E27FC236}">
                <a16:creationId xmlns:a16="http://schemas.microsoft.com/office/drawing/2014/main" id="{1141FE0D-3AFC-40C9-9D60-9D0841A080E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33" name="Picture 132">
            <a:hlinkClick r:id="rId21" action="ppaction://hlinksldjump"/>
            <a:extLst>
              <a:ext uri="{FF2B5EF4-FFF2-40B4-BE49-F238E27FC236}">
                <a16:creationId xmlns:a16="http://schemas.microsoft.com/office/drawing/2014/main" id="{25C3951E-6885-4A06-A53E-E897E1851C9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34" name="Picture 133">
            <a:hlinkClick r:id="rId23" action="ppaction://hlinksldjump"/>
            <a:extLst>
              <a:ext uri="{FF2B5EF4-FFF2-40B4-BE49-F238E27FC236}">
                <a16:creationId xmlns:a16="http://schemas.microsoft.com/office/drawing/2014/main" id="{66DF0FE9-0584-4E71-90FF-DB8696B2EF8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35" name="Picture 134">
            <a:hlinkClick r:id="rId25" action="ppaction://hlinksldjump"/>
            <a:extLst>
              <a:ext uri="{FF2B5EF4-FFF2-40B4-BE49-F238E27FC236}">
                <a16:creationId xmlns:a16="http://schemas.microsoft.com/office/drawing/2014/main" id="{81164684-685A-43FC-8B4F-B1074367E0A8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37" name="Picture 136">
            <a:hlinkClick r:id="rId27" action="ppaction://hlinksldjump"/>
            <a:extLst>
              <a:ext uri="{FF2B5EF4-FFF2-40B4-BE49-F238E27FC236}">
                <a16:creationId xmlns:a16="http://schemas.microsoft.com/office/drawing/2014/main" id="{232CB6CB-C409-404D-9832-FFD05617882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0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11DD1EE3-B7E0-426F-9A87-ED3E91AC98A1}"/>
              </a:ext>
            </a:extLst>
          </p:cNvPr>
          <p:cNvSpPr txBox="1"/>
          <p:nvPr/>
        </p:nvSpPr>
        <p:spPr>
          <a:xfrm>
            <a:off x="8000909" y="2861261"/>
            <a:ext cx="42164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ทิ้งขยะในถังขยะโดยแยกขยะให้ถูกประเภท</a:t>
            </a:r>
            <a:endParaRPr lang="en-US" sz="28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AD55454-D720-45DE-B816-00F31C7A72B2}"/>
              </a:ext>
            </a:extLst>
          </p:cNvPr>
          <p:cNvSpPr/>
          <p:nvPr/>
        </p:nvSpPr>
        <p:spPr>
          <a:xfrm>
            <a:off x="8002172" y="1789746"/>
            <a:ext cx="38809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ลด หรือหลีกเลี่ยงการใช้สิ่งของ</a:t>
            </a:r>
            <a:br>
              <a:rPr lang="en-US" sz="2800" dirty="0">
                <a:cs typeface="TH Sarabun New" panose="020B0500040200020003" pitchFamily="34" charset="-34"/>
              </a:rPr>
            </a:br>
            <a:r>
              <a:rPr lang="th-TH" sz="2800" dirty="0">
                <a:cs typeface="TH Sarabun New" panose="020B0500040200020003" pitchFamily="34" charset="-34"/>
              </a:rPr>
              <a:t>ที่ก่อให้เกิดมลพิษต่อสิ่งแวดล้อม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C7048F6-3CB7-4BAC-9C1C-B29B19D015AF}"/>
              </a:ext>
            </a:extLst>
          </p:cNvPr>
          <p:cNvSpPr txBox="1"/>
          <p:nvPr/>
        </p:nvSpPr>
        <p:spPr>
          <a:xfrm>
            <a:off x="8000909" y="3932776"/>
            <a:ext cx="4010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800" dirty="0">
                <a:cs typeface="TH Sarabun New" panose="020B0500040200020003" pitchFamily="34" charset="-34"/>
              </a:rPr>
              <a:t>รักษาความสะอาดห้องน้ำสาธารณะหลังใช้งานทุกครั้ง</a:t>
            </a:r>
            <a:endParaRPr lang="en-US" sz="2800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CB74B9E-2788-4D51-916A-2E9D34530000}"/>
              </a:ext>
            </a:extLst>
          </p:cNvPr>
          <p:cNvGrpSpPr/>
          <p:nvPr/>
        </p:nvGrpSpPr>
        <p:grpSpPr>
          <a:xfrm>
            <a:off x="2632530" y="1560873"/>
            <a:ext cx="2432423" cy="3636805"/>
            <a:chOff x="4091344" y="-1139500"/>
            <a:chExt cx="3626729" cy="7831347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EBCEC82A-4B90-4069-B92D-850934950B8C}"/>
                </a:ext>
              </a:extLst>
            </p:cNvPr>
            <p:cNvSpPr/>
            <p:nvPr/>
          </p:nvSpPr>
          <p:spPr>
            <a:xfrm>
              <a:off x="4091344" y="-1139500"/>
              <a:ext cx="3626728" cy="7831347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: Top Corners Rounded 51">
              <a:extLst>
                <a:ext uri="{FF2B5EF4-FFF2-40B4-BE49-F238E27FC236}">
                  <a16:creationId xmlns:a16="http://schemas.microsoft.com/office/drawing/2014/main" id="{B7544DA3-A0C5-4A9F-84B5-0214C2FE8776}"/>
                </a:ext>
              </a:extLst>
            </p:cNvPr>
            <p:cNvSpPr/>
            <p:nvPr/>
          </p:nvSpPr>
          <p:spPr>
            <a:xfrm rot="10800000">
              <a:off x="4091345" y="5756225"/>
              <a:ext cx="3626728" cy="928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82736D5-D67A-4698-9825-99CE0806AD26}"/>
              </a:ext>
            </a:extLst>
          </p:cNvPr>
          <p:cNvGrpSpPr/>
          <p:nvPr/>
        </p:nvGrpSpPr>
        <p:grpSpPr>
          <a:xfrm>
            <a:off x="5259810" y="1560874"/>
            <a:ext cx="2432423" cy="3636805"/>
            <a:chOff x="4091344" y="-1139498"/>
            <a:chExt cx="3626729" cy="7831347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8DF4DDD8-B909-4561-BD7E-ECF584C5141B}"/>
                </a:ext>
              </a:extLst>
            </p:cNvPr>
            <p:cNvSpPr/>
            <p:nvPr/>
          </p:nvSpPr>
          <p:spPr>
            <a:xfrm>
              <a:off x="4091344" y="-1139498"/>
              <a:ext cx="3626728" cy="7831347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Top Corners Rounded 54">
              <a:extLst>
                <a:ext uri="{FF2B5EF4-FFF2-40B4-BE49-F238E27FC236}">
                  <a16:creationId xmlns:a16="http://schemas.microsoft.com/office/drawing/2014/main" id="{5BDFDA09-7EF2-4735-9A07-4F5FDD491CC8}"/>
                </a:ext>
              </a:extLst>
            </p:cNvPr>
            <p:cNvSpPr/>
            <p:nvPr/>
          </p:nvSpPr>
          <p:spPr>
            <a:xfrm rot="10800000">
              <a:off x="4091345" y="5756225"/>
              <a:ext cx="3626728" cy="928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404A458-40A8-4629-BD08-D991B8AF74C1}"/>
              </a:ext>
            </a:extLst>
          </p:cNvPr>
          <p:cNvGrpSpPr/>
          <p:nvPr/>
        </p:nvGrpSpPr>
        <p:grpSpPr>
          <a:xfrm>
            <a:off x="5396398" y="1825865"/>
            <a:ext cx="2211367" cy="3109484"/>
            <a:chOff x="5286713" y="1697005"/>
            <a:chExt cx="2303008" cy="323834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DC94887-E101-4452-9852-0CE63F06E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6713" y="1697005"/>
              <a:ext cx="2108151" cy="323834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5ADD0B9-885E-46F9-B68A-CD5266150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5090" y="3428999"/>
              <a:ext cx="1124631" cy="1425051"/>
            </a:xfrm>
            <a:prstGeom prst="rect">
              <a:avLst/>
            </a:prstGeom>
          </p:spPr>
        </p:pic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5BE5E986-8A01-4C31-B5C2-6E9E545A826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197" y="1758418"/>
            <a:ext cx="1782457" cy="3276033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D005D24-96A0-4098-8B1D-895BF502D38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BE62314A-DF6A-46B5-AE81-14A3BBEDE857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60" name="กลุ่ม 26">
              <a:extLst>
                <a:ext uri="{FF2B5EF4-FFF2-40B4-BE49-F238E27FC236}">
                  <a16:creationId xmlns:a16="http://schemas.microsoft.com/office/drawing/2014/main" id="{8EE563A8-CA74-4FBE-8EF9-BAD67B9DAE9D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6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A3B6CFDB-014C-4C4F-91E0-EFB5E0C2B227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4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98748788-128E-4539-BDE3-EA92786AF269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3F6B825-0C78-4905-B68D-EF3D1D6B3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6582D6B-72BF-457C-87F6-07E4EB0F8C9F}"/>
              </a:ext>
            </a:extLst>
          </p:cNvPr>
          <p:cNvGrpSpPr/>
          <p:nvPr/>
        </p:nvGrpSpPr>
        <p:grpSpPr>
          <a:xfrm>
            <a:off x="2447441" y="5643875"/>
            <a:ext cx="5416564" cy="985558"/>
            <a:chOff x="2447441" y="5643875"/>
            <a:chExt cx="5416564" cy="985558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C722201C-F8CE-4661-BF55-F6C2E21332E7}"/>
                </a:ext>
              </a:extLst>
            </p:cNvPr>
            <p:cNvGrpSpPr/>
            <p:nvPr/>
          </p:nvGrpSpPr>
          <p:grpSpPr>
            <a:xfrm>
              <a:off x="2447441" y="5643875"/>
              <a:ext cx="5416564" cy="985558"/>
              <a:chOff x="1989072" y="5034683"/>
              <a:chExt cx="3020761" cy="136344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58681B24-747C-4720-AA1C-E105F13472F5}"/>
                  </a:ext>
                </a:extLst>
              </p:cNvPr>
              <p:cNvSpPr/>
              <p:nvPr/>
            </p:nvSpPr>
            <p:spPr>
              <a:xfrm>
                <a:off x="1989072" y="5034683"/>
                <a:ext cx="3020761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4FBBE728-45A3-4C83-A930-52872BBD1FC0}"/>
                  </a:ext>
                </a:extLst>
              </p:cNvPr>
              <p:cNvSpPr/>
              <p:nvPr/>
            </p:nvSpPr>
            <p:spPr>
              <a:xfrm>
                <a:off x="2073478" y="5650552"/>
                <a:ext cx="2851968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มีสำนึกต่อส่วนรวม ร่วมทำสิ่งที่มีประโยชน์ต่อสังคม</a:t>
                </a:r>
                <a:endParaRPr lang="en-US" sz="2800" b="1" dirty="0"/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B643038B-5868-4168-BBDF-36B68C06D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27574" y="5652534"/>
              <a:ext cx="1251934" cy="637267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BA34814-F9BC-4B8A-BF75-3A6212CDBB21}"/>
              </a:ext>
            </a:extLst>
          </p:cNvPr>
          <p:cNvGrpSpPr/>
          <p:nvPr/>
        </p:nvGrpSpPr>
        <p:grpSpPr>
          <a:xfrm>
            <a:off x="-1750" y="6082631"/>
            <a:ext cx="1904822" cy="562470"/>
            <a:chOff x="-1750" y="6082631"/>
            <a:chExt cx="1904822" cy="562470"/>
          </a:xfrm>
        </p:grpSpPr>
        <p:sp>
          <p:nvSpPr>
            <p:cNvPr id="2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6C6906D2-422C-48D2-BDBC-0EB92EAFD7F8}"/>
                </a:ext>
              </a:extLst>
            </p:cNvPr>
            <p:cNvSpPr/>
            <p:nvPr/>
          </p:nvSpPr>
          <p:spPr>
            <a:xfrm rot="5400000">
              <a:off x="715696" y="5365185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64627487-0DC8-4964-82A9-F050BA339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551" y="6105734"/>
              <a:ext cx="969991" cy="539367"/>
            </a:xfrm>
            <a:prstGeom prst="rect">
              <a:avLst/>
            </a:prstGeom>
          </p:spPr>
        </p:pic>
      </p:grpSp>
      <p:pic>
        <p:nvPicPr>
          <p:cNvPr id="121" name="Picture 120">
            <a:hlinkClick r:id="rId11" action="ppaction://hlinksldjump"/>
            <a:extLst>
              <a:ext uri="{FF2B5EF4-FFF2-40B4-BE49-F238E27FC236}">
                <a16:creationId xmlns:a16="http://schemas.microsoft.com/office/drawing/2014/main" id="{ABE6A924-834C-4E13-82D0-92C80679CCB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22" name="Picture 121">
            <a:hlinkClick r:id="rId13" action="ppaction://hlinksldjump"/>
            <a:extLst>
              <a:ext uri="{FF2B5EF4-FFF2-40B4-BE49-F238E27FC236}">
                <a16:creationId xmlns:a16="http://schemas.microsoft.com/office/drawing/2014/main" id="{0A754737-379C-4BB5-989F-BB5D244794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23" name="Picture 122">
            <a:hlinkClick r:id="rId15" action="ppaction://hlinksldjump"/>
            <a:extLst>
              <a:ext uri="{FF2B5EF4-FFF2-40B4-BE49-F238E27FC236}">
                <a16:creationId xmlns:a16="http://schemas.microsoft.com/office/drawing/2014/main" id="{FD8EB4D3-1CE1-462B-A6F3-FB32B27408D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24" name="Picture 123">
            <a:hlinkClick r:id="rId17" action="ppaction://hlinksldjump"/>
            <a:extLst>
              <a:ext uri="{FF2B5EF4-FFF2-40B4-BE49-F238E27FC236}">
                <a16:creationId xmlns:a16="http://schemas.microsoft.com/office/drawing/2014/main" id="{26BB48B2-6938-43FF-8E22-FE91D18B923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25" name="Picture 124">
            <a:hlinkClick r:id="rId19" action="ppaction://hlinksldjump"/>
            <a:extLst>
              <a:ext uri="{FF2B5EF4-FFF2-40B4-BE49-F238E27FC236}">
                <a16:creationId xmlns:a16="http://schemas.microsoft.com/office/drawing/2014/main" id="{35330606-588A-4BAE-AC07-71EC6A92411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26" name="Picture 125">
            <a:hlinkClick r:id="rId21" action="ppaction://hlinksldjump"/>
            <a:extLst>
              <a:ext uri="{FF2B5EF4-FFF2-40B4-BE49-F238E27FC236}">
                <a16:creationId xmlns:a16="http://schemas.microsoft.com/office/drawing/2014/main" id="{B531D8FE-BE16-4DE3-B655-F9C27A9B3A0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27" name="Picture 126">
            <a:hlinkClick r:id="rId23" action="ppaction://hlinksldjump"/>
            <a:extLst>
              <a:ext uri="{FF2B5EF4-FFF2-40B4-BE49-F238E27FC236}">
                <a16:creationId xmlns:a16="http://schemas.microsoft.com/office/drawing/2014/main" id="{24E8A21C-D2AE-4AC7-8754-8635F9B2B33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28" name="Picture 127">
            <a:hlinkClick r:id="rId25" action="ppaction://hlinksldjump"/>
            <a:extLst>
              <a:ext uri="{FF2B5EF4-FFF2-40B4-BE49-F238E27FC236}">
                <a16:creationId xmlns:a16="http://schemas.microsoft.com/office/drawing/2014/main" id="{694D0FD8-82AC-41E9-A3A9-58BC9D51EE0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29" name="Picture 128">
            <a:hlinkClick r:id="rId27" action="ppaction://hlinksldjump"/>
            <a:extLst>
              <a:ext uri="{FF2B5EF4-FFF2-40B4-BE49-F238E27FC236}">
                <a16:creationId xmlns:a16="http://schemas.microsoft.com/office/drawing/2014/main" id="{C418BCB1-C944-431E-A5CB-9B06C5505A4B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43" name="NEXT">
            <a:hlinkClick r:id="rId29" action="ppaction://hlinksldjump"/>
            <a:extLst>
              <a:ext uri="{FF2B5EF4-FFF2-40B4-BE49-F238E27FC236}">
                <a16:creationId xmlns:a16="http://schemas.microsoft.com/office/drawing/2014/main" id="{F665F06B-7D0E-4808-B875-51B70D95970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466698" y="6228517"/>
            <a:ext cx="925882" cy="4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2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07E3044-3F47-471E-A53D-516C4E3F7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B1E0B24-EBA1-46AF-87C1-937BA3871AEC}"/>
              </a:ext>
            </a:extLst>
          </p:cNvPr>
          <p:cNvSpPr/>
          <p:nvPr/>
        </p:nvSpPr>
        <p:spPr>
          <a:xfrm>
            <a:off x="3928801" y="875118"/>
            <a:ext cx="4334398" cy="597190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C814703-BA0E-44FC-B215-1B24FA4CDD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35" name="Picture 3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83E12C3-5E6D-4EE0-9D14-B36D82085B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D55F250-BB38-4913-BFEF-3E5E3E247C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6FEEAAB-B086-4DA0-976F-8283D709842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0057" y="2058268"/>
            <a:ext cx="6321568" cy="380145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3FF2F9D-5428-49EF-BB15-110F80B1E7E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1685" y="1684170"/>
            <a:ext cx="3088229" cy="517383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EAAD1D0-8A6B-46DB-BB80-A293A733CA3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353" y="2917770"/>
            <a:ext cx="3978641" cy="22227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88A660-EBA6-4526-A6E6-851D048D3F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94" y="829307"/>
            <a:ext cx="2890468" cy="7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2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B74132E-72BC-4EBF-A11D-5DD2E723DE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335"/>
          <a:stretch/>
        </p:blipFill>
        <p:spPr>
          <a:xfrm>
            <a:off x="4463735" y="1019715"/>
            <a:ext cx="4429303" cy="634673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FDB13202-D937-4893-B7D7-14C268FE0B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86FD15B-0213-4F72-99FE-3C07839C1A5B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22" name="กลุ่ม 26">
              <a:extLst>
                <a:ext uri="{FF2B5EF4-FFF2-40B4-BE49-F238E27FC236}">
                  <a16:creationId xmlns:a16="http://schemas.microsoft.com/office/drawing/2014/main" id="{E78F66D7-2286-4B5D-BC5C-7CAC9B120E2B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26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55501CF0-1AD6-4A32-A6D0-C2BACD695BC7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28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486CB5D-CDF6-4BA9-8A5F-F30F6817FD00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9D1BB9CE-DDE0-4F1C-94E6-CF4A813E7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B37379E-4DEA-4B80-BAAA-D91E5C524B47}"/>
              </a:ext>
            </a:extLst>
          </p:cNvPr>
          <p:cNvGrpSpPr/>
          <p:nvPr/>
        </p:nvGrpSpPr>
        <p:grpSpPr>
          <a:xfrm>
            <a:off x="5236711" y="191859"/>
            <a:ext cx="6206372" cy="690274"/>
            <a:chOff x="5236711" y="191859"/>
            <a:chExt cx="6206372" cy="690274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C722201C-F8CE-4661-BF55-F6C2E21332E7}"/>
                </a:ext>
              </a:extLst>
            </p:cNvPr>
            <p:cNvGrpSpPr/>
            <p:nvPr/>
          </p:nvGrpSpPr>
          <p:grpSpPr>
            <a:xfrm>
              <a:off x="5296014" y="191859"/>
              <a:ext cx="6147069" cy="634673"/>
              <a:chOff x="1399157" y="5520105"/>
              <a:chExt cx="3610676" cy="87802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58681B24-747C-4720-AA1C-E105F13472F5}"/>
                  </a:ext>
                </a:extLst>
              </p:cNvPr>
              <p:cNvSpPr/>
              <p:nvPr/>
            </p:nvSpPr>
            <p:spPr>
              <a:xfrm>
                <a:off x="1399157" y="5520105"/>
                <a:ext cx="3610676" cy="878021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4FBBE728-45A3-4C83-A930-52872BBD1FC0}"/>
                  </a:ext>
                </a:extLst>
              </p:cNvPr>
              <p:cNvSpPr/>
              <p:nvPr/>
            </p:nvSpPr>
            <p:spPr>
              <a:xfrm>
                <a:off x="1997556" y="5650552"/>
                <a:ext cx="3003812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มีสำนึกต่อส่วนรวม ร่วมทำสิ่งที่มีประโยชน์ต่อสังคม</a:t>
                </a:r>
                <a:endParaRPr lang="en-US" sz="2800" b="1" dirty="0"/>
              </a:p>
            </p:txBody>
          </p:sp>
        </p:grp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DB4AB7B2-D4B9-4018-8E70-44132A6DA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6711" y="247460"/>
              <a:ext cx="1192824" cy="634673"/>
            </a:xfrm>
            <a:prstGeom prst="rect">
              <a:avLst/>
            </a:prstGeom>
          </p:spPr>
        </p:pic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6801A57A-734E-4F8C-A7EA-44E8CFBA65ED}"/>
              </a:ext>
            </a:extLst>
          </p:cNvPr>
          <p:cNvGrpSpPr/>
          <p:nvPr/>
        </p:nvGrpSpPr>
        <p:grpSpPr>
          <a:xfrm>
            <a:off x="9315594" y="3649174"/>
            <a:ext cx="855837" cy="843111"/>
            <a:chOff x="9315594" y="3649174"/>
            <a:chExt cx="855837" cy="843111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B1B3936F-210E-4753-99C7-C1225C434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15594" y="3649174"/>
              <a:ext cx="855837" cy="843111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45E1B4AD-1C6E-4F84-9FCD-42D169CC0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62742" y="3742021"/>
              <a:ext cx="622035" cy="666240"/>
            </a:xfrm>
            <a:prstGeom prst="rect">
              <a:avLst/>
            </a:prstGeom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B9017EB-AE5C-4C9D-97B4-771DD3851F90}"/>
              </a:ext>
            </a:extLst>
          </p:cNvPr>
          <p:cNvGrpSpPr/>
          <p:nvPr/>
        </p:nvGrpSpPr>
        <p:grpSpPr>
          <a:xfrm>
            <a:off x="8308917" y="3649174"/>
            <a:ext cx="855837" cy="843111"/>
            <a:chOff x="8308917" y="3649174"/>
            <a:chExt cx="855837" cy="843111"/>
          </a:xfrm>
        </p:grpSpPr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DD10F478-059D-4ADE-AFC8-FFB1E7243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8917" y="3649174"/>
              <a:ext cx="855837" cy="843111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07C52AA3-918C-47D7-B87A-5684BFBC6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5177" y="3804953"/>
              <a:ext cx="507059" cy="546296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13D86FC-D024-4014-A2FA-85F33458362F}"/>
              </a:ext>
            </a:extLst>
          </p:cNvPr>
          <p:cNvGrpSpPr/>
          <p:nvPr/>
        </p:nvGrpSpPr>
        <p:grpSpPr>
          <a:xfrm>
            <a:off x="7302240" y="3649174"/>
            <a:ext cx="855837" cy="843111"/>
            <a:chOff x="7302240" y="3649174"/>
            <a:chExt cx="855837" cy="843111"/>
          </a:xfrm>
        </p:grpSpPr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B0E0CEFE-D2D2-46A5-8FE7-4747DC701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2240" y="3649174"/>
              <a:ext cx="855837" cy="843111"/>
            </a:xfrm>
            <a:prstGeom prst="rect">
              <a:avLst/>
            </a:prstGeom>
          </p:spPr>
        </p:pic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654ABF5C-DE2E-4C1F-949F-99D5B82C1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11870" y="3709048"/>
              <a:ext cx="265126" cy="695566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9D153A2-AC1F-44C6-8DB7-33C996185DD3}"/>
              </a:ext>
            </a:extLst>
          </p:cNvPr>
          <p:cNvGrpSpPr/>
          <p:nvPr/>
        </p:nvGrpSpPr>
        <p:grpSpPr>
          <a:xfrm>
            <a:off x="6295563" y="3649174"/>
            <a:ext cx="855837" cy="843111"/>
            <a:chOff x="6295563" y="3649174"/>
            <a:chExt cx="855837" cy="843111"/>
          </a:xfrm>
        </p:grpSpPr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967E5658-568D-47EF-B751-8BCBD7A6F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5563" y="3649174"/>
              <a:ext cx="855837" cy="843111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4195E582-4182-49A6-8445-461333398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2952" y="3767424"/>
              <a:ext cx="301058" cy="637190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26E4E86-366F-4080-AE43-C2DFB9121A69}"/>
              </a:ext>
            </a:extLst>
          </p:cNvPr>
          <p:cNvGrpSpPr/>
          <p:nvPr/>
        </p:nvGrpSpPr>
        <p:grpSpPr>
          <a:xfrm>
            <a:off x="5288886" y="3649174"/>
            <a:ext cx="855837" cy="843111"/>
            <a:chOff x="5288886" y="3649174"/>
            <a:chExt cx="855837" cy="843111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778BCDFE-9DEF-45ED-8BC3-CACEE3094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8886" y="3649174"/>
              <a:ext cx="855837" cy="843111"/>
            </a:xfrm>
            <a:prstGeom prst="rect">
              <a:avLst/>
            </a:prstGeom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FA288227-FAC0-4C84-97AE-1446BDD47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10833" y="3766529"/>
              <a:ext cx="458012" cy="62314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1399B61-4634-4F05-A360-C57D2B475E3C}"/>
              </a:ext>
            </a:extLst>
          </p:cNvPr>
          <p:cNvGrpSpPr/>
          <p:nvPr/>
        </p:nvGrpSpPr>
        <p:grpSpPr>
          <a:xfrm>
            <a:off x="4282209" y="3649174"/>
            <a:ext cx="855837" cy="843111"/>
            <a:chOff x="4282209" y="3649174"/>
            <a:chExt cx="855837" cy="843111"/>
          </a:xfrm>
        </p:grpSpPr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BA8A118F-EA83-478F-80FD-799C533E3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2209" y="3649174"/>
              <a:ext cx="855837" cy="843111"/>
            </a:xfrm>
            <a:prstGeom prst="rect">
              <a:avLst/>
            </a:prstGeom>
          </p:spPr>
        </p:pic>
        <p:pic>
          <p:nvPicPr>
            <p:cNvPr id="139" name="Picture 138">
              <a:extLst>
                <a:ext uri="{FF2B5EF4-FFF2-40B4-BE49-F238E27FC236}">
                  <a16:creationId xmlns:a16="http://schemas.microsoft.com/office/drawing/2014/main" id="{45AE8018-19E8-4BC8-B720-71995E474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19400" y="3863320"/>
              <a:ext cx="763639" cy="414816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DA60ED5-4F93-4668-8688-5F2A5AD5D4FF}"/>
              </a:ext>
            </a:extLst>
          </p:cNvPr>
          <p:cNvGrpSpPr/>
          <p:nvPr/>
        </p:nvGrpSpPr>
        <p:grpSpPr>
          <a:xfrm>
            <a:off x="3275532" y="3649174"/>
            <a:ext cx="855837" cy="843111"/>
            <a:chOff x="3275532" y="3649174"/>
            <a:chExt cx="855837" cy="843111"/>
          </a:xfrm>
        </p:grpSpPr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F9538EDD-A0BB-45E3-A351-B70FB5794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5532" y="3649174"/>
              <a:ext cx="855837" cy="843111"/>
            </a:xfrm>
            <a:prstGeom prst="rect">
              <a:avLst/>
            </a:prstGeom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643B96CE-3588-4D06-BB70-4F05146D4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748" y="3781431"/>
              <a:ext cx="700074" cy="577412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3986BD6-6BC9-4071-A43B-3458E682BCF7}"/>
              </a:ext>
            </a:extLst>
          </p:cNvPr>
          <p:cNvGrpSpPr/>
          <p:nvPr/>
        </p:nvGrpSpPr>
        <p:grpSpPr>
          <a:xfrm>
            <a:off x="10322272" y="2642704"/>
            <a:ext cx="855837" cy="843111"/>
            <a:chOff x="10322272" y="2642704"/>
            <a:chExt cx="855837" cy="843111"/>
          </a:xfrm>
        </p:grpSpPr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407814C6-8391-412B-9114-98A1D43A3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22272" y="2642704"/>
              <a:ext cx="855837" cy="84311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2556141-EBE0-4C1C-8A03-423338F8F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92787" y="2759470"/>
              <a:ext cx="514806" cy="600061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E1ED80-80C8-4E13-970F-13FFE65C03C1}"/>
              </a:ext>
            </a:extLst>
          </p:cNvPr>
          <p:cNvGrpSpPr/>
          <p:nvPr/>
        </p:nvGrpSpPr>
        <p:grpSpPr>
          <a:xfrm>
            <a:off x="9315594" y="2642704"/>
            <a:ext cx="855837" cy="843111"/>
            <a:chOff x="9315594" y="2642704"/>
            <a:chExt cx="855837" cy="843111"/>
          </a:xfrm>
        </p:grpSpPr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761471E6-49A4-4810-87C4-B22E3CEF1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15594" y="2642704"/>
              <a:ext cx="855837" cy="843111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27D77164-8315-449C-B3A7-424C070A9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89625" y="2765669"/>
              <a:ext cx="595152" cy="611683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D5C43CC-0ED5-4497-B447-3572A288DC2D}"/>
              </a:ext>
            </a:extLst>
          </p:cNvPr>
          <p:cNvGrpSpPr/>
          <p:nvPr/>
        </p:nvGrpSpPr>
        <p:grpSpPr>
          <a:xfrm>
            <a:off x="8308917" y="2642704"/>
            <a:ext cx="855837" cy="843111"/>
            <a:chOff x="8308917" y="2642704"/>
            <a:chExt cx="855837" cy="843111"/>
          </a:xfrm>
        </p:grpSpPr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105C6241-1E62-4943-80FF-F1243D4A0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8917" y="2642704"/>
              <a:ext cx="855837" cy="843111"/>
            </a:xfrm>
            <a:prstGeom prst="rect">
              <a:avLst/>
            </a:prstGeom>
          </p:spPr>
        </p:pic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1EF47DEA-78C8-4160-9828-D726D4BAB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548" y="2760608"/>
              <a:ext cx="577250" cy="620466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406234B-A103-496A-8C7C-9C5BC09AC935}"/>
              </a:ext>
            </a:extLst>
          </p:cNvPr>
          <p:cNvGrpSpPr/>
          <p:nvPr/>
        </p:nvGrpSpPr>
        <p:grpSpPr>
          <a:xfrm>
            <a:off x="7302240" y="2642704"/>
            <a:ext cx="855837" cy="843111"/>
            <a:chOff x="7302240" y="2642704"/>
            <a:chExt cx="855837" cy="843111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9E10836-9402-41B2-8277-12CEA707E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2240" y="2642704"/>
              <a:ext cx="855837" cy="843111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0C45AF89-62DE-4603-9863-1FDBD88AC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9766" y="2816332"/>
              <a:ext cx="562393" cy="510148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B9D100A-9F83-493A-9BEC-5E56BC81593C}"/>
              </a:ext>
            </a:extLst>
          </p:cNvPr>
          <p:cNvGrpSpPr/>
          <p:nvPr/>
        </p:nvGrpSpPr>
        <p:grpSpPr>
          <a:xfrm>
            <a:off x="6295563" y="2642704"/>
            <a:ext cx="855837" cy="843111"/>
            <a:chOff x="6295563" y="2642704"/>
            <a:chExt cx="855837" cy="843111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6B2F78A0-101D-4D6B-B32C-1B992EFCC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5563" y="2642704"/>
              <a:ext cx="855837" cy="843111"/>
            </a:xfrm>
            <a:prstGeom prst="rect">
              <a:avLst/>
            </a:prstGeom>
          </p:spPr>
        </p:pic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B7631FF9-E1D1-498C-9A65-6F293F41F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80432" y="2828135"/>
              <a:ext cx="686098" cy="569184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8DD2F4A-6AD0-4D4B-83AF-F67F74A3DA5D}"/>
              </a:ext>
            </a:extLst>
          </p:cNvPr>
          <p:cNvGrpSpPr/>
          <p:nvPr/>
        </p:nvGrpSpPr>
        <p:grpSpPr>
          <a:xfrm>
            <a:off x="5288886" y="2642704"/>
            <a:ext cx="855837" cy="843111"/>
            <a:chOff x="5288886" y="2642704"/>
            <a:chExt cx="855837" cy="843111"/>
          </a:xfrm>
        </p:grpSpPr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CE3561A-A2C5-4BB9-A18C-3DEC110649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8886" y="2642704"/>
              <a:ext cx="855837" cy="84311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BBED505B-33DF-4F8A-8174-D1D9291D4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1030" y="2727404"/>
              <a:ext cx="477881" cy="665022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DB2C81D-4D91-470C-97F6-B0ABE4EEEF4A}"/>
              </a:ext>
            </a:extLst>
          </p:cNvPr>
          <p:cNvGrpSpPr/>
          <p:nvPr/>
        </p:nvGrpSpPr>
        <p:grpSpPr>
          <a:xfrm>
            <a:off x="4282209" y="2642704"/>
            <a:ext cx="855837" cy="843111"/>
            <a:chOff x="4282209" y="2642704"/>
            <a:chExt cx="855837" cy="843111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958C4AE2-895F-45B9-A708-18D162CEA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2209" y="2642704"/>
              <a:ext cx="855837" cy="843111"/>
            </a:xfrm>
            <a:prstGeom prst="rect">
              <a:avLst/>
            </a:prstGeom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FF74970A-7393-4C5B-83F1-B504A3EC0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9385" y="2749852"/>
              <a:ext cx="398344" cy="628282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19C6EC8-E3F0-4D99-8647-F09268837BB5}"/>
              </a:ext>
            </a:extLst>
          </p:cNvPr>
          <p:cNvGrpSpPr/>
          <p:nvPr/>
        </p:nvGrpSpPr>
        <p:grpSpPr>
          <a:xfrm>
            <a:off x="3275532" y="2642704"/>
            <a:ext cx="855837" cy="843111"/>
            <a:chOff x="3275532" y="2642704"/>
            <a:chExt cx="855837" cy="843111"/>
          </a:xfrm>
        </p:grpSpPr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D8A0C0F4-4A8B-413C-8822-FED653CAE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5532" y="2642704"/>
              <a:ext cx="855837" cy="843111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60F09B21-C945-45CA-8E31-6B05A71CC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6496" y="2743286"/>
              <a:ext cx="498457" cy="619875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881860F-57FF-4FB9-9E68-3A2299AC15BD}"/>
              </a:ext>
            </a:extLst>
          </p:cNvPr>
          <p:cNvGrpSpPr/>
          <p:nvPr/>
        </p:nvGrpSpPr>
        <p:grpSpPr>
          <a:xfrm>
            <a:off x="2268855" y="2642704"/>
            <a:ext cx="855837" cy="843111"/>
            <a:chOff x="2268855" y="2642704"/>
            <a:chExt cx="855837" cy="843111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22FE3317-E5A2-4BED-9C0B-659DB6CA4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8855" y="2642704"/>
              <a:ext cx="855837" cy="843111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E139562C-DBAB-4C20-9BA8-D2223120F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5507" y="2848150"/>
              <a:ext cx="678246" cy="503215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5E2173D-72C2-4B91-83BA-7FFE0F9EE1FF}"/>
              </a:ext>
            </a:extLst>
          </p:cNvPr>
          <p:cNvGrpSpPr/>
          <p:nvPr/>
        </p:nvGrpSpPr>
        <p:grpSpPr>
          <a:xfrm>
            <a:off x="10322272" y="1652486"/>
            <a:ext cx="855837" cy="843111"/>
            <a:chOff x="10322272" y="1652486"/>
            <a:chExt cx="855837" cy="843111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34AB6D47-8E36-46D7-A6EE-927F92EBA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22272" y="1652486"/>
              <a:ext cx="855837" cy="843111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943ECC3D-1C29-40A6-9B7B-2366A1AB7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1279" y="1776453"/>
              <a:ext cx="637822" cy="568061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813F1AF-0A78-4AC1-B4BC-454DE3FC14D1}"/>
              </a:ext>
            </a:extLst>
          </p:cNvPr>
          <p:cNvGrpSpPr/>
          <p:nvPr/>
        </p:nvGrpSpPr>
        <p:grpSpPr>
          <a:xfrm>
            <a:off x="9315594" y="1652486"/>
            <a:ext cx="855837" cy="843111"/>
            <a:chOff x="9315594" y="1652486"/>
            <a:chExt cx="855837" cy="843111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5B8166A5-A130-4531-84D1-5AB6BA11F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15594" y="1652486"/>
              <a:ext cx="855837" cy="843111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961D443E-3EA5-4C9B-A698-F98287E39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76491" y="1805847"/>
              <a:ext cx="546616" cy="572373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073500-B5B5-41FB-8FC5-4527650BBE0A}"/>
              </a:ext>
            </a:extLst>
          </p:cNvPr>
          <p:cNvGrpSpPr/>
          <p:nvPr/>
        </p:nvGrpSpPr>
        <p:grpSpPr>
          <a:xfrm>
            <a:off x="8291692" y="1661448"/>
            <a:ext cx="855837" cy="843111"/>
            <a:chOff x="8308917" y="1652486"/>
            <a:chExt cx="855837" cy="843111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57B3CB4-3999-4025-8DA9-2214513CA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8917" y="1652486"/>
              <a:ext cx="855837" cy="84311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D86B28D-3F66-4331-A64E-BA1338218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27829" y="1793289"/>
              <a:ext cx="629500" cy="529628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C4B074E-696B-43D5-8107-B2381C2752A4}"/>
              </a:ext>
            </a:extLst>
          </p:cNvPr>
          <p:cNvGrpSpPr/>
          <p:nvPr/>
        </p:nvGrpSpPr>
        <p:grpSpPr>
          <a:xfrm>
            <a:off x="7302240" y="1652486"/>
            <a:ext cx="855837" cy="843111"/>
            <a:chOff x="7302240" y="1652486"/>
            <a:chExt cx="855837" cy="843111"/>
          </a:xfrm>
        </p:grpSpPr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F91347F5-2AE2-4587-926E-74187A1FA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2240" y="1652486"/>
              <a:ext cx="855837" cy="843111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8763A295-FD04-413F-BCAA-619FEDECB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2455" y="1726750"/>
              <a:ext cx="370682" cy="70913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8926845-D102-435E-A6D6-E4A7C4F21A31}"/>
              </a:ext>
            </a:extLst>
          </p:cNvPr>
          <p:cNvGrpSpPr/>
          <p:nvPr/>
        </p:nvGrpSpPr>
        <p:grpSpPr>
          <a:xfrm>
            <a:off x="6295563" y="1652486"/>
            <a:ext cx="855837" cy="843111"/>
            <a:chOff x="6295563" y="1652486"/>
            <a:chExt cx="855837" cy="843111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444B70CC-49CD-40FE-8A16-E50064833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95563" y="1652486"/>
              <a:ext cx="855837" cy="84311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45D010F-E6FB-4B83-B905-028179B3A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5846" y="1769794"/>
              <a:ext cx="494191" cy="608493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A16D275-86E3-4855-9DE5-FFBF7187A74E}"/>
              </a:ext>
            </a:extLst>
          </p:cNvPr>
          <p:cNvGrpSpPr/>
          <p:nvPr/>
        </p:nvGrpSpPr>
        <p:grpSpPr>
          <a:xfrm>
            <a:off x="5288886" y="1652486"/>
            <a:ext cx="855837" cy="843111"/>
            <a:chOff x="5288886" y="1652486"/>
            <a:chExt cx="855837" cy="843111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FEDBEC91-F6FA-4018-8634-4BB1CD3C1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8886" y="1652486"/>
              <a:ext cx="855837" cy="843111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F515481D-C388-43F7-9CA2-B0F6248C7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7594" y="1761516"/>
              <a:ext cx="237376" cy="639599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5615485-F94E-4227-8B7A-33BCCB081F46}"/>
              </a:ext>
            </a:extLst>
          </p:cNvPr>
          <p:cNvGrpSpPr/>
          <p:nvPr/>
        </p:nvGrpSpPr>
        <p:grpSpPr>
          <a:xfrm>
            <a:off x="4282209" y="1652486"/>
            <a:ext cx="855837" cy="843111"/>
            <a:chOff x="4282209" y="1652486"/>
            <a:chExt cx="855837" cy="843111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5F9113D6-0589-4553-BF04-9C719E09D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2209" y="1652486"/>
              <a:ext cx="855837" cy="843111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BA6C56CB-26EB-4410-817F-B37EC2E62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9210" y="1845357"/>
              <a:ext cx="634736" cy="48252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C8C5272-F951-4F9B-976B-86F93975F70E}"/>
              </a:ext>
            </a:extLst>
          </p:cNvPr>
          <p:cNvGrpSpPr/>
          <p:nvPr/>
        </p:nvGrpSpPr>
        <p:grpSpPr>
          <a:xfrm>
            <a:off x="3275532" y="1652486"/>
            <a:ext cx="855837" cy="843111"/>
            <a:chOff x="3275532" y="1652486"/>
            <a:chExt cx="855837" cy="843111"/>
          </a:xfrm>
        </p:grpSpPr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DC410979-2874-4CED-9E27-9685E6ECB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5532" y="1652486"/>
              <a:ext cx="855837" cy="84311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E51AE55C-DD8E-456F-974E-EF0933BDA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9208" y="1764117"/>
              <a:ext cx="681155" cy="605834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C78E6A9-9F2D-4D05-B543-2153FB094E74}"/>
              </a:ext>
            </a:extLst>
          </p:cNvPr>
          <p:cNvGrpSpPr/>
          <p:nvPr/>
        </p:nvGrpSpPr>
        <p:grpSpPr>
          <a:xfrm>
            <a:off x="2268855" y="1652486"/>
            <a:ext cx="855837" cy="843111"/>
            <a:chOff x="2268855" y="1652486"/>
            <a:chExt cx="855837" cy="84311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46FAB69-B5E1-47BB-ABE8-59148262B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8855" y="1652486"/>
              <a:ext cx="855837" cy="843111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8913F1A0-07E5-485A-810A-7DD9B6799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961" y="1726812"/>
              <a:ext cx="343683" cy="667345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751D93E-9447-46C4-9707-F3C8C152D7FD}"/>
              </a:ext>
            </a:extLst>
          </p:cNvPr>
          <p:cNvGrpSpPr/>
          <p:nvPr/>
        </p:nvGrpSpPr>
        <p:grpSpPr>
          <a:xfrm>
            <a:off x="3517442" y="4817088"/>
            <a:ext cx="6321889" cy="1942617"/>
            <a:chOff x="3161460" y="4576988"/>
            <a:chExt cx="7459456" cy="2292174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9A5F3B0-4B68-4568-AAF5-4B25735DC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1882" y="4576988"/>
              <a:ext cx="1613919" cy="2045043"/>
            </a:xfrm>
            <a:prstGeom prst="rect">
              <a:avLst/>
            </a:prstGeom>
          </p:spPr>
        </p:pic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442F14FB-CE69-431C-AE5F-8C3A4393242B}"/>
                </a:ext>
              </a:extLst>
            </p:cNvPr>
            <p:cNvSpPr/>
            <p:nvPr/>
          </p:nvSpPr>
          <p:spPr>
            <a:xfrm>
              <a:off x="3161460" y="6244377"/>
              <a:ext cx="1722320" cy="538458"/>
            </a:xfrm>
            <a:prstGeom prst="roundRect">
              <a:avLst>
                <a:gd name="adj" fmla="val 50000"/>
              </a:avLst>
            </a:prstGeom>
            <a:solidFill>
              <a:srgbClr val="F7BA0D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F78FA87E-4252-4FB6-8C46-74501CED1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70539" y="4576988"/>
              <a:ext cx="1613919" cy="2045043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EE7B8F24-E7F2-42CB-86E7-6C643E6BE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0606" y="4576988"/>
              <a:ext cx="1615161" cy="204504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0BB8ADC8-EE92-4255-8A73-FE0B81B84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50572" y="4576988"/>
              <a:ext cx="1615161" cy="2045042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5A4B7EC-3D53-4FBF-91B9-35D1E3A0C88B}"/>
                </a:ext>
              </a:extLst>
            </p:cNvPr>
            <p:cNvSpPr txBox="1"/>
            <p:nvPr/>
          </p:nvSpPr>
          <p:spPr>
            <a:xfrm>
              <a:off x="3255615" y="6251793"/>
              <a:ext cx="1557041" cy="617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ขยะรีไซเคิล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0EEED046-9C27-4CF5-8BDA-054540403259}"/>
                </a:ext>
              </a:extLst>
            </p:cNvPr>
            <p:cNvSpPr/>
            <p:nvPr/>
          </p:nvSpPr>
          <p:spPr>
            <a:xfrm>
              <a:off x="5035770" y="6244377"/>
              <a:ext cx="1722320" cy="538458"/>
            </a:xfrm>
            <a:prstGeom prst="roundRect">
              <a:avLst>
                <a:gd name="adj" fmla="val 50000"/>
              </a:avLst>
            </a:prstGeom>
            <a:solidFill>
              <a:srgbClr val="1899CB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81965A9-7E8E-4490-8AE8-190CBBC29083}"/>
                </a:ext>
              </a:extLst>
            </p:cNvPr>
            <p:cNvSpPr txBox="1"/>
            <p:nvPr/>
          </p:nvSpPr>
          <p:spPr>
            <a:xfrm>
              <a:off x="5237098" y="6251793"/>
              <a:ext cx="1341416" cy="617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ขยะทั่วไป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2F12648A-5449-4D53-AE89-06313FC4729F}"/>
                </a:ext>
              </a:extLst>
            </p:cNvPr>
            <p:cNvSpPr/>
            <p:nvPr/>
          </p:nvSpPr>
          <p:spPr>
            <a:xfrm>
              <a:off x="6999039" y="6244377"/>
              <a:ext cx="1722320" cy="538458"/>
            </a:xfrm>
            <a:prstGeom prst="roundRect">
              <a:avLst>
                <a:gd name="adj" fmla="val 50000"/>
              </a:avLst>
            </a:prstGeom>
            <a:solidFill>
              <a:srgbClr val="84AB37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CD44839-54E1-430E-A7A7-E155BDC349CE}"/>
                </a:ext>
              </a:extLst>
            </p:cNvPr>
            <p:cNvSpPr txBox="1"/>
            <p:nvPr/>
          </p:nvSpPr>
          <p:spPr>
            <a:xfrm>
              <a:off x="7228041" y="6240554"/>
              <a:ext cx="1307370" cy="617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ขยะเปียก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53598180-ED58-44EF-847F-1F9DA643B8B9}"/>
                </a:ext>
              </a:extLst>
            </p:cNvPr>
            <p:cNvSpPr/>
            <p:nvPr/>
          </p:nvSpPr>
          <p:spPr>
            <a:xfrm>
              <a:off x="8898596" y="6244377"/>
              <a:ext cx="1722320" cy="538458"/>
            </a:xfrm>
            <a:prstGeom prst="roundRect">
              <a:avLst>
                <a:gd name="adj" fmla="val 50000"/>
              </a:avLst>
            </a:prstGeom>
            <a:solidFill>
              <a:srgbClr val="EB1318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BD5842E-F101-46B6-907B-3603515DCBB1}"/>
                </a:ext>
              </a:extLst>
            </p:cNvPr>
            <p:cNvSpPr txBox="1"/>
            <p:nvPr/>
          </p:nvSpPr>
          <p:spPr>
            <a:xfrm>
              <a:off x="8948531" y="6240554"/>
              <a:ext cx="1666745" cy="617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ขยะอันตราย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BA216654-0BF8-4CB1-82B4-4FDF442DC6D6}"/>
              </a:ext>
            </a:extLst>
          </p:cNvPr>
          <p:cNvGrpSpPr/>
          <p:nvPr/>
        </p:nvGrpSpPr>
        <p:grpSpPr>
          <a:xfrm>
            <a:off x="-1750" y="6082631"/>
            <a:ext cx="1904822" cy="562470"/>
            <a:chOff x="-1750" y="6082631"/>
            <a:chExt cx="1904822" cy="562470"/>
          </a:xfrm>
        </p:grpSpPr>
        <p:sp>
          <p:nvSpPr>
            <p:cNvPr id="17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BD18EE5A-39B7-45FA-BC15-9D9F2FE7D405}"/>
                </a:ext>
              </a:extLst>
            </p:cNvPr>
            <p:cNvSpPr/>
            <p:nvPr/>
          </p:nvSpPr>
          <p:spPr>
            <a:xfrm rot="5400000">
              <a:off x="715696" y="5365185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75" name="Picture 174">
              <a:extLst>
                <a:ext uri="{FF2B5EF4-FFF2-40B4-BE49-F238E27FC236}">
                  <a16:creationId xmlns:a16="http://schemas.microsoft.com/office/drawing/2014/main" id="{ED94DC47-D793-4DFA-B5B8-74A90A602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551" y="6105734"/>
              <a:ext cx="969991" cy="539367"/>
            </a:xfrm>
            <a:prstGeom prst="rect">
              <a:avLst/>
            </a:prstGeom>
          </p:spPr>
        </p:pic>
      </p:grpSp>
      <p:pic>
        <p:nvPicPr>
          <p:cNvPr id="176" name="Picture 175">
            <a:hlinkClick r:id="rId39" action="ppaction://hlinksldjump"/>
            <a:extLst>
              <a:ext uri="{FF2B5EF4-FFF2-40B4-BE49-F238E27FC236}">
                <a16:creationId xmlns:a16="http://schemas.microsoft.com/office/drawing/2014/main" id="{482A44B1-5B4B-4B47-A3FE-CC0CACAC571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77" name="Picture 176">
            <a:hlinkClick r:id="rId41" action="ppaction://hlinksldjump"/>
            <a:extLst>
              <a:ext uri="{FF2B5EF4-FFF2-40B4-BE49-F238E27FC236}">
                <a16:creationId xmlns:a16="http://schemas.microsoft.com/office/drawing/2014/main" id="{E3204A43-E57C-4D84-8933-327A9ED18BC3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78" name="Picture 177">
            <a:hlinkClick r:id="rId43" action="ppaction://hlinksldjump"/>
            <a:extLst>
              <a:ext uri="{FF2B5EF4-FFF2-40B4-BE49-F238E27FC236}">
                <a16:creationId xmlns:a16="http://schemas.microsoft.com/office/drawing/2014/main" id="{C3491541-DE81-4C59-B095-A9ECA36A59DE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79" name="Picture 178">
            <a:hlinkClick r:id="rId45" action="ppaction://hlinksldjump"/>
            <a:extLst>
              <a:ext uri="{FF2B5EF4-FFF2-40B4-BE49-F238E27FC236}">
                <a16:creationId xmlns:a16="http://schemas.microsoft.com/office/drawing/2014/main" id="{55437B0A-95E8-4076-B087-3EC97DA3F48A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80" name="Picture 179">
            <a:hlinkClick r:id="rId47" action="ppaction://hlinksldjump"/>
            <a:extLst>
              <a:ext uri="{FF2B5EF4-FFF2-40B4-BE49-F238E27FC236}">
                <a16:creationId xmlns:a16="http://schemas.microsoft.com/office/drawing/2014/main" id="{2DC25A41-501F-45E8-BAB4-159E9C8DBCD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81" name="Picture 180">
            <a:hlinkClick r:id="rId49" action="ppaction://hlinksldjump"/>
            <a:extLst>
              <a:ext uri="{FF2B5EF4-FFF2-40B4-BE49-F238E27FC236}">
                <a16:creationId xmlns:a16="http://schemas.microsoft.com/office/drawing/2014/main" id="{6BC92B05-6BEB-4E4D-84B2-44F0222AA1BD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82" name="Picture 181">
            <a:hlinkClick r:id="rId51" action="ppaction://hlinksldjump"/>
            <a:extLst>
              <a:ext uri="{FF2B5EF4-FFF2-40B4-BE49-F238E27FC236}">
                <a16:creationId xmlns:a16="http://schemas.microsoft.com/office/drawing/2014/main" id="{B7547C72-3888-4464-9E6D-7F978DEA32E4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83" name="Picture 182">
            <a:hlinkClick r:id="rId53" action="ppaction://hlinksldjump"/>
            <a:extLst>
              <a:ext uri="{FF2B5EF4-FFF2-40B4-BE49-F238E27FC236}">
                <a16:creationId xmlns:a16="http://schemas.microsoft.com/office/drawing/2014/main" id="{BDCC21D0-C26D-4B4E-844A-CC095B3856DE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84" name="Picture 183">
            <a:hlinkClick r:id="rId55" action="ppaction://hlinksldjump"/>
            <a:extLst>
              <a:ext uri="{FF2B5EF4-FFF2-40B4-BE49-F238E27FC236}">
                <a16:creationId xmlns:a16="http://schemas.microsoft.com/office/drawing/2014/main" id="{1A1A6DC8-DA64-45F9-9B42-FCB7F8BF4408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30" name="Picture 129">
            <a:hlinkClick r:id="rId57" action="ppaction://hlinksldjump"/>
            <a:extLst>
              <a:ext uri="{FF2B5EF4-FFF2-40B4-BE49-F238E27FC236}">
                <a16:creationId xmlns:a16="http://schemas.microsoft.com/office/drawing/2014/main" id="{F35EBE87-806F-40FD-ADDC-6DFE400D2B9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24057"/>
            <a:ext cx="937872" cy="4848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47F6688-4602-4322-A1D2-E14D89887200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175FBC25-3CA7-471E-B12D-C9961E130830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3B757139-6D9A-4200-ADC7-46D3F3E2E1F0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221D8FC6-3040-4E9F-AC3E-BD2D30781A08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968D75C-ECAE-4BAD-8C15-166636B1440F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32AB70CC-0474-4834-8DB3-7951D12BEFED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5EDBBFE-9ED0-4AC1-AEE1-C4A02F90C650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06E57088-6FAE-4D05-B86F-DC193B3702B1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5BD0B9AA-BC32-424C-A1C7-3C4EF08A368D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786F08AF-BC8A-410C-AE27-C362D3312511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51B00150-583D-4B23-86F5-82D78A1A8102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13A5BCF3-6846-4437-BBCD-925E11929325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6B31F58E-7004-45E9-A882-AA39F1BCBEFA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F858D890-6C73-44FB-ACC9-5CF056CB3DE2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484456BA-DF30-4BE0-9258-703E5B1BB321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CD8CBCDE-FDA5-4FA0-B4E1-06B39DAFF453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EDD41D28-76C4-4A33-B7D3-1A7E34250266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B3632371-460C-4CC2-9B83-06EB543BEB99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DE4BDB7E-BC2B-4D67-98FD-4C6EC34C4963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C6450592-5E85-43AC-93CD-4BEAE1381EF5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E57E92E8-960E-4992-BFB4-B7E2780D7F46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5CF8B776-99D7-4AE3-9D07-73E343E39BED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619DF91D-AFCE-43ED-AF15-E7088429236A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8CDEA94-80C1-46E7-980D-A37CE93CD546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AB04E7F3-5B4B-4FE9-B664-7B3235E457F6}"/>
              </a:ext>
            </a:extLst>
          </p:cNvPr>
          <p:cNvSpPr/>
          <p:nvPr/>
        </p:nvSpPr>
        <p:spPr>
          <a:xfrm>
            <a:off x="10322272" y="6139704"/>
            <a:ext cx="1149619" cy="56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80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5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8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1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4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7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0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3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6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9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2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5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8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1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4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7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0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3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6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81481E-6 L 0.5306 0.30903 " pathEditMode="relative" rAng="0" ptsTypes="AA">
                                      <p:cBhvr>
                                        <p:cTn id="7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23" y="1544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306 0.30903 L 0.52904 0.52084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030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8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1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4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7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0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3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6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9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2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5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8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1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4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7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0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3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6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9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2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5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8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1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4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7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0.36537 0.01783 " pathEditMode="relative" rAng="0" ptsTypes="AA">
                                      <p:cBhvr>
                                        <p:cTn id="159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4" y="1157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6536 0.01783 L 0.36328 0.2243 " pathEditMode="relative" rAng="0" ptsTypes="AA">
                                      <p:cBhvr>
                                        <p:cTn id="1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0046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9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2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5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8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1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4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7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0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3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6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9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2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5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8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11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14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17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0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3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6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9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32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35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38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48148E-6 L 0.03515 0.01783 " pathEditMode="relative" rAng="0" ptsTypes="AA">
                                      <p:cBhvr>
                                        <p:cTn id="240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-23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515 0.01782 L 0.03372 0.22083 " pathEditMode="relative" rAng="0" ptsTypes="AA">
                                      <p:cBhvr>
                                        <p:cTn id="2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037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50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53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56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59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62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65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68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71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74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77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80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83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86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89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92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95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98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01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04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07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10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13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16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19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-0.0474 0.30903 " pathEditMode="relative" rAng="0" ptsTypes="AA">
                                      <p:cBhvr>
                                        <p:cTn id="32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14028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474 0.30903 L -0.04883 0.51204 " pathEditMode="relative" rAng="0" ptsTypes="AA">
                                      <p:cBhvr>
                                        <p:cTn id="3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0139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31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34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37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40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43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46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49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52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55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58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61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64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67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70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73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76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79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82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85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88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91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94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397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00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7.40741E-7 L -0.0474 0.16458 " pathEditMode="relative" rAng="0" ptsTypes="AA">
                                      <p:cBhvr>
                                        <p:cTn id="402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7639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474 0.16459 L -0.04896 0.36759 " pathEditMode="relative" rAng="0" ptsTypes="AA">
                                      <p:cBhvr>
                                        <p:cTn id="4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9815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12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15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18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21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24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27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30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33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36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39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42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45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48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51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54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57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60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63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66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69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72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75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78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81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0.20026 0.01782 " pathEditMode="relative" rAng="0" ptsTypes="AA">
                                      <p:cBhvr>
                                        <p:cTn id="483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3" y="463"/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0026 0.01782 L 0.20026 0.21435 " pathEditMode="relative" rAng="0" ptsTypes="AA">
                                      <p:cBhvr>
                                        <p:cTn id="4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52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93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96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99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02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05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08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11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14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17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20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23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26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29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32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35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38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41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44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47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50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53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56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59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62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0.28281 0.30903 " pathEditMode="relative" rAng="0" ptsTypes="AA">
                                      <p:cBhvr>
                                        <p:cTn id="56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3" y="15718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8281 0.30903 L 0.27487 0.52084 " pathEditMode="relative" rAng="0" ptsTypes="AA">
                                      <p:cBhvr>
                                        <p:cTn id="5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10301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0" fill="hold">
                      <p:stCondLst>
                        <p:cond delay="0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74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77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80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83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86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89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92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95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598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01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04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07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10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13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16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19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22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25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28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31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34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37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40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43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0.22825 0.29792 " pathEditMode="relative" rAng="0" ptsTypes="AA">
                                      <p:cBhvr>
                                        <p:cTn id="645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6" y="14884"/>
                                    </p:animMotion>
                                  </p:childTnLst>
                                </p:cTn>
                              </p:par>
                              <p:par>
                                <p:cTn id="646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2826 0.29792 L 0.22825 0.52269 " pathEditMode="relative" rAng="0" ptsTypes="AA">
                                      <p:cBhvr>
                                        <p:cTn id="6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11343"/>
                                    </p:animMotion>
                                  </p:childTnLst>
                                </p:cTn>
                              </p:par>
                              <p:par>
                                <p:cTn id="648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1" fill="hold">
                      <p:stCondLst>
                        <p:cond delay="0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55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58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61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64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67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70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73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76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79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82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85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88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91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94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697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00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03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06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09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12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15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18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21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24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31094 0.29791 " pathEditMode="relative" rAng="0" ptsTypes="AA">
                                      <p:cBhvr>
                                        <p:cTn id="72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77" y="15046"/>
                                    </p:animMotion>
                                  </p:childTnLst>
                                </p:cTn>
                              </p:par>
                              <p:par>
                                <p:cTn id="72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1094 0.29791 L 0.31328 0.51204 " pathEditMode="relative" rAng="0" ptsTypes="AA">
                                      <p:cBhvr>
                                        <p:cTn id="7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0139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2" fill="hold">
                      <p:stCondLst>
                        <p:cond delay="0"/>
                      </p:stCondLst>
                      <p:childTnLst>
                        <p:par>
                          <p:cTn id="733" fill="hold">
                            <p:stCondLst>
                              <p:cond delay="0"/>
                            </p:stCondLst>
                            <p:childTnLst>
                              <p:par>
                                <p:cTn id="73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36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39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42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45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48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51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54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57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60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63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66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69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72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75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78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81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84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87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90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93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96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99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02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05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0.10052 0.29653 " pathEditMode="relative" rAng="0" ptsTypes="AA">
                                      <p:cBhvr>
                                        <p:cTn id="807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15648"/>
                                    </p:animMotion>
                                  </p:childTnLst>
                                </p:cTn>
                              </p:par>
                              <p:par>
                                <p:cTn id="808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0052 0.29653 L -0.09791 0.5213 " pathEditMode="relative" rAng="0" ptsTypes="AA">
                                      <p:cBhvr>
                                        <p:cTn id="8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1227"/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3" fill="hold">
                      <p:stCondLst>
                        <p:cond delay="0"/>
                      </p:stCondLst>
                      <p:childTnLst>
                        <p:par>
                          <p:cTn id="814" fill="hold">
                            <p:stCondLst>
                              <p:cond delay="0"/>
                            </p:stCondLst>
                            <p:childTnLst>
                              <p:par>
                                <p:cTn id="8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17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20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23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26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29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32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35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38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41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44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47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50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53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56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59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62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65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68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71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74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77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80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83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86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7.40741E-7 L 0.1457 0.15347 " pathEditMode="relative" rAng="0" ptsTypes="AA">
                                      <p:cBhvr>
                                        <p:cTn id="888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" y="7824"/>
                                    </p:animMotion>
                                  </p:childTnLst>
                                </p:cTn>
                              </p:par>
                              <p:par>
                                <p:cTn id="889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1457 0.15347 L 0.14831 0.36296 " pathEditMode="relative" rAng="0" ptsTypes="AA">
                                      <p:cBhvr>
                                        <p:cTn id="8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9907"/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9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4" fill="hold">
                      <p:stCondLst>
                        <p:cond delay="0"/>
                      </p:stCondLst>
                      <p:childTnLst>
                        <p:par>
                          <p:cTn id="895" fill="hold">
                            <p:stCondLst>
                              <p:cond delay="0"/>
                            </p:stCondLst>
                            <p:childTnLst>
                              <p:par>
                                <p:cTn id="89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898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01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04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07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10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13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16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19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22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25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28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31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34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6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37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9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40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2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43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46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49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52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4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55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7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58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61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64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6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67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0.06315 0.29792 " pathEditMode="relative" rAng="0" ptsTypes="AA">
                                      <p:cBhvr>
                                        <p:cTn id="96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15741"/>
                                    </p:animMotion>
                                  </p:childTnLst>
                                </p:cTn>
                              </p:par>
                              <p:par>
                                <p:cTn id="97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6315 0.29792 L 0.06576 0.51204 " pathEditMode="relative" rAng="0" ptsTypes="AA">
                                      <p:cBhvr>
                                        <p:cTn id="9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0694"/>
                                    </p:animMotion>
                                  </p:childTnLst>
                                </p:cTn>
                              </p:par>
                              <p:par>
                                <p:cTn id="972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7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5" fill="hold">
                      <p:stCondLst>
                        <p:cond delay="0"/>
                      </p:stCondLst>
                      <p:childTnLst>
                        <p:par>
                          <p:cTn id="976" fill="hold">
                            <p:stCondLst>
                              <p:cond delay="0"/>
                            </p:stCondLst>
                            <p:childTnLst>
                              <p:par>
                                <p:cTn id="97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79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1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82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4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85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88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1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4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6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997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00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2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03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06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8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09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1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12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15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7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18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0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21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24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6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27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9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30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2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33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36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39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1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42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4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45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48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0.26706 0.15347 " pathEditMode="relative" rAng="0" ptsTypes="AA">
                                      <p:cBhvr>
                                        <p:cTn id="1050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2" y="7639"/>
                                    </p:animMotion>
                                  </p:childTnLst>
                                </p:cTn>
                              </p:par>
                              <p:par>
                                <p:cTn id="1051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6705 0.15347 L -0.26224 0.36968 " pathEditMode="relative" rAng="0" ptsTypes="AA">
                                      <p:cBhvr>
                                        <p:cTn id="10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0394"/>
                                    </p:animMotion>
                                  </p:childTnLst>
                                </p:cTn>
                              </p:par>
                              <p:par>
                                <p:cTn id="1053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5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6" fill="hold">
                      <p:stCondLst>
                        <p:cond delay="0"/>
                      </p:stCondLst>
                      <p:childTnLst>
                        <p:par>
                          <p:cTn id="1057" fill="hold">
                            <p:stCondLst>
                              <p:cond delay="0"/>
                            </p:stCondLst>
                            <p:childTnLst>
                              <p:par>
                                <p:cTn id="105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9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60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2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63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5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66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8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69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72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4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75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7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78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81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3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84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6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87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9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90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2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93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96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8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99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02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4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05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7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08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0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11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3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14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6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17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20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2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23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5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26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8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29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17578 0.1706 " pathEditMode="relative" rAng="0" ptsTypes="AA">
                                      <p:cBhvr>
                                        <p:cTn id="1131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8519"/>
                                    </p:animMotion>
                                  </p:childTnLst>
                                </p:cTn>
                              </p:par>
                              <p:par>
                                <p:cTn id="1132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17578 0.1706 L 0.17825 0.36296 " pathEditMode="relative" rAng="0" ptsTypes="AA">
                                      <p:cBhvr>
                                        <p:cTn id="1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9606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7" fill="hold">
                      <p:stCondLst>
                        <p:cond delay="0"/>
                      </p:stCondLst>
                      <p:childTnLst>
                        <p:par>
                          <p:cTn id="1138" fill="hold">
                            <p:stCondLst>
                              <p:cond delay="0"/>
                            </p:stCondLst>
                            <p:childTnLst>
                              <p:par>
                                <p:cTn id="113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0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41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44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6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47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9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50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2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53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5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56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8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59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1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62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4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65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68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0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71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3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74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6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77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9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80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2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83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5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86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8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89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92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4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95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7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198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0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01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3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04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6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07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9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10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0.25834 0.1706 " pathEditMode="relative" rAng="0" ptsTypes="AA">
                                      <p:cBhvr>
                                        <p:cTn id="121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8519"/>
                                    </p:animMotion>
                                  </p:childTnLst>
                                </p:cTn>
                              </p:par>
                              <p:par>
                                <p:cTn id="1213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5833 0.1706 L 0.26081 0.36296 " pathEditMode="relative" rAng="0" ptsTypes="AA">
                                      <p:cBhvr>
                                        <p:cTn id="12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9282"/>
                                    </p:animMotion>
                                  </p:childTnLst>
                                </p:cTn>
                              </p:par>
                              <p:par>
                                <p:cTn id="1215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1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8" fill="hold">
                      <p:stCondLst>
                        <p:cond delay="0"/>
                      </p:stCondLst>
                      <p:childTnLst>
                        <p:par>
                          <p:cTn id="1219" fill="hold">
                            <p:stCondLst>
                              <p:cond delay="0"/>
                            </p:stCondLst>
                            <p:childTnLst>
                              <p:par>
                                <p:cTn id="122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1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22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4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25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7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28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0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31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3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34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6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37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40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2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43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5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46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49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1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52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4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55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7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58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0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61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64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6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67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9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70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2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73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5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76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8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79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1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82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4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85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88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0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291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7.40741E-7 L -0.15455 0.1706 " pathEditMode="relative" rAng="0" ptsTypes="AA">
                                      <p:cBhvr>
                                        <p:cTn id="1293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34" y="8519"/>
                                    </p:animMotion>
                                  </p:childTnLst>
                                </p:cTn>
                              </p:par>
                              <p:par>
                                <p:cTn id="129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5455 0.1706 L -0.15039 0.37685 " pathEditMode="relative" rAng="0" ptsTypes="AA">
                                      <p:cBhvr>
                                        <p:cTn id="12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9977"/>
                                    </p:animMotion>
                                  </p:childTnLst>
                                </p:cTn>
                              </p:par>
                              <p:par>
                                <p:cTn id="1296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98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9" fill="hold">
                      <p:stCondLst>
                        <p:cond delay="0"/>
                      </p:stCondLst>
                      <p:childTnLst>
                        <p:par>
                          <p:cTn id="1300" fill="hold">
                            <p:stCondLst>
                              <p:cond delay="0"/>
                            </p:stCondLst>
                            <p:childTnLst>
                              <p:par>
                                <p:cTn id="130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2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03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5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06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8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09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12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4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15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7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18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0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21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3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24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6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27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9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30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2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33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36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8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39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1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42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4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45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7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48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0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51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3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54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6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57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60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2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63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5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66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8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69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1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72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-0.31966 0.02385 " pathEditMode="relative" rAng="0" ptsTypes="AA">
                                      <p:cBhvr>
                                        <p:cTn id="1374" dur="1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-23"/>
                                    </p:animMotion>
                                  </p:childTnLst>
                                </p:cTn>
                              </p:par>
                              <p:par>
                                <p:cTn id="137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31966 0.02384 L -0.3155 0.22083 " pathEditMode="relative" rAng="0" ptsTypes="AA">
                                      <p:cBhvr>
                                        <p:cTn id="1376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9514"/>
                                    </p:animMotion>
                                  </p:childTnLst>
                                </p:cTn>
                              </p:par>
                              <p:par>
                                <p:cTn id="1377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137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0" fill="hold">
                      <p:stCondLst>
                        <p:cond delay="0"/>
                      </p:stCondLst>
                      <p:childTnLst>
                        <p:par>
                          <p:cTn id="1381" fill="hold">
                            <p:stCondLst>
                              <p:cond delay="0"/>
                            </p:stCondLst>
                            <p:childTnLst>
                              <p:par>
                                <p:cTn id="138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84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6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87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9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90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2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93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5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96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8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99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1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02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4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05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08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0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11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3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14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6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17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9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20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2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23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5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26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8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29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32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4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35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7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38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0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41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3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44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6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47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9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50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2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53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-0.15455 0.31504 " pathEditMode="relative" rAng="0" ptsTypes="AA">
                                      <p:cBhvr>
                                        <p:cTn id="145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34" y="14375"/>
                                    </p:animMotion>
                                  </p:childTnLst>
                                </p:cTn>
                              </p:par>
                              <p:par>
                                <p:cTn id="1456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15455 0.31505 L -0.15208 0.51204 " pathEditMode="relative" rAng="0" ptsTypes="AA">
                                      <p:cBhvr>
                                        <p:cTn id="14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9838"/>
                                    </p:animMotion>
                                  </p:childTnLst>
                                </p:cTn>
                              </p:par>
                              <p:par>
                                <p:cTn id="1458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6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1" fill="hold">
                      <p:stCondLst>
                        <p:cond delay="0"/>
                      </p:stCondLst>
                      <p:childTnLst>
                        <p:par>
                          <p:cTn id="1462" fill="hold">
                            <p:stCondLst>
                              <p:cond delay="0"/>
                            </p:stCondLst>
                            <p:childTnLst>
                              <p:par>
                                <p:cTn id="146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4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65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7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68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0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71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3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74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6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77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80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2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83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5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86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8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89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1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92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4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95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7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498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0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01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3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04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6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07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9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10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2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13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5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16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8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19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1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22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4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25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7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28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0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31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3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34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L -0.40221 0.31504 " pathEditMode="relative" rAng="0" ptsTypes="AA">
                                      <p:cBhvr>
                                        <p:cTn id="153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17" y="15995"/>
                                    </p:animMotion>
                                  </p:childTnLst>
                                </p:cTn>
                              </p:par>
                              <p:par>
                                <p:cTn id="153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40221 0.31505 L -0.40221 0.51413 " pathEditMode="relative" rAng="0" ptsTypes="AA">
                                      <p:cBhvr>
                                        <p:cTn id="15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9954"/>
                                    </p:animMotion>
                                  </p:childTnLst>
                                </p:cTn>
                              </p:par>
                              <p:par>
                                <p:cTn id="1539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4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2" fill="hold">
                      <p:stCondLst>
                        <p:cond delay="0"/>
                      </p:stCondLst>
                      <p:childTnLst>
                        <p:par>
                          <p:cTn id="1543" fill="hold">
                            <p:stCondLst>
                              <p:cond delay="0"/>
                            </p:stCondLst>
                            <p:childTnLst>
                              <p:par>
                                <p:cTn id="154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5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46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8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49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1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52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4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55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7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58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0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61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3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64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6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67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9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70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2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73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5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76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8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79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1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82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4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85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7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88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0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91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3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94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6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597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9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00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2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03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5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06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8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09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1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12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4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15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04726 -0.0007 " pathEditMode="relative" rAng="0" ptsTypes="AA">
                                      <p:cBhvr>
                                        <p:cTn id="1617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" y="278"/>
                                    </p:animMotion>
                                  </p:childTnLst>
                                </p:cTn>
                              </p:par>
                              <p:par>
                                <p:cTn id="161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4726 -0.0007 L 0.04505 0.22083 " pathEditMode="relative" rAng="0" ptsTypes="AA">
                                      <p:cBhvr>
                                        <p:cTn id="16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10995"/>
                                    </p:animMotion>
                                  </p:childTnLst>
                                </p:cTn>
                              </p:par>
                              <p:par>
                                <p:cTn id="1620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3" fill="hold">
                      <p:stCondLst>
                        <p:cond delay="0"/>
                      </p:stCondLst>
                      <p:childTnLst>
                        <p:par>
                          <p:cTn id="1624" fill="hold">
                            <p:stCondLst>
                              <p:cond delay="0"/>
                            </p:stCondLst>
                            <p:childTnLst>
                              <p:par>
                                <p:cTn id="16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6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27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9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30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2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33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5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36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8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39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1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42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4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45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7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48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0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51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3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54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6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57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9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60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2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63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5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66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8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69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1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72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4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75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7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78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0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81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3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84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6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87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9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90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2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93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5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96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-0.03542 0.14606 " pathEditMode="relative" rAng="0" ptsTypes="AA">
                                      <p:cBhvr>
                                        <p:cTn id="169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" y="7292"/>
                                    </p:animMotion>
                                  </p:childTnLst>
                                </p:cTn>
                              </p:par>
                              <p:par>
                                <p:cTn id="1699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2 0.14606 L -0.03959 0.36204 " pathEditMode="relative" rAng="0" ptsTypes="AA">
                                      <p:cBhvr>
                                        <p:cTn id="17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10787"/>
                                    </p:animMotion>
                                  </p:childTnLst>
                                </p:cTn>
                              </p:par>
                              <p:par>
                                <p:cTn id="1701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0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4" fill="hold">
                      <p:stCondLst>
                        <p:cond delay="0"/>
                      </p:stCondLst>
                      <p:childTnLst>
                        <p:par>
                          <p:cTn id="1705" fill="hold">
                            <p:stCondLst>
                              <p:cond delay="0"/>
                            </p:stCondLst>
                            <p:childTnLst>
                              <p:par>
                                <p:cTn id="170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7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08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0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11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3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14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6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17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9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20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2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23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5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26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8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29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1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32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4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35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7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38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0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41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3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44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6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47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9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50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2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53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5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56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8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59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1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62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4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65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7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68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0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71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3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74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6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77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L -0.28307 -0.0007 " pathEditMode="relative" rAng="0" ptsTypes="AA">
                                      <p:cBhvr>
                                        <p:cTn id="1779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54" y="-46"/>
                                    </p:animMotion>
                                  </p:childTnLst>
                                </p:cTn>
                              </p:par>
                              <p:par>
                                <p:cTn id="178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8307 -0.00069 L -0.28815 0.23588 " pathEditMode="relative" rAng="0" ptsTypes="AA">
                                      <p:cBhvr>
                                        <p:cTn id="17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1481"/>
                                    </p:animMotion>
                                  </p:childTnLst>
                                </p:cTn>
                              </p:par>
                              <p:par>
                                <p:cTn id="1782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78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5" fill="hold">
                      <p:stCondLst>
                        <p:cond delay="0"/>
                      </p:stCondLst>
                      <p:childTnLst>
                        <p:par>
                          <p:cTn id="1786" fill="hold">
                            <p:stCondLst>
                              <p:cond delay="0"/>
                            </p:stCondLst>
                            <p:childTnLst>
                              <p:par>
                                <p:cTn id="178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8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89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1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92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4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95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7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798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0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01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3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04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6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07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9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10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2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13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5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16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8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19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1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22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4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25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7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28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0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31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3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34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6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37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9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40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2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43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5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46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8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49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1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52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4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55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7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58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20052 0.14606 " pathEditMode="relative" rAng="0" ptsTypes="AA">
                                      <p:cBhvr>
                                        <p:cTn id="1860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82" y="7662"/>
                                    </p:animMotion>
                                  </p:childTnLst>
                                </p:cTn>
                              </p:par>
                              <p:par>
                                <p:cTn id="1861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0052 0.14607 L -0.20638 0.37824 " pathEditMode="relative" rAng="0" ptsTypes="AA">
                                      <p:cBhvr>
                                        <p:cTn id="18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11481"/>
                                    </p:animMotion>
                                  </p:childTnLst>
                                </p:cTn>
                              </p:par>
                              <p:par>
                                <p:cTn id="1863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6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6" fill="hold">
                      <p:stCondLst>
                        <p:cond delay="0"/>
                      </p:stCondLst>
                      <p:childTnLst>
                        <p:par>
                          <p:cTn id="1867" fill="hold">
                            <p:stCondLst>
                              <p:cond delay="0"/>
                            </p:stCondLst>
                            <p:childTnLst>
                              <p:par>
                                <p:cTn id="186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9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70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2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73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5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76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8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79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1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82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4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85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7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88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0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91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3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94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6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897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9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00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2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03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5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06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8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09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1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12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4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15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7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18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0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21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3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24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6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27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9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30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2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33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5" dur="2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36" dur="2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8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39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0.11797 -0.0007 " pathEditMode="relative" rAng="0" ptsTypes="AA">
                                      <p:cBhvr>
                                        <p:cTn id="19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46"/>
                                    </p:animMotion>
                                  </p:childTnLst>
                                </p:cTn>
                              </p:par>
                              <p:par>
                                <p:cTn id="1942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797 -0.00069 L -0.12266 0.2243 " pathEditMode="relative" rAng="0" ptsTypes="AA">
                                      <p:cBhvr>
                                        <p:cTn id="19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10972"/>
                                    </p:animMotion>
                                  </p:childTnLst>
                                </p:cTn>
                              </p:par>
                              <p:par>
                                <p:cTn id="194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94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7" fill="hold">
                      <p:stCondLst>
                        <p:cond delay="0"/>
                      </p:stCondLst>
                      <p:childTnLst>
                        <p:par>
                          <p:cTn id="1948" fill="hold">
                            <p:stCondLst>
                              <p:cond delay="0"/>
                            </p:stCondLst>
                            <p:childTnLst>
                              <p:par>
                                <p:cTn id="194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0" dur="2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51" dur="2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3" dur="2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54" dur="2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6" dur="2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57" dur="2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9" dur="2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60" dur="2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2" dur="2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63" dur="2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5" dur="2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66" dur="2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8" dur="2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69" dur="2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1" dur="2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72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4" dur="2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75" dur="2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7" dur="2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78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0" dur="2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81" dur="2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3" dur="2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84" dur="2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6" dur="2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87" dur="2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9" dur="2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90" dur="2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2" dur="2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93" dur="2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5" dur="225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96" dur="2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8" dur="2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99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1" dur="2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02" dur="2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4" dur="2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05" dur="2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7" dur="2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08" dur="2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0" dur="2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11" dur="2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3" dur="2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14" dur="2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6" dur="2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17" dur="2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9" dur="2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020" dur="2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-0.36563 0.14607 " pathEditMode="relative" rAng="0" ptsTypes="AA">
                                      <p:cBhvr>
                                        <p:cTn id="2022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68" y="7639"/>
                                    </p:animMotion>
                                  </p:childTnLst>
                                </p:cTn>
                              </p:par>
                              <p:par>
                                <p:cTn id="2023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36562 0.14607 L -0.37123 0.36296 " pathEditMode="relative" rAng="0" ptsTypes="AA">
                                      <p:cBhvr>
                                        <p:cTn id="20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10718"/>
                                    </p:animMotion>
                                  </p:childTnLst>
                                </p:cTn>
                              </p:par>
                              <p:par>
                                <p:cTn id="2025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  <p:bldLst>
      <p:bldP spid="6" grpId="0" animBg="1"/>
      <p:bldP spid="134" grpId="0" animBg="1"/>
      <p:bldP spid="136" grpId="0" animBg="1"/>
      <p:bldP spid="138" grpId="0" animBg="1"/>
      <p:bldP spid="140" grpId="0" animBg="1"/>
      <p:bldP spid="142" grpId="0" animBg="1"/>
      <p:bldP spid="144" grpId="0" animBg="1"/>
      <p:bldP spid="146" grpId="0" animBg="1"/>
      <p:bldP spid="148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B74132E-72BC-4EBF-A11D-5DD2E723DE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335"/>
          <a:stretch/>
        </p:blipFill>
        <p:spPr>
          <a:xfrm>
            <a:off x="4463735" y="1019715"/>
            <a:ext cx="4429303" cy="634673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F280C68B-20A3-4A4B-B7CC-E5AB0679E4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44" name="Group 143">
            <a:extLst>
              <a:ext uri="{FF2B5EF4-FFF2-40B4-BE49-F238E27FC236}">
                <a16:creationId xmlns:a16="http://schemas.microsoft.com/office/drawing/2014/main" id="{CE634404-0797-4633-8631-39265753CF64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146" name="กลุ่ม 26">
              <a:extLst>
                <a:ext uri="{FF2B5EF4-FFF2-40B4-BE49-F238E27FC236}">
                  <a16:creationId xmlns:a16="http://schemas.microsoft.com/office/drawing/2014/main" id="{F9AA0F3B-A0F9-40E2-9F8B-FD37282F42C0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50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C5D76CD8-8EC5-473B-AD15-2F10C21465F2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51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8368EEA6-0AAE-4726-9F9E-C7B976D29EA2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C974F1CA-8134-4EA9-9D55-568604F1D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49B7241-7B98-49C0-AAA1-32C69432DE15}"/>
              </a:ext>
            </a:extLst>
          </p:cNvPr>
          <p:cNvGrpSpPr/>
          <p:nvPr/>
        </p:nvGrpSpPr>
        <p:grpSpPr>
          <a:xfrm>
            <a:off x="5236711" y="191859"/>
            <a:ext cx="6206372" cy="690274"/>
            <a:chOff x="5236711" y="191859"/>
            <a:chExt cx="6206372" cy="690274"/>
          </a:xfrm>
        </p:grpSpPr>
        <p:grpSp>
          <p:nvGrpSpPr>
            <p:cNvPr id="40" name="กลุ่ม 1">
              <a:extLst>
                <a:ext uri="{FF2B5EF4-FFF2-40B4-BE49-F238E27FC236}">
                  <a16:creationId xmlns:a16="http://schemas.microsoft.com/office/drawing/2014/main" id="{C722201C-F8CE-4661-BF55-F6C2E21332E7}"/>
                </a:ext>
              </a:extLst>
            </p:cNvPr>
            <p:cNvGrpSpPr/>
            <p:nvPr/>
          </p:nvGrpSpPr>
          <p:grpSpPr>
            <a:xfrm>
              <a:off x="5296014" y="191859"/>
              <a:ext cx="6147069" cy="634673"/>
              <a:chOff x="1399157" y="5520105"/>
              <a:chExt cx="3610676" cy="87802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58681B24-747C-4720-AA1C-E105F13472F5}"/>
                  </a:ext>
                </a:extLst>
              </p:cNvPr>
              <p:cNvSpPr/>
              <p:nvPr/>
            </p:nvSpPr>
            <p:spPr>
              <a:xfrm>
                <a:off x="1399157" y="5520105"/>
                <a:ext cx="3610676" cy="878021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42" name="สี่เหลี่ยมผืนผ้า 59">
                <a:extLst>
                  <a:ext uri="{FF2B5EF4-FFF2-40B4-BE49-F238E27FC236}">
                    <a16:creationId xmlns:a16="http://schemas.microsoft.com/office/drawing/2014/main" id="{4FBBE728-45A3-4C83-A930-52872BBD1FC0}"/>
                  </a:ext>
                </a:extLst>
              </p:cNvPr>
              <p:cNvSpPr/>
              <p:nvPr/>
            </p:nvSpPr>
            <p:spPr>
              <a:xfrm>
                <a:off x="1997556" y="5650552"/>
                <a:ext cx="3003812" cy="7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มีสำนึกต่อส่วนรวม ร่วมทำสิ่งที่มีประโยชน์ต่อสังคม</a:t>
                </a:r>
                <a:endParaRPr lang="en-US" sz="2800" b="1" dirty="0"/>
              </a:p>
            </p:txBody>
          </p:sp>
        </p:grpSp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B09B7027-DCAB-4CAA-A28C-E4C2FEE45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6711" y="247460"/>
              <a:ext cx="1192824" cy="634673"/>
            </a:xfrm>
            <a:prstGeom prst="rect">
              <a:avLst/>
            </a:prstGeom>
          </p:spPr>
        </p:pic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DAD7FBDC-0DB0-444C-838B-C9CCAA0F1805}"/>
              </a:ext>
            </a:extLst>
          </p:cNvPr>
          <p:cNvGrpSpPr/>
          <p:nvPr/>
        </p:nvGrpSpPr>
        <p:grpSpPr>
          <a:xfrm>
            <a:off x="-1750" y="6082631"/>
            <a:ext cx="1904822" cy="562470"/>
            <a:chOff x="-1750" y="6082631"/>
            <a:chExt cx="1904822" cy="562470"/>
          </a:xfrm>
        </p:grpSpPr>
        <p:sp>
          <p:nvSpPr>
            <p:cNvPr id="18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5FF6561D-AC9E-4589-A962-D4CE3294AB27}"/>
                </a:ext>
              </a:extLst>
            </p:cNvPr>
            <p:cNvSpPr/>
            <p:nvPr/>
          </p:nvSpPr>
          <p:spPr>
            <a:xfrm rot="5400000">
              <a:off x="715696" y="5365185"/>
              <a:ext cx="469929" cy="1904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CE0B2D70-F34F-4267-B802-A46390378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551" y="6105734"/>
              <a:ext cx="969991" cy="539367"/>
            </a:xfrm>
            <a:prstGeom prst="rect">
              <a:avLst/>
            </a:prstGeom>
          </p:spPr>
        </p:pic>
      </p:grpSp>
      <p:pic>
        <p:nvPicPr>
          <p:cNvPr id="186" name="Picture 185">
            <a:hlinkClick r:id="rId9" action="ppaction://hlinksldjump"/>
            <a:extLst>
              <a:ext uri="{FF2B5EF4-FFF2-40B4-BE49-F238E27FC236}">
                <a16:creationId xmlns:a16="http://schemas.microsoft.com/office/drawing/2014/main" id="{67A1AD6B-12DC-4A4D-902F-7AED5CA1B6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87" name="Picture 186">
            <a:hlinkClick r:id="rId11" action="ppaction://hlinksldjump"/>
            <a:extLst>
              <a:ext uri="{FF2B5EF4-FFF2-40B4-BE49-F238E27FC236}">
                <a16:creationId xmlns:a16="http://schemas.microsoft.com/office/drawing/2014/main" id="{61B61213-666E-4E79-A484-12624D9AAF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88" name="Picture 187">
            <a:hlinkClick r:id="rId13" action="ppaction://hlinksldjump"/>
            <a:extLst>
              <a:ext uri="{FF2B5EF4-FFF2-40B4-BE49-F238E27FC236}">
                <a16:creationId xmlns:a16="http://schemas.microsoft.com/office/drawing/2014/main" id="{C98DA296-1F4A-4B34-B959-83481B45DA5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89" name="Picture 188">
            <a:hlinkClick r:id="rId15" action="ppaction://hlinksldjump"/>
            <a:extLst>
              <a:ext uri="{FF2B5EF4-FFF2-40B4-BE49-F238E27FC236}">
                <a16:creationId xmlns:a16="http://schemas.microsoft.com/office/drawing/2014/main" id="{F161A085-FD6C-4C75-A26B-8B162907A0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90" name="Picture 189">
            <a:hlinkClick r:id="rId17" action="ppaction://hlinksldjump"/>
            <a:extLst>
              <a:ext uri="{FF2B5EF4-FFF2-40B4-BE49-F238E27FC236}">
                <a16:creationId xmlns:a16="http://schemas.microsoft.com/office/drawing/2014/main" id="{B9B706E5-1A7E-4B0E-B5B5-7224B90D144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91" name="Picture 190">
            <a:hlinkClick r:id="rId19" action="ppaction://hlinksldjump"/>
            <a:extLst>
              <a:ext uri="{FF2B5EF4-FFF2-40B4-BE49-F238E27FC236}">
                <a16:creationId xmlns:a16="http://schemas.microsoft.com/office/drawing/2014/main" id="{6A359A2E-8D85-49B0-92A0-39AFF872890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92" name="Picture 191">
            <a:hlinkClick r:id="rId21" action="ppaction://hlinksldjump"/>
            <a:extLst>
              <a:ext uri="{FF2B5EF4-FFF2-40B4-BE49-F238E27FC236}">
                <a16:creationId xmlns:a16="http://schemas.microsoft.com/office/drawing/2014/main" id="{F6850269-4E55-452D-B98A-AE66DAD67E6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93" name="Picture 192">
            <a:hlinkClick r:id="rId23" action="ppaction://hlinksldjump"/>
            <a:extLst>
              <a:ext uri="{FF2B5EF4-FFF2-40B4-BE49-F238E27FC236}">
                <a16:creationId xmlns:a16="http://schemas.microsoft.com/office/drawing/2014/main" id="{F3F7E0C1-4C5B-4237-8570-3ADD6C20352D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94" name="Picture 193">
            <a:hlinkClick r:id="rId25" action="ppaction://hlinksldjump"/>
            <a:extLst>
              <a:ext uri="{FF2B5EF4-FFF2-40B4-BE49-F238E27FC236}">
                <a16:creationId xmlns:a16="http://schemas.microsoft.com/office/drawing/2014/main" id="{FCDA06C0-776F-4095-B61D-FFDD2379D6C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grpSp>
        <p:nvGrpSpPr>
          <p:cNvPr id="153" name="Group 152">
            <a:extLst>
              <a:ext uri="{FF2B5EF4-FFF2-40B4-BE49-F238E27FC236}">
                <a16:creationId xmlns:a16="http://schemas.microsoft.com/office/drawing/2014/main" id="{4921EE5B-44B3-4C5B-921C-404D03766574}"/>
              </a:ext>
            </a:extLst>
          </p:cNvPr>
          <p:cNvGrpSpPr/>
          <p:nvPr/>
        </p:nvGrpSpPr>
        <p:grpSpPr>
          <a:xfrm>
            <a:off x="6938545" y="1697770"/>
            <a:ext cx="1788082" cy="2589794"/>
            <a:chOff x="4023635" y="1881595"/>
            <a:chExt cx="1788082" cy="2589794"/>
          </a:xfrm>
        </p:grpSpPr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392FD8C5-60C5-4D2B-9AFD-7358C958CD62}"/>
                </a:ext>
              </a:extLst>
            </p:cNvPr>
            <p:cNvGrpSpPr/>
            <p:nvPr/>
          </p:nvGrpSpPr>
          <p:grpSpPr>
            <a:xfrm>
              <a:off x="4023635" y="2754937"/>
              <a:ext cx="855837" cy="843110"/>
              <a:chOff x="5288886" y="3649174"/>
              <a:chExt cx="855837" cy="843110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id="{193E8821-7646-41B3-BEF2-144A10C662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88886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71" name="Picture 170">
                <a:extLst>
                  <a:ext uri="{FF2B5EF4-FFF2-40B4-BE49-F238E27FC236}">
                    <a16:creationId xmlns:a16="http://schemas.microsoft.com/office/drawing/2014/main" id="{EED7BE1F-D6CB-4547-8D35-B9E1D9A812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25580" y="3792017"/>
                <a:ext cx="629500" cy="529628"/>
              </a:xfrm>
              <a:prstGeom prst="rect">
                <a:avLst/>
              </a:prstGeom>
            </p:spPr>
          </p:pic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B6AE7BD7-A96A-4B21-9B1D-586511F6C5FD}"/>
                </a:ext>
              </a:extLst>
            </p:cNvPr>
            <p:cNvGrpSpPr/>
            <p:nvPr/>
          </p:nvGrpSpPr>
          <p:grpSpPr>
            <a:xfrm>
              <a:off x="4955880" y="2754937"/>
              <a:ext cx="855837" cy="843110"/>
              <a:chOff x="8308917" y="3649174"/>
              <a:chExt cx="855837" cy="843110"/>
            </a:xfrm>
          </p:grpSpPr>
          <p:pic>
            <p:nvPicPr>
              <p:cNvPr id="168" name="Picture 167">
                <a:extLst>
                  <a:ext uri="{FF2B5EF4-FFF2-40B4-BE49-F238E27FC236}">
                    <a16:creationId xmlns:a16="http://schemas.microsoft.com/office/drawing/2014/main" id="{D5C6B499-79F9-4899-A043-451ADBCEE9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08917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69" name="Picture 168">
                <a:extLst>
                  <a:ext uri="{FF2B5EF4-FFF2-40B4-BE49-F238E27FC236}">
                    <a16:creationId xmlns:a16="http://schemas.microsoft.com/office/drawing/2014/main" id="{8D450F90-B9DB-4FA7-BAD4-5DDC011A50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21449" y="3730132"/>
                <a:ext cx="477881" cy="665022"/>
              </a:xfrm>
              <a:prstGeom prst="rect">
                <a:avLst/>
              </a:prstGeom>
            </p:spPr>
          </p:pic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95EC8353-A06A-46C1-BC18-08E99F382D8D}"/>
                </a:ext>
              </a:extLst>
            </p:cNvPr>
            <p:cNvGrpSpPr/>
            <p:nvPr/>
          </p:nvGrpSpPr>
          <p:grpSpPr>
            <a:xfrm>
              <a:off x="4955880" y="3628279"/>
              <a:ext cx="855837" cy="843110"/>
              <a:chOff x="9315594" y="3649174"/>
              <a:chExt cx="855837" cy="843110"/>
            </a:xfrm>
          </p:grpSpPr>
          <p:pic>
            <p:nvPicPr>
              <p:cNvPr id="166" name="Picture 165">
                <a:extLst>
                  <a:ext uri="{FF2B5EF4-FFF2-40B4-BE49-F238E27FC236}">
                    <a16:creationId xmlns:a16="http://schemas.microsoft.com/office/drawing/2014/main" id="{1AF2DE3A-1475-4C77-A820-135D3D3673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15594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67" name="Picture 166">
                <a:extLst>
                  <a:ext uri="{FF2B5EF4-FFF2-40B4-BE49-F238E27FC236}">
                    <a16:creationId xmlns:a16="http://schemas.microsoft.com/office/drawing/2014/main" id="{BFDF620C-6745-4932-9680-B719F68D7E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87892" y="3769668"/>
                <a:ext cx="514806" cy="600061"/>
              </a:xfrm>
              <a:prstGeom prst="rect">
                <a:avLst/>
              </a:prstGeom>
            </p:spPr>
          </p:pic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E37076CB-8923-4846-BA58-F5D45D0744A1}"/>
                </a:ext>
              </a:extLst>
            </p:cNvPr>
            <p:cNvGrpSpPr/>
            <p:nvPr/>
          </p:nvGrpSpPr>
          <p:grpSpPr>
            <a:xfrm>
              <a:off x="4023635" y="3628279"/>
              <a:ext cx="855837" cy="843110"/>
              <a:chOff x="6295563" y="3649174"/>
              <a:chExt cx="855837" cy="843110"/>
            </a:xfrm>
          </p:grpSpPr>
          <p:pic>
            <p:nvPicPr>
              <p:cNvPr id="164" name="Picture 163">
                <a:extLst>
                  <a:ext uri="{FF2B5EF4-FFF2-40B4-BE49-F238E27FC236}">
                    <a16:creationId xmlns:a16="http://schemas.microsoft.com/office/drawing/2014/main" id="{0BE0DA1A-EE4A-4562-90DC-A96C4D88E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95563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798E4DC0-B162-4824-935A-A0271E086E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83594" y="3758782"/>
                <a:ext cx="494191" cy="608493"/>
              </a:xfrm>
              <a:prstGeom prst="rect">
                <a:avLst/>
              </a:prstGeom>
            </p:spPr>
          </p:pic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487E0810-6DA6-4E6E-8876-8480A61DD05F}"/>
                </a:ext>
              </a:extLst>
            </p:cNvPr>
            <p:cNvGrpSpPr/>
            <p:nvPr/>
          </p:nvGrpSpPr>
          <p:grpSpPr>
            <a:xfrm>
              <a:off x="4955880" y="1881595"/>
              <a:ext cx="855837" cy="843110"/>
              <a:chOff x="7302240" y="3649174"/>
              <a:chExt cx="855837" cy="843110"/>
            </a:xfrm>
          </p:grpSpPr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1992E8EA-A566-4348-A5C3-4E5B3BA64E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02240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63" name="Picture 162">
                <a:extLst>
                  <a:ext uri="{FF2B5EF4-FFF2-40B4-BE49-F238E27FC236}">
                    <a16:creationId xmlns:a16="http://schemas.microsoft.com/office/drawing/2014/main" id="{55429063-7762-4D25-8C4A-50BB22971D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22400" y="3786719"/>
                <a:ext cx="681155" cy="605834"/>
              </a:xfrm>
              <a:prstGeom prst="rect">
                <a:avLst/>
              </a:prstGeom>
            </p:spPr>
          </p:pic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3C14A471-15D2-4125-B0C6-AFD6F5535ADE}"/>
                </a:ext>
              </a:extLst>
            </p:cNvPr>
            <p:cNvGrpSpPr/>
            <p:nvPr/>
          </p:nvGrpSpPr>
          <p:grpSpPr>
            <a:xfrm>
              <a:off x="4023635" y="1881595"/>
              <a:ext cx="855837" cy="843110"/>
              <a:chOff x="4282209" y="3649174"/>
              <a:chExt cx="855837" cy="843110"/>
            </a:xfrm>
          </p:grpSpPr>
          <p:pic>
            <p:nvPicPr>
              <p:cNvPr id="160" name="Picture 159">
                <a:extLst>
                  <a:ext uri="{FF2B5EF4-FFF2-40B4-BE49-F238E27FC236}">
                    <a16:creationId xmlns:a16="http://schemas.microsoft.com/office/drawing/2014/main" id="{934C714D-4C94-4628-8A7E-1FFBFE1D1B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82209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774033AA-65C8-4A2A-9E18-BB77573325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92759" y="3844169"/>
                <a:ext cx="634736" cy="482529"/>
              </a:xfrm>
              <a:prstGeom prst="rect">
                <a:avLst/>
              </a:prstGeom>
            </p:spPr>
          </p:pic>
        </p:grp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E34384D7-201D-49AF-85E7-C76991941D00}"/>
              </a:ext>
            </a:extLst>
          </p:cNvPr>
          <p:cNvGrpSpPr/>
          <p:nvPr/>
        </p:nvGrpSpPr>
        <p:grpSpPr>
          <a:xfrm>
            <a:off x="4597105" y="1694769"/>
            <a:ext cx="1788318" cy="2593439"/>
            <a:chOff x="2072295" y="1881596"/>
            <a:chExt cx="1788318" cy="2593439"/>
          </a:xfrm>
        </p:grpSpPr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6A7A1477-BE74-4774-B736-6064B58DFD7B}"/>
                </a:ext>
              </a:extLst>
            </p:cNvPr>
            <p:cNvGrpSpPr/>
            <p:nvPr/>
          </p:nvGrpSpPr>
          <p:grpSpPr>
            <a:xfrm>
              <a:off x="3004776" y="3631925"/>
              <a:ext cx="855837" cy="843110"/>
              <a:chOff x="3275532" y="3649174"/>
              <a:chExt cx="855837" cy="843110"/>
            </a:xfrm>
          </p:grpSpPr>
          <p:pic>
            <p:nvPicPr>
              <p:cNvPr id="201" name="Picture 200">
                <a:extLst>
                  <a:ext uri="{FF2B5EF4-FFF2-40B4-BE49-F238E27FC236}">
                    <a16:creationId xmlns:a16="http://schemas.microsoft.com/office/drawing/2014/main" id="{17E49B8A-DD40-4051-B091-01D3665ADB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75532" y="364917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02" name="Picture 201">
                <a:extLst>
                  <a:ext uri="{FF2B5EF4-FFF2-40B4-BE49-F238E27FC236}">
                    <a16:creationId xmlns:a16="http://schemas.microsoft.com/office/drawing/2014/main" id="{524EA8BF-6A56-435D-9ECA-345BE084D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86919" y="3764667"/>
                <a:ext cx="668122" cy="595047"/>
              </a:xfrm>
              <a:prstGeom prst="rect">
                <a:avLst/>
              </a:prstGeom>
            </p:spPr>
          </p:pic>
        </p:grpSp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8FDEC6ED-B57A-4DA9-82CD-6B9C4B4F5D90}"/>
                </a:ext>
              </a:extLst>
            </p:cNvPr>
            <p:cNvGrpSpPr/>
            <p:nvPr/>
          </p:nvGrpSpPr>
          <p:grpSpPr>
            <a:xfrm>
              <a:off x="2072295" y="2756761"/>
              <a:ext cx="855837" cy="843110"/>
              <a:chOff x="7302240" y="2642704"/>
              <a:chExt cx="855837" cy="843110"/>
            </a:xfrm>
          </p:grpSpPr>
          <p:pic>
            <p:nvPicPr>
              <p:cNvPr id="199" name="Picture 198">
                <a:extLst>
                  <a:ext uri="{FF2B5EF4-FFF2-40B4-BE49-F238E27FC236}">
                    <a16:creationId xmlns:a16="http://schemas.microsoft.com/office/drawing/2014/main" id="{7873FFEC-1105-4486-A7FA-CAA256702C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02240" y="264270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00" name="Picture 199">
                <a:extLst>
                  <a:ext uri="{FF2B5EF4-FFF2-40B4-BE49-F238E27FC236}">
                    <a16:creationId xmlns:a16="http://schemas.microsoft.com/office/drawing/2014/main" id="{54B2CE15-F21D-4EBF-BFC8-0D8FDCFB6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39766" y="2816332"/>
                <a:ext cx="562393" cy="510148"/>
              </a:xfrm>
              <a:prstGeom prst="rect">
                <a:avLst/>
              </a:prstGeom>
            </p:spPr>
          </p:pic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642E063A-4CAB-409C-A4D0-9C54E114DCA4}"/>
                </a:ext>
              </a:extLst>
            </p:cNvPr>
            <p:cNvGrpSpPr/>
            <p:nvPr/>
          </p:nvGrpSpPr>
          <p:grpSpPr>
            <a:xfrm>
              <a:off x="3004776" y="1881596"/>
              <a:ext cx="855837" cy="843110"/>
              <a:chOff x="9315594" y="2642704"/>
              <a:chExt cx="855837" cy="843110"/>
            </a:xfrm>
          </p:grpSpPr>
          <p:pic>
            <p:nvPicPr>
              <p:cNvPr id="197" name="Picture 196">
                <a:extLst>
                  <a:ext uri="{FF2B5EF4-FFF2-40B4-BE49-F238E27FC236}">
                    <a16:creationId xmlns:a16="http://schemas.microsoft.com/office/drawing/2014/main" id="{28D25A67-6D76-49ED-93DC-EE310790F9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15594" y="264270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6FAF1C9B-71CC-43F1-A309-55DD8179E1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27560" y="2832354"/>
                <a:ext cx="678246" cy="503215"/>
              </a:xfrm>
              <a:prstGeom prst="rect">
                <a:avLst/>
              </a:prstGeom>
            </p:spPr>
          </p:pic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DCF4B1F4-E0E4-44B0-8D94-B78CF07ED0F4}"/>
                </a:ext>
              </a:extLst>
            </p:cNvPr>
            <p:cNvGrpSpPr/>
            <p:nvPr/>
          </p:nvGrpSpPr>
          <p:grpSpPr>
            <a:xfrm>
              <a:off x="3004776" y="2756761"/>
              <a:ext cx="855837" cy="843110"/>
              <a:chOff x="10322272" y="2642704"/>
              <a:chExt cx="855837" cy="843110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6B735AC5-F939-4331-B933-D3E513B43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22272" y="264270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96" name="Picture 195">
                <a:extLst>
                  <a:ext uri="{FF2B5EF4-FFF2-40B4-BE49-F238E27FC236}">
                    <a16:creationId xmlns:a16="http://schemas.microsoft.com/office/drawing/2014/main" id="{2E12A80A-1276-421B-930C-C58196D494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42433" y="2726795"/>
                <a:ext cx="622035" cy="666240"/>
              </a:xfrm>
              <a:prstGeom prst="rect">
                <a:avLst/>
              </a:prstGeom>
            </p:spPr>
          </p:pic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2C5A1684-C148-408F-8E20-758945FEDB29}"/>
                </a:ext>
              </a:extLst>
            </p:cNvPr>
            <p:cNvGrpSpPr/>
            <p:nvPr/>
          </p:nvGrpSpPr>
          <p:grpSpPr>
            <a:xfrm>
              <a:off x="2072295" y="3631925"/>
              <a:ext cx="855837" cy="843110"/>
              <a:chOff x="8308917" y="2642704"/>
              <a:chExt cx="855837" cy="843110"/>
            </a:xfrm>
          </p:grpSpPr>
          <p:pic>
            <p:nvPicPr>
              <p:cNvPr id="181" name="Picture 180">
                <a:extLst>
                  <a:ext uri="{FF2B5EF4-FFF2-40B4-BE49-F238E27FC236}">
                    <a16:creationId xmlns:a16="http://schemas.microsoft.com/office/drawing/2014/main" id="{00ED8C24-58F9-46FD-8B1B-0E8D455795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08917" y="264270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82" name="Picture 181">
                <a:extLst>
                  <a:ext uri="{FF2B5EF4-FFF2-40B4-BE49-F238E27FC236}">
                    <a16:creationId xmlns:a16="http://schemas.microsoft.com/office/drawing/2014/main" id="{E6FCF860-90C6-4B76-A306-A0B149814D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91415" y="2719870"/>
                <a:ext cx="370682" cy="709130"/>
              </a:xfrm>
              <a:prstGeom prst="rect">
                <a:avLst/>
              </a:prstGeom>
            </p:spPr>
          </p:pic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CED7F0E6-1AD5-437F-8023-51E122573FB5}"/>
                </a:ext>
              </a:extLst>
            </p:cNvPr>
            <p:cNvGrpSpPr/>
            <p:nvPr/>
          </p:nvGrpSpPr>
          <p:grpSpPr>
            <a:xfrm>
              <a:off x="2072295" y="1881596"/>
              <a:ext cx="855837" cy="843110"/>
              <a:chOff x="6295563" y="2642704"/>
              <a:chExt cx="855837" cy="843110"/>
            </a:xfrm>
          </p:grpSpPr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948DD311-D43C-4C91-8E3F-3B2C53561B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95563" y="2642704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180" name="Picture 179">
                <a:extLst>
                  <a:ext uri="{FF2B5EF4-FFF2-40B4-BE49-F238E27FC236}">
                    <a16:creationId xmlns:a16="http://schemas.microsoft.com/office/drawing/2014/main" id="{3D953AEF-BBB9-4FBA-B5B3-2F9E0C363A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57481" y="2747594"/>
                <a:ext cx="498457" cy="619875"/>
              </a:xfrm>
              <a:prstGeom prst="rect">
                <a:avLst/>
              </a:prstGeom>
            </p:spPr>
          </p:pic>
        </p:grp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C3142516-E354-438B-89EA-B7677F52F150}"/>
              </a:ext>
            </a:extLst>
          </p:cNvPr>
          <p:cNvGrpSpPr/>
          <p:nvPr/>
        </p:nvGrpSpPr>
        <p:grpSpPr>
          <a:xfrm>
            <a:off x="9291206" y="1693231"/>
            <a:ext cx="2718573" cy="2594333"/>
            <a:chOff x="5934262" y="1877056"/>
            <a:chExt cx="2718573" cy="2594333"/>
          </a:xfrm>
        </p:grpSpPr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74421C05-D3D7-440B-BF25-46F46E550F73}"/>
                </a:ext>
              </a:extLst>
            </p:cNvPr>
            <p:cNvGrpSpPr/>
            <p:nvPr/>
          </p:nvGrpSpPr>
          <p:grpSpPr>
            <a:xfrm>
              <a:off x="7796998" y="1877056"/>
              <a:ext cx="855837" cy="843110"/>
              <a:chOff x="16859886" y="1478246"/>
              <a:chExt cx="855837" cy="843110"/>
            </a:xfrm>
          </p:grpSpPr>
          <p:pic>
            <p:nvPicPr>
              <p:cNvPr id="223" name="Picture 222">
                <a:extLst>
                  <a:ext uri="{FF2B5EF4-FFF2-40B4-BE49-F238E27FC236}">
                    <a16:creationId xmlns:a16="http://schemas.microsoft.com/office/drawing/2014/main" id="{3F1DD715-2A86-4ECF-AF4A-96ADE7C9B0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859886" y="147824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24" name="Picture 223">
                <a:extLst>
                  <a:ext uri="{FF2B5EF4-FFF2-40B4-BE49-F238E27FC236}">
                    <a16:creationId xmlns:a16="http://schemas.microsoft.com/office/drawing/2014/main" id="{0DED5BC8-207F-4ABF-ABB6-C42010A8C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14661" y="1616855"/>
                <a:ext cx="546616" cy="572373"/>
              </a:xfrm>
              <a:prstGeom prst="rect">
                <a:avLst/>
              </a:prstGeom>
            </p:spPr>
          </p:pic>
        </p:grp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5EDB3C32-A5D7-475B-8B9F-DDBD136B1627}"/>
                </a:ext>
              </a:extLst>
            </p:cNvPr>
            <p:cNvGrpSpPr/>
            <p:nvPr/>
          </p:nvGrpSpPr>
          <p:grpSpPr>
            <a:xfrm>
              <a:off x="6858915" y="3628279"/>
              <a:ext cx="855837" cy="843110"/>
              <a:chOff x="15887077" y="1478246"/>
              <a:chExt cx="855837" cy="843110"/>
            </a:xfrm>
          </p:grpSpPr>
          <p:pic>
            <p:nvPicPr>
              <p:cNvPr id="221" name="Picture 220">
                <a:extLst>
                  <a:ext uri="{FF2B5EF4-FFF2-40B4-BE49-F238E27FC236}">
                    <a16:creationId xmlns:a16="http://schemas.microsoft.com/office/drawing/2014/main" id="{54A1B786-68DA-440A-94EF-BCE59AB006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887077" y="147824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22" name="Picture 221">
                <a:extLst>
                  <a:ext uri="{FF2B5EF4-FFF2-40B4-BE49-F238E27FC236}">
                    <a16:creationId xmlns:a16="http://schemas.microsoft.com/office/drawing/2014/main" id="{2F7B44A4-6220-4FF8-BF31-31527DA429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08033" y="1588977"/>
                <a:ext cx="237376" cy="639599"/>
              </a:xfrm>
              <a:prstGeom prst="rect">
                <a:avLst/>
              </a:prstGeom>
            </p:spPr>
          </p:pic>
        </p:grpSp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F2F0DF15-C0E3-4BC9-8F5B-5CFB7DFBAE93}"/>
                </a:ext>
              </a:extLst>
            </p:cNvPr>
            <p:cNvGrpSpPr/>
            <p:nvPr/>
          </p:nvGrpSpPr>
          <p:grpSpPr>
            <a:xfrm>
              <a:off x="6859600" y="2754025"/>
              <a:ext cx="855837" cy="843110"/>
              <a:chOff x="14880400" y="1478246"/>
              <a:chExt cx="855837" cy="843110"/>
            </a:xfrm>
          </p:grpSpPr>
          <p:pic>
            <p:nvPicPr>
              <p:cNvPr id="219" name="Picture 218">
                <a:extLst>
                  <a:ext uri="{FF2B5EF4-FFF2-40B4-BE49-F238E27FC236}">
                    <a16:creationId xmlns:a16="http://schemas.microsoft.com/office/drawing/2014/main" id="{A8074645-D625-40F8-809F-F552B6390B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80400" y="147824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20" name="Picture 219">
                <a:extLst>
                  <a:ext uri="{FF2B5EF4-FFF2-40B4-BE49-F238E27FC236}">
                    <a16:creationId xmlns:a16="http://schemas.microsoft.com/office/drawing/2014/main" id="{9D8725F1-4DDD-4FE5-9268-390BE7B1DA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162897" y="1580940"/>
                <a:ext cx="301058" cy="637190"/>
              </a:xfrm>
              <a:prstGeom prst="rect">
                <a:avLst/>
              </a:prstGeom>
            </p:spPr>
          </p:pic>
        </p:grp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FD6C4C7B-CFA9-48AB-958E-E53408404DD4}"/>
                </a:ext>
              </a:extLst>
            </p:cNvPr>
            <p:cNvGrpSpPr/>
            <p:nvPr/>
          </p:nvGrpSpPr>
          <p:grpSpPr>
            <a:xfrm>
              <a:off x="6863469" y="1877056"/>
              <a:ext cx="855837" cy="843110"/>
              <a:chOff x="13873723" y="1478246"/>
              <a:chExt cx="855837" cy="843110"/>
            </a:xfrm>
          </p:grpSpPr>
          <p:pic>
            <p:nvPicPr>
              <p:cNvPr id="217" name="Picture 216">
                <a:extLst>
                  <a:ext uri="{FF2B5EF4-FFF2-40B4-BE49-F238E27FC236}">
                    <a16:creationId xmlns:a16="http://schemas.microsoft.com/office/drawing/2014/main" id="{33E171C8-675C-4796-A31C-C67F673516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73723" y="147824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18" name="Picture 217">
                <a:extLst>
                  <a:ext uri="{FF2B5EF4-FFF2-40B4-BE49-F238E27FC236}">
                    <a16:creationId xmlns:a16="http://schemas.microsoft.com/office/drawing/2014/main" id="{C92DBEA9-9C60-4EB6-A193-65C1CE60D3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052425" y="1626653"/>
                <a:ext cx="507059" cy="546296"/>
              </a:xfrm>
              <a:prstGeom prst="rect">
                <a:avLst/>
              </a:prstGeom>
            </p:spPr>
          </p:pic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B974CF12-8B6A-43A8-9B54-B3E4CEE512D2}"/>
                </a:ext>
              </a:extLst>
            </p:cNvPr>
            <p:cNvGrpSpPr/>
            <p:nvPr/>
          </p:nvGrpSpPr>
          <p:grpSpPr>
            <a:xfrm>
              <a:off x="5934262" y="3628279"/>
              <a:ext cx="855837" cy="843110"/>
              <a:chOff x="21961008" y="488028"/>
              <a:chExt cx="855837" cy="843110"/>
            </a:xfrm>
          </p:grpSpPr>
          <p:pic>
            <p:nvPicPr>
              <p:cNvPr id="215" name="Picture 214">
                <a:extLst>
                  <a:ext uri="{FF2B5EF4-FFF2-40B4-BE49-F238E27FC236}">
                    <a16:creationId xmlns:a16="http://schemas.microsoft.com/office/drawing/2014/main" id="{ABE5D0C6-9146-423B-BA7B-1619C4D1A0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961008" y="488028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16" name="Picture 215">
                <a:extLst>
                  <a:ext uri="{FF2B5EF4-FFF2-40B4-BE49-F238E27FC236}">
                    <a16:creationId xmlns:a16="http://schemas.microsoft.com/office/drawing/2014/main" id="{20251988-3E10-4C1B-A436-66E2C7B998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241058" y="555475"/>
                <a:ext cx="343683" cy="667345"/>
              </a:xfrm>
              <a:prstGeom prst="rect">
                <a:avLst/>
              </a:prstGeom>
            </p:spPr>
          </p:pic>
        </p:grpSp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721C4026-A783-4665-871C-29911F5639FE}"/>
                </a:ext>
              </a:extLst>
            </p:cNvPr>
            <p:cNvGrpSpPr/>
            <p:nvPr/>
          </p:nvGrpSpPr>
          <p:grpSpPr>
            <a:xfrm>
              <a:off x="5934262" y="2754025"/>
              <a:ext cx="855837" cy="843110"/>
              <a:chOff x="20954330" y="488028"/>
              <a:chExt cx="855837" cy="843110"/>
            </a:xfrm>
          </p:grpSpPr>
          <p:pic>
            <p:nvPicPr>
              <p:cNvPr id="213" name="Picture 212">
                <a:extLst>
                  <a:ext uri="{FF2B5EF4-FFF2-40B4-BE49-F238E27FC236}">
                    <a16:creationId xmlns:a16="http://schemas.microsoft.com/office/drawing/2014/main" id="{E7547B5A-77CD-4D56-9B17-7EFBF54FC2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954330" y="488028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14" name="Picture 213">
                <a:extLst>
                  <a:ext uri="{FF2B5EF4-FFF2-40B4-BE49-F238E27FC236}">
                    <a16:creationId xmlns:a16="http://schemas.microsoft.com/office/drawing/2014/main" id="{BD0576C5-5387-404F-B399-156D342205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29620" y="594538"/>
                <a:ext cx="595152" cy="611683"/>
              </a:xfrm>
              <a:prstGeom prst="rect">
                <a:avLst/>
              </a:prstGeom>
            </p:spPr>
          </p:pic>
        </p:grp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BB18315B-97C1-4BA4-BFB5-CD1917B3FDAA}"/>
                </a:ext>
              </a:extLst>
            </p:cNvPr>
            <p:cNvGrpSpPr/>
            <p:nvPr/>
          </p:nvGrpSpPr>
          <p:grpSpPr>
            <a:xfrm>
              <a:off x="5934262" y="1879772"/>
              <a:ext cx="855837" cy="843110"/>
              <a:chOff x="19947653" y="488028"/>
              <a:chExt cx="855837" cy="843110"/>
            </a:xfrm>
          </p:grpSpPr>
          <p:pic>
            <p:nvPicPr>
              <p:cNvPr id="211" name="Picture 210">
                <a:extLst>
                  <a:ext uri="{FF2B5EF4-FFF2-40B4-BE49-F238E27FC236}">
                    <a16:creationId xmlns:a16="http://schemas.microsoft.com/office/drawing/2014/main" id="{3CCB9F11-B680-40F3-ADE3-208857E2CE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947653" y="488028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12" name="Picture 211">
                <a:extLst>
                  <a:ext uri="{FF2B5EF4-FFF2-40B4-BE49-F238E27FC236}">
                    <a16:creationId xmlns:a16="http://schemas.microsoft.com/office/drawing/2014/main" id="{0C2A3F5C-A882-4DD1-BCEC-5EAE6DE3DE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002357" y="722114"/>
                <a:ext cx="763639" cy="414816"/>
              </a:xfrm>
              <a:prstGeom prst="rect">
                <a:avLst/>
              </a:prstGeom>
            </p:spPr>
          </p:pic>
        </p:grp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947E30B0-5D02-4421-B15E-79C2EED32A9A}"/>
              </a:ext>
            </a:extLst>
          </p:cNvPr>
          <p:cNvGrpSpPr/>
          <p:nvPr/>
        </p:nvGrpSpPr>
        <p:grpSpPr>
          <a:xfrm>
            <a:off x="2211790" y="1693231"/>
            <a:ext cx="1790904" cy="2597979"/>
            <a:chOff x="2078880" y="1877056"/>
            <a:chExt cx="1790904" cy="2597979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3EDF83BD-C2E7-4DDA-8289-063A6A0F8E1E}"/>
                </a:ext>
              </a:extLst>
            </p:cNvPr>
            <p:cNvGrpSpPr/>
            <p:nvPr/>
          </p:nvGrpSpPr>
          <p:grpSpPr>
            <a:xfrm>
              <a:off x="3013947" y="3631925"/>
              <a:ext cx="855837" cy="843110"/>
              <a:chOff x="7302240" y="1652486"/>
              <a:chExt cx="855837" cy="843110"/>
            </a:xfrm>
          </p:grpSpPr>
          <p:pic>
            <p:nvPicPr>
              <p:cNvPr id="242" name="Picture 241">
                <a:extLst>
                  <a:ext uri="{FF2B5EF4-FFF2-40B4-BE49-F238E27FC236}">
                    <a16:creationId xmlns:a16="http://schemas.microsoft.com/office/drawing/2014/main" id="{C49CBD5D-1E1F-4CE9-A79C-E0D3A5FE6B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02240" y="165248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43" name="Picture 242">
                <a:extLst>
                  <a:ext uri="{FF2B5EF4-FFF2-40B4-BE49-F238E27FC236}">
                    <a16:creationId xmlns:a16="http://schemas.microsoft.com/office/drawing/2014/main" id="{53485FB2-0BB9-47F6-AF83-CC7F3A7C7F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55808" y="1761036"/>
                <a:ext cx="577250" cy="620466"/>
              </a:xfrm>
              <a:prstGeom prst="rect">
                <a:avLst/>
              </a:prstGeom>
            </p:spPr>
          </p:pic>
        </p:grpSp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D33210E9-4647-4A4E-B7F5-B6C171D7DD71}"/>
                </a:ext>
              </a:extLst>
            </p:cNvPr>
            <p:cNvGrpSpPr/>
            <p:nvPr/>
          </p:nvGrpSpPr>
          <p:grpSpPr>
            <a:xfrm>
              <a:off x="3013947" y="2754490"/>
              <a:ext cx="855837" cy="843110"/>
              <a:chOff x="6295563" y="1652486"/>
              <a:chExt cx="855837" cy="843110"/>
            </a:xfrm>
          </p:grpSpPr>
          <p:pic>
            <p:nvPicPr>
              <p:cNvPr id="240" name="Picture 239">
                <a:extLst>
                  <a:ext uri="{FF2B5EF4-FFF2-40B4-BE49-F238E27FC236}">
                    <a16:creationId xmlns:a16="http://schemas.microsoft.com/office/drawing/2014/main" id="{9056ACC6-F22A-46B2-9D6C-30C6091486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95563" y="165248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41" name="Picture 240">
                <a:extLst>
                  <a:ext uri="{FF2B5EF4-FFF2-40B4-BE49-F238E27FC236}">
                    <a16:creationId xmlns:a16="http://schemas.microsoft.com/office/drawing/2014/main" id="{76A20D60-891C-4E58-80CF-A68DB1D9A2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87896" y="1801495"/>
                <a:ext cx="686098" cy="569184"/>
              </a:xfrm>
              <a:prstGeom prst="rect">
                <a:avLst/>
              </a:prstGeom>
            </p:spPr>
          </p:pic>
        </p:grpSp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97B2CAB4-AF55-4EBF-A9A8-974651ED7F69}"/>
                </a:ext>
              </a:extLst>
            </p:cNvPr>
            <p:cNvGrpSpPr/>
            <p:nvPr/>
          </p:nvGrpSpPr>
          <p:grpSpPr>
            <a:xfrm>
              <a:off x="2078880" y="3631925"/>
              <a:ext cx="855837" cy="843110"/>
              <a:chOff x="2268855" y="3494441"/>
              <a:chExt cx="855837" cy="843110"/>
            </a:xfrm>
          </p:grpSpPr>
          <p:pic>
            <p:nvPicPr>
              <p:cNvPr id="238" name="Picture 237">
                <a:extLst>
                  <a:ext uri="{FF2B5EF4-FFF2-40B4-BE49-F238E27FC236}">
                    <a16:creationId xmlns:a16="http://schemas.microsoft.com/office/drawing/2014/main" id="{47E47453-85D7-43CF-B19C-43F96FEDA3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68855" y="3494441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39" name="Picture 238">
                <a:extLst>
                  <a:ext uri="{FF2B5EF4-FFF2-40B4-BE49-F238E27FC236}">
                    <a16:creationId xmlns:a16="http://schemas.microsoft.com/office/drawing/2014/main" id="{2C3267A3-0BC1-4C2F-B4E4-A1DD353A44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75231" y="3623793"/>
                <a:ext cx="458012" cy="623145"/>
              </a:xfrm>
              <a:prstGeom prst="rect">
                <a:avLst/>
              </a:prstGeom>
            </p:spPr>
          </p:pic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2F836945-B63B-4638-8419-F20CCB86D784}"/>
                </a:ext>
              </a:extLst>
            </p:cNvPr>
            <p:cNvGrpSpPr/>
            <p:nvPr/>
          </p:nvGrpSpPr>
          <p:grpSpPr>
            <a:xfrm>
              <a:off x="3013947" y="1877056"/>
              <a:ext cx="855837" cy="843110"/>
              <a:chOff x="5288886" y="1652486"/>
              <a:chExt cx="855837" cy="843110"/>
            </a:xfrm>
          </p:grpSpPr>
          <p:pic>
            <p:nvPicPr>
              <p:cNvPr id="236" name="Picture 235">
                <a:extLst>
                  <a:ext uri="{FF2B5EF4-FFF2-40B4-BE49-F238E27FC236}">
                    <a16:creationId xmlns:a16="http://schemas.microsoft.com/office/drawing/2014/main" id="{7D789932-D20E-4227-B524-60922EBD3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88886" y="165248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37" name="Picture 236">
                <a:extLst>
                  <a:ext uri="{FF2B5EF4-FFF2-40B4-BE49-F238E27FC236}">
                    <a16:creationId xmlns:a16="http://schemas.microsoft.com/office/drawing/2014/main" id="{1A9FA374-53AA-4B3C-9C03-84350159A3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35406" y="1758996"/>
                <a:ext cx="398344" cy="628282"/>
              </a:xfrm>
              <a:prstGeom prst="rect">
                <a:avLst/>
              </a:prstGeom>
            </p:spPr>
          </p:pic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F8D9E489-644B-46D8-9198-277AC591602E}"/>
                </a:ext>
              </a:extLst>
            </p:cNvPr>
            <p:cNvGrpSpPr/>
            <p:nvPr/>
          </p:nvGrpSpPr>
          <p:grpSpPr>
            <a:xfrm>
              <a:off x="2078880" y="2754490"/>
              <a:ext cx="855837" cy="843110"/>
              <a:chOff x="2268855" y="2556903"/>
              <a:chExt cx="855837" cy="843110"/>
            </a:xfrm>
          </p:grpSpPr>
          <p:pic>
            <p:nvPicPr>
              <p:cNvPr id="234" name="Picture 233">
                <a:extLst>
                  <a:ext uri="{FF2B5EF4-FFF2-40B4-BE49-F238E27FC236}">
                    <a16:creationId xmlns:a16="http://schemas.microsoft.com/office/drawing/2014/main" id="{2561FC75-583A-4081-BE5C-0C77DC757A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68855" y="2556903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35" name="Picture 234">
                <a:extLst>
                  <a:ext uri="{FF2B5EF4-FFF2-40B4-BE49-F238E27FC236}">
                    <a16:creationId xmlns:a16="http://schemas.microsoft.com/office/drawing/2014/main" id="{A79A9E9A-7627-4D28-820D-E5652A9720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80594" y="2642593"/>
                <a:ext cx="265126" cy="695566"/>
              </a:xfrm>
              <a:prstGeom prst="rect">
                <a:avLst/>
              </a:prstGeom>
            </p:spPr>
          </p:pic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14B4468F-1648-4D2C-B469-1BE551DF867C}"/>
                </a:ext>
              </a:extLst>
            </p:cNvPr>
            <p:cNvGrpSpPr/>
            <p:nvPr/>
          </p:nvGrpSpPr>
          <p:grpSpPr>
            <a:xfrm>
              <a:off x="2078880" y="1877056"/>
              <a:ext cx="855837" cy="843110"/>
              <a:chOff x="2268855" y="1652486"/>
              <a:chExt cx="855837" cy="843110"/>
            </a:xfrm>
          </p:grpSpPr>
          <p:pic>
            <p:nvPicPr>
              <p:cNvPr id="232" name="Picture 231">
                <a:extLst>
                  <a:ext uri="{FF2B5EF4-FFF2-40B4-BE49-F238E27FC236}">
                    <a16:creationId xmlns:a16="http://schemas.microsoft.com/office/drawing/2014/main" id="{8192A3F2-E82E-4E89-9C31-6019FC53EA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68855" y="1652486"/>
                <a:ext cx="855837" cy="843110"/>
              </a:xfrm>
              <a:prstGeom prst="rect">
                <a:avLst/>
              </a:prstGeom>
            </p:spPr>
          </p:pic>
          <p:pic>
            <p:nvPicPr>
              <p:cNvPr id="233" name="Picture 232">
                <a:extLst>
                  <a:ext uri="{FF2B5EF4-FFF2-40B4-BE49-F238E27FC236}">
                    <a16:creationId xmlns:a16="http://schemas.microsoft.com/office/drawing/2014/main" id="{9EAC6022-4895-449C-9788-1587AA9791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54593" y="1795276"/>
                <a:ext cx="700074" cy="577412"/>
              </a:xfrm>
              <a:prstGeom prst="rect">
                <a:avLst/>
              </a:prstGeom>
            </p:spPr>
          </p:pic>
        </p:grpSp>
      </p:grpSp>
      <p:pic>
        <p:nvPicPr>
          <p:cNvPr id="244" name="Picture 243">
            <a:hlinkClick r:id="rId9" action="ppaction://hlinksldjump"/>
            <a:extLst>
              <a:ext uri="{FF2B5EF4-FFF2-40B4-BE49-F238E27FC236}">
                <a16:creationId xmlns:a16="http://schemas.microsoft.com/office/drawing/2014/main" id="{DF80E1C9-7DEE-48A9-8A62-49D5F30AA44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24057"/>
            <a:ext cx="937872" cy="484886"/>
          </a:xfrm>
          <a:prstGeom prst="rect">
            <a:avLst/>
          </a:prstGeom>
        </p:spPr>
      </p:pic>
      <p:grpSp>
        <p:nvGrpSpPr>
          <p:cNvPr id="245" name="Group 244">
            <a:extLst>
              <a:ext uri="{FF2B5EF4-FFF2-40B4-BE49-F238E27FC236}">
                <a16:creationId xmlns:a16="http://schemas.microsoft.com/office/drawing/2014/main" id="{BB3DCDDC-1A63-4FD2-9DA7-0147C2A406F0}"/>
              </a:ext>
            </a:extLst>
          </p:cNvPr>
          <p:cNvGrpSpPr/>
          <p:nvPr/>
        </p:nvGrpSpPr>
        <p:grpSpPr>
          <a:xfrm>
            <a:off x="2368915" y="4435756"/>
            <a:ext cx="1459666" cy="1832537"/>
            <a:chOff x="2639762" y="4535767"/>
            <a:chExt cx="1459666" cy="1832537"/>
          </a:xfrm>
        </p:grpSpPr>
        <p:pic>
          <p:nvPicPr>
            <p:cNvPr id="246" name="Picture 245">
              <a:extLst>
                <a:ext uri="{FF2B5EF4-FFF2-40B4-BE49-F238E27FC236}">
                  <a16:creationId xmlns:a16="http://schemas.microsoft.com/office/drawing/2014/main" id="{CFD0B7C6-9450-44F0-B867-9697AE403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82495" y="4535767"/>
              <a:ext cx="1367796" cy="1733174"/>
            </a:xfrm>
            <a:prstGeom prst="rect">
              <a:avLst/>
            </a:prstGeom>
          </p:spPr>
        </p:pic>
        <p:sp>
          <p:nvSpPr>
            <p:cNvPr id="247" name="Rectangle: Rounded Corners 246">
              <a:extLst>
                <a:ext uri="{FF2B5EF4-FFF2-40B4-BE49-F238E27FC236}">
                  <a16:creationId xmlns:a16="http://schemas.microsoft.com/office/drawing/2014/main" id="{73E691E7-FF37-48B2-AD48-37B441044B18}"/>
                </a:ext>
              </a:extLst>
            </p:cNvPr>
            <p:cNvSpPr/>
            <p:nvPr/>
          </p:nvSpPr>
          <p:spPr>
            <a:xfrm>
              <a:off x="2639762" y="5838799"/>
              <a:ext cx="1459666" cy="456343"/>
            </a:xfrm>
            <a:prstGeom prst="roundRect">
              <a:avLst>
                <a:gd name="adj" fmla="val 50000"/>
              </a:avLst>
            </a:prstGeom>
            <a:solidFill>
              <a:srgbClr val="F7BA0D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58747CC4-79BD-4486-AB33-8AD53573C003}"/>
                </a:ext>
              </a:extLst>
            </p:cNvPr>
            <p:cNvSpPr txBox="1"/>
            <p:nvPr/>
          </p:nvSpPr>
          <p:spPr>
            <a:xfrm>
              <a:off x="2719558" y="5845084"/>
              <a:ext cx="13195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ขยะรีไซเคิล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49" name="Group 248">
            <a:extLst>
              <a:ext uri="{FF2B5EF4-FFF2-40B4-BE49-F238E27FC236}">
                <a16:creationId xmlns:a16="http://schemas.microsoft.com/office/drawing/2014/main" id="{E4F33C78-BA51-454C-9329-07435308B76E}"/>
              </a:ext>
            </a:extLst>
          </p:cNvPr>
          <p:cNvGrpSpPr/>
          <p:nvPr/>
        </p:nvGrpSpPr>
        <p:grpSpPr>
          <a:xfrm>
            <a:off x="4726467" y="4435756"/>
            <a:ext cx="1459666" cy="1832537"/>
            <a:chOff x="4913238" y="4535767"/>
            <a:chExt cx="1459666" cy="1832537"/>
          </a:xfrm>
        </p:grpSpPr>
        <p:pic>
          <p:nvPicPr>
            <p:cNvPr id="250" name="Picture 249">
              <a:extLst>
                <a:ext uri="{FF2B5EF4-FFF2-40B4-BE49-F238E27FC236}">
                  <a16:creationId xmlns:a16="http://schemas.microsoft.com/office/drawing/2014/main" id="{D91ADBB1-046B-4E4C-9C75-CB0DDA19D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3611" y="4535767"/>
              <a:ext cx="1368849" cy="1733173"/>
            </a:xfrm>
            <a:prstGeom prst="rect">
              <a:avLst/>
            </a:prstGeom>
          </p:spPr>
        </p:pic>
        <p:sp>
          <p:nvSpPr>
            <p:cNvPr id="251" name="Rectangle: Rounded Corners 250">
              <a:extLst>
                <a:ext uri="{FF2B5EF4-FFF2-40B4-BE49-F238E27FC236}">
                  <a16:creationId xmlns:a16="http://schemas.microsoft.com/office/drawing/2014/main" id="{660666F3-7DCC-4D51-A187-10165A47A51D}"/>
                </a:ext>
              </a:extLst>
            </p:cNvPr>
            <p:cNvSpPr/>
            <p:nvPr/>
          </p:nvSpPr>
          <p:spPr>
            <a:xfrm>
              <a:off x="4913238" y="5838799"/>
              <a:ext cx="1459666" cy="456343"/>
            </a:xfrm>
            <a:prstGeom prst="roundRect">
              <a:avLst>
                <a:gd name="adj" fmla="val 50000"/>
              </a:avLst>
            </a:prstGeom>
            <a:solidFill>
              <a:srgbClr val="1899CB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C104F673-038A-44D4-97DA-86602A7468A4}"/>
                </a:ext>
              </a:extLst>
            </p:cNvPr>
            <p:cNvSpPr txBox="1"/>
            <p:nvPr/>
          </p:nvSpPr>
          <p:spPr>
            <a:xfrm>
              <a:off x="5083863" y="5845084"/>
              <a:ext cx="11368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ขยะทั่วไป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FB9A35F3-696C-4E5A-920D-2E756B6E4F9B}"/>
              </a:ext>
            </a:extLst>
          </p:cNvPr>
          <p:cNvGrpSpPr/>
          <p:nvPr/>
        </p:nvGrpSpPr>
        <p:grpSpPr>
          <a:xfrm>
            <a:off x="7084019" y="4435756"/>
            <a:ext cx="1459666" cy="1823012"/>
            <a:chOff x="7186714" y="4535767"/>
            <a:chExt cx="1459666" cy="1823012"/>
          </a:xfrm>
        </p:grpSpPr>
        <p:pic>
          <p:nvPicPr>
            <p:cNvPr id="254" name="Picture 253">
              <a:extLst>
                <a:ext uri="{FF2B5EF4-FFF2-40B4-BE49-F238E27FC236}">
                  <a16:creationId xmlns:a16="http://schemas.microsoft.com/office/drawing/2014/main" id="{C2032C0C-2B00-4946-9025-3C66A2BF1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388" y="4535767"/>
              <a:ext cx="1368849" cy="1733173"/>
            </a:xfrm>
            <a:prstGeom prst="rect">
              <a:avLst/>
            </a:prstGeom>
          </p:spPr>
        </p:pic>
        <p:sp>
          <p:nvSpPr>
            <p:cNvPr id="255" name="Rectangle: Rounded Corners 254">
              <a:extLst>
                <a:ext uri="{FF2B5EF4-FFF2-40B4-BE49-F238E27FC236}">
                  <a16:creationId xmlns:a16="http://schemas.microsoft.com/office/drawing/2014/main" id="{B2DE59D0-D0EF-4CD3-A306-5BAA2EF1CE18}"/>
                </a:ext>
              </a:extLst>
            </p:cNvPr>
            <p:cNvSpPr/>
            <p:nvPr/>
          </p:nvSpPr>
          <p:spPr>
            <a:xfrm>
              <a:off x="7186714" y="5838799"/>
              <a:ext cx="1459666" cy="456343"/>
            </a:xfrm>
            <a:prstGeom prst="roundRect">
              <a:avLst>
                <a:gd name="adj" fmla="val 50000"/>
              </a:avLst>
            </a:prstGeom>
            <a:solidFill>
              <a:srgbClr val="84AB37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03999ABD-9BBC-4C4C-9F83-081A7E137E9A}"/>
                </a:ext>
              </a:extLst>
            </p:cNvPr>
            <p:cNvSpPr txBox="1"/>
            <p:nvPr/>
          </p:nvSpPr>
          <p:spPr>
            <a:xfrm>
              <a:off x="7380793" y="5835559"/>
              <a:ext cx="11079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ขยะเปียก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ECE8FC11-A2CE-4F35-8A0C-2CDA5C94EF06}"/>
              </a:ext>
            </a:extLst>
          </p:cNvPr>
          <p:cNvGrpSpPr/>
          <p:nvPr/>
        </p:nvGrpSpPr>
        <p:grpSpPr>
          <a:xfrm>
            <a:off x="9441572" y="4435756"/>
            <a:ext cx="1459666" cy="1823012"/>
            <a:chOff x="9441572" y="4535767"/>
            <a:chExt cx="1459666" cy="1823012"/>
          </a:xfrm>
        </p:grpSpPr>
        <p:pic>
          <p:nvPicPr>
            <p:cNvPr id="258" name="Picture 257">
              <a:extLst>
                <a:ext uri="{FF2B5EF4-FFF2-40B4-BE49-F238E27FC236}">
                  <a16:creationId xmlns:a16="http://schemas.microsoft.com/office/drawing/2014/main" id="{B7BC7A43-0ECB-4D0C-9526-F3E6978E7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02543" y="4535767"/>
              <a:ext cx="1367796" cy="1733174"/>
            </a:xfrm>
            <a:prstGeom prst="rect">
              <a:avLst/>
            </a:prstGeom>
          </p:spPr>
        </p:pic>
        <p:sp>
          <p:nvSpPr>
            <p:cNvPr id="259" name="Rectangle: Rounded Corners 258">
              <a:extLst>
                <a:ext uri="{FF2B5EF4-FFF2-40B4-BE49-F238E27FC236}">
                  <a16:creationId xmlns:a16="http://schemas.microsoft.com/office/drawing/2014/main" id="{4B5EAD8F-E6F4-46CB-8DA5-D13B61084EE4}"/>
                </a:ext>
              </a:extLst>
            </p:cNvPr>
            <p:cNvSpPr/>
            <p:nvPr/>
          </p:nvSpPr>
          <p:spPr>
            <a:xfrm>
              <a:off x="9441572" y="5838799"/>
              <a:ext cx="1459666" cy="456343"/>
            </a:xfrm>
            <a:prstGeom prst="roundRect">
              <a:avLst>
                <a:gd name="adj" fmla="val 50000"/>
              </a:avLst>
            </a:prstGeom>
            <a:solidFill>
              <a:srgbClr val="EB1318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16ACE7DB-3D23-4021-8971-EA6E3CA761F8}"/>
                </a:ext>
              </a:extLst>
            </p:cNvPr>
            <p:cNvSpPr txBox="1"/>
            <p:nvPr/>
          </p:nvSpPr>
          <p:spPr>
            <a:xfrm>
              <a:off x="9483892" y="5835559"/>
              <a:ext cx="14125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+mj-lt"/>
                  <a:cs typeface="TH Sarabun New" panose="020B0500040200020003" pitchFamily="34" charset="-34"/>
                </a:rPr>
                <a:t>ขยะอันตราย</a:t>
              </a:r>
              <a:endParaRPr 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61" name="Graphic 260">
            <a:extLst>
              <a:ext uri="{FF2B5EF4-FFF2-40B4-BE49-F238E27FC236}">
                <a16:creationId xmlns:a16="http://schemas.microsoft.com/office/drawing/2014/main" id="{6AF593D8-3B93-475B-AF52-C487BE5F94DD}"/>
              </a:ext>
            </a:extLst>
          </p:cNvPr>
          <p:cNvPicPr>
            <a:picLocks noChangeAspect="1"/>
          </p:cNvPicPr>
          <p:nvPr/>
        </p:nvPicPr>
        <p:blipFill>
          <a:blip r:embed="rId6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 rot="18590108">
            <a:off x="3695980" y="5909519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7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B9352219-A45C-4B31-932F-800E125D0743}"/>
              </a:ext>
            </a:extLst>
          </p:cNvPr>
          <p:cNvCxnSpPr>
            <a:cxnSpLocks/>
          </p:cNvCxnSpPr>
          <p:nvPr/>
        </p:nvCxnSpPr>
        <p:spPr>
          <a:xfrm>
            <a:off x="792136" y="2227994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FB096F1-9F6A-4C96-9759-86238E1BC438}"/>
              </a:ext>
            </a:extLst>
          </p:cNvPr>
          <p:cNvSpPr/>
          <p:nvPr/>
        </p:nvSpPr>
        <p:spPr>
          <a:xfrm>
            <a:off x="3928801" y="875118"/>
            <a:ext cx="4334398" cy="597190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F41F90-F8F6-4911-96AB-298620A088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F1E5DC-8204-43F9-8DA5-10890C8B9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F0E7FDF-6568-4DAD-9FAD-D6B2B4D4FE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7BA52E9-1357-49DB-9BA1-D0512BA0D01D}"/>
              </a:ext>
            </a:extLst>
          </p:cNvPr>
          <p:cNvSpPr/>
          <p:nvPr/>
        </p:nvSpPr>
        <p:spPr>
          <a:xfrm>
            <a:off x="699756" y="2435504"/>
            <a:ext cx="100078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แนนนี่ต้องทานอาหารอย่างไรเพื่อให้มีสุขภาพร่างกายแข็งแรง และไม่เกิดอาการท้องผูก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A616750-40FE-46C2-8BF6-741BFBA8B4DC}"/>
              </a:ext>
            </a:extLst>
          </p:cNvPr>
          <p:cNvSpPr/>
          <p:nvPr/>
        </p:nvSpPr>
        <p:spPr>
          <a:xfrm>
            <a:off x="699756" y="1673557"/>
            <a:ext cx="16866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แบบฝึกหัด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4A16188-79DA-43CC-8DD5-64B50E7D5C7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94" y="829307"/>
            <a:ext cx="2890468" cy="752686"/>
          </a:xfrm>
          <a:prstGeom prst="rect">
            <a:avLst/>
          </a:prstGeom>
        </p:spPr>
      </p:pic>
      <p:grpSp>
        <p:nvGrpSpPr>
          <p:cNvPr id="34" name="2">
            <a:extLst>
              <a:ext uri="{FF2B5EF4-FFF2-40B4-BE49-F238E27FC236}">
                <a16:creationId xmlns:a16="http://schemas.microsoft.com/office/drawing/2014/main" id="{04101B63-7398-4F92-B54A-92BE63A080E0}"/>
              </a:ext>
            </a:extLst>
          </p:cNvPr>
          <p:cNvGrpSpPr/>
          <p:nvPr/>
        </p:nvGrpSpPr>
        <p:grpSpPr>
          <a:xfrm>
            <a:off x="6805375" y="3262188"/>
            <a:ext cx="2797653" cy="2524391"/>
            <a:chOff x="6651147" y="3325687"/>
            <a:chExt cx="3106106" cy="280271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ED3B30D-EFEF-4BF3-AEBD-344715D44E98}"/>
                </a:ext>
              </a:extLst>
            </p:cNvPr>
            <p:cNvSpPr/>
            <p:nvPr/>
          </p:nvSpPr>
          <p:spPr>
            <a:xfrm>
              <a:off x="6651147" y="3453477"/>
              <a:ext cx="3106106" cy="2674926"/>
            </a:xfrm>
            <a:prstGeom prst="roundRect">
              <a:avLst>
                <a:gd name="adj" fmla="val 16051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637657BD-4E3E-4D2E-8B92-64C6BC718A60}"/>
                </a:ext>
              </a:extLst>
            </p:cNvPr>
            <p:cNvSpPr/>
            <p:nvPr/>
          </p:nvSpPr>
          <p:spPr>
            <a:xfrm>
              <a:off x="6651147" y="3325687"/>
              <a:ext cx="3106106" cy="2674926"/>
            </a:xfrm>
            <a:prstGeom prst="roundRect">
              <a:avLst>
                <a:gd name="adj" fmla="val 18069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2" descr="Free vector vector cartoon illustration of a traditional set of fast food meal">
              <a:extLst>
                <a:ext uri="{FF2B5EF4-FFF2-40B4-BE49-F238E27FC236}">
                  <a16:creationId xmlns:a16="http://schemas.microsoft.com/office/drawing/2014/main" id="{EB246D1A-846E-478B-81A9-F0A09EDBDA3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725561" y="3387825"/>
              <a:ext cx="2957276" cy="2550649"/>
            </a:xfrm>
            <a:prstGeom prst="roundRect">
              <a:avLst>
                <a:gd name="adj" fmla="val 17195"/>
              </a:avLst>
            </a:prstGeom>
            <a:noFill/>
            <a:ln>
              <a:solidFill>
                <a:srgbClr val="FBE19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1">
            <a:extLst>
              <a:ext uri="{FF2B5EF4-FFF2-40B4-BE49-F238E27FC236}">
                <a16:creationId xmlns:a16="http://schemas.microsoft.com/office/drawing/2014/main" id="{AA46F185-E49A-4E7F-A80C-4FE235705578}"/>
              </a:ext>
            </a:extLst>
          </p:cNvPr>
          <p:cNvGrpSpPr/>
          <p:nvPr/>
        </p:nvGrpSpPr>
        <p:grpSpPr>
          <a:xfrm>
            <a:off x="2588974" y="3262188"/>
            <a:ext cx="2797653" cy="2524391"/>
            <a:chOff x="2357449" y="3652626"/>
            <a:chExt cx="2705878" cy="2441580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6E06ACB5-761E-404F-AFFA-FC9F80A5539B}"/>
                </a:ext>
              </a:extLst>
            </p:cNvPr>
            <p:cNvSpPr/>
            <p:nvPr/>
          </p:nvSpPr>
          <p:spPr>
            <a:xfrm>
              <a:off x="2357449" y="3763950"/>
              <a:ext cx="2705878" cy="2330256"/>
            </a:xfrm>
            <a:prstGeom prst="roundRect">
              <a:avLst>
                <a:gd name="adj" fmla="val 17678"/>
              </a:avLst>
            </a:prstGeom>
            <a:solidFill>
              <a:srgbClr val="73B1FA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52E3A7A5-468C-4E9D-874A-BF39FBC94BE1}"/>
                </a:ext>
              </a:extLst>
            </p:cNvPr>
            <p:cNvSpPr/>
            <p:nvPr/>
          </p:nvSpPr>
          <p:spPr>
            <a:xfrm>
              <a:off x="2357449" y="3652626"/>
              <a:ext cx="2705878" cy="2330256"/>
            </a:xfrm>
            <a:prstGeom prst="roundRect">
              <a:avLst>
                <a:gd name="adj" fmla="val 18069"/>
              </a:avLst>
            </a:prstGeom>
            <a:solidFill>
              <a:schemeClr val="bg1"/>
            </a:solidFill>
            <a:ln w="28575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" descr="Free photo ketogenic low carbs diet - food selection on white wall">
              <a:extLst>
                <a:ext uri="{FF2B5EF4-FFF2-40B4-BE49-F238E27FC236}">
                  <a16:creationId xmlns:a16="http://schemas.microsoft.com/office/drawing/2014/main" id="{3B26694D-FAA9-4934-AA1B-5944DD5BA1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22275" y="3706758"/>
              <a:ext cx="2576225" cy="2221992"/>
            </a:xfrm>
            <a:prstGeom prst="roundRect">
              <a:avLst>
                <a:gd name="adj" fmla="val 1748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17">
            <a:hlinkClick r:id="rId9" action="ppaction://hlinksldjump"/>
            <a:extLst>
              <a:ext uri="{FF2B5EF4-FFF2-40B4-BE49-F238E27FC236}">
                <a16:creationId xmlns:a16="http://schemas.microsoft.com/office/drawing/2014/main" id="{A7568F05-2C19-4AA1-95F5-E665921A72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24057"/>
            <a:ext cx="937872" cy="48488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B900304B-BA27-40E4-A633-A68EB5384F3F}"/>
              </a:ext>
            </a:extLst>
          </p:cNvPr>
          <p:cNvGrpSpPr/>
          <p:nvPr/>
        </p:nvGrpSpPr>
        <p:grpSpPr>
          <a:xfrm>
            <a:off x="2598213" y="3301886"/>
            <a:ext cx="2918195" cy="2560093"/>
            <a:chOff x="2598214" y="3262189"/>
            <a:chExt cx="2918195" cy="2560093"/>
          </a:xfrm>
        </p:grpSpPr>
        <p:pic>
          <p:nvPicPr>
            <p:cNvPr id="28" name="Picture 4" descr="Free photo ketogenic low carbs diet - food selection on white wall">
              <a:extLst>
                <a:ext uri="{FF2B5EF4-FFF2-40B4-BE49-F238E27FC236}">
                  <a16:creationId xmlns:a16="http://schemas.microsoft.com/office/drawing/2014/main" id="{C53D4504-A126-4F4A-BCE5-0B9A752518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98214" y="3262189"/>
              <a:ext cx="2779053" cy="2523744"/>
            </a:xfrm>
            <a:prstGeom prst="roundRect">
              <a:avLst>
                <a:gd name="adj" fmla="val 17315"/>
              </a:avLst>
            </a:prstGeom>
            <a:noFill/>
            <a:ln w="38100">
              <a:solidFill>
                <a:srgbClr val="00A65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46A09B2-BC2C-4702-A995-E0DE5398A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83034" y="5388907"/>
              <a:ext cx="433375" cy="4333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A3C3520-8392-4F31-A511-08F71A65C966}"/>
              </a:ext>
            </a:extLst>
          </p:cNvPr>
          <p:cNvGrpSpPr/>
          <p:nvPr/>
        </p:nvGrpSpPr>
        <p:grpSpPr>
          <a:xfrm>
            <a:off x="6814244" y="3262188"/>
            <a:ext cx="2938444" cy="2599791"/>
            <a:chOff x="6814244" y="3262188"/>
            <a:chExt cx="2938444" cy="2599791"/>
          </a:xfrm>
        </p:grpSpPr>
        <p:pic>
          <p:nvPicPr>
            <p:cNvPr id="31" name="Picture 2" descr="Free vector vector cartoon illustration of a traditional set of fast food meal">
              <a:extLst>
                <a:ext uri="{FF2B5EF4-FFF2-40B4-BE49-F238E27FC236}">
                  <a16:creationId xmlns:a16="http://schemas.microsoft.com/office/drawing/2014/main" id="{D474A376-1286-458B-8DC4-5B5B8A6E4F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14244" y="3262188"/>
              <a:ext cx="2779543" cy="2523744"/>
            </a:xfrm>
            <a:prstGeom prst="roundRect">
              <a:avLst>
                <a:gd name="adj" fmla="val 17335"/>
              </a:avLst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71297F6-B634-4181-9DC4-4EA8F8070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19313" y="5428604"/>
              <a:ext cx="433375" cy="433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552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E7C8531-9160-48DF-9BD5-DE67293BF402}"/>
              </a:ext>
            </a:extLst>
          </p:cNvPr>
          <p:cNvSpPr/>
          <p:nvPr/>
        </p:nvSpPr>
        <p:spPr>
          <a:xfrm>
            <a:off x="3928801" y="875118"/>
            <a:ext cx="4334398" cy="597190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DF602D2-D8A6-4C60-B9A2-BA79F8D520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7BF7772-BECA-43B0-BE3D-6E158EC7D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0DD22B7-7CE0-4E87-B4E8-6D435E2F95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3DAEE73-F538-40A7-9070-D0C1F3001D1C}"/>
              </a:ext>
            </a:extLst>
          </p:cNvPr>
          <p:cNvCxnSpPr>
            <a:cxnSpLocks/>
          </p:cNvCxnSpPr>
          <p:nvPr/>
        </p:nvCxnSpPr>
        <p:spPr>
          <a:xfrm>
            <a:off x="792136" y="2227994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9A77C49E-0748-4AAC-939D-7A22E55718D4}"/>
              </a:ext>
            </a:extLst>
          </p:cNvPr>
          <p:cNvSpPr/>
          <p:nvPr/>
        </p:nvSpPr>
        <p:spPr>
          <a:xfrm>
            <a:off x="699756" y="2435504"/>
            <a:ext cx="7061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ควรปฏิบัติตามข้อใดหากต้องการมีสุขภาพร่างกายที่แข็งแรง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FA2760E-276F-4D7D-AB3E-268328D6DBE7}"/>
              </a:ext>
            </a:extLst>
          </p:cNvPr>
          <p:cNvSpPr/>
          <p:nvPr/>
        </p:nvSpPr>
        <p:spPr>
          <a:xfrm>
            <a:off x="699756" y="1673557"/>
            <a:ext cx="16866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แบบฝึกหัด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35C826EB-F5C0-4C08-AA98-9E1FF413A2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94" y="829307"/>
            <a:ext cx="2890468" cy="752686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E7421B5F-F6BA-4A39-AE84-EE3415482B88}"/>
              </a:ext>
            </a:extLst>
          </p:cNvPr>
          <p:cNvGrpSpPr/>
          <p:nvPr/>
        </p:nvGrpSpPr>
        <p:grpSpPr>
          <a:xfrm>
            <a:off x="8098230" y="3135188"/>
            <a:ext cx="2797653" cy="3132455"/>
            <a:chOff x="8098230" y="3135188"/>
            <a:chExt cx="2797653" cy="3132455"/>
          </a:xfrm>
        </p:grpSpPr>
        <p:grpSp>
          <p:nvGrpSpPr>
            <p:cNvPr id="86" name="3">
              <a:extLst>
                <a:ext uri="{FF2B5EF4-FFF2-40B4-BE49-F238E27FC236}">
                  <a16:creationId xmlns:a16="http://schemas.microsoft.com/office/drawing/2014/main" id="{58CC517C-6124-42FA-855C-F72AE155C78F}"/>
                </a:ext>
              </a:extLst>
            </p:cNvPr>
            <p:cNvGrpSpPr/>
            <p:nvPr/>
          </p:nvGrpSpPr>
          <p:grpSpPr>
            <a:xfrm>
              <a:off x="8098230" y="3135188"/>
              <a:ext cx="2797653" cy="2524391"/>
              <a:chOff x="8098230" y="3135188"/>
              <a:chExt cx="2797653" cy="2524391"/>
            </a:xfrm>
          </p:grpSpPr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C434E490-4CCA-463D-A633-92D93C037CFE}"/>
                  </a:ext>
                </a:extLst>
              </p:cNvPr>
              <p:cNvGrpSpPr/>
              <p:nvPr/>
            </p:nvGrpSpPr>
            <p:grpSpPr>
              <a:xfrm>
                <a:off x="8098230" y="3135188"/>
                <a:ext cx="2797653" cy="2524391"/>
                <a:chOff x="6651147" y="3325687"/>
                <a:chExt cx="3106106" cy="2802716"/>
              </a:xfrm>
            </p:grpSpPr>
            <p:sp>
              <p:nvSpPr>
                <p:cNvPr id="93" name="Rectangle: Rounded Corners 92">
                  <a:extLst>
                    <a:ext uri="{FF2B5EF4-FFF2-40B4-BE49-F238E27FC236}">
                      <a16:creationId xmlns:a16="http://schemas.microsoft.com/office/drawing/2014/main" id="{A882E217-6F50-4CAA-9C32-B46B78D0909F}"/>
                    </a:ext>
                  </a:extLst>
                </p:cNvPr>
                <p:cNvSpPr/>
                <p:nvPr/>
              </p:nvSpPr>
              <p:spPr>
                <a:xfrm>
                  <a:off x="6651147" y="3453477"/>
                  <a:ext cx="3106106" cy="2674926"/>
                </a:xfrm>
                <a:prstGeom prst="roundRect">
                  <a:avLst>
                    <a:gd name="adj" fmla="val 16051"/>
                  </a:avLst>
                </a:prstGeom>
                <a:solidFill>
                  <a:srgbClr val="73B1FA"/>
                </a:solidFill>
                <a:ln w="28575">
                  <a:solidFill>
                    <a:srgbClr val="73B1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Rectangle: Rounded Corners 93">
                  <a:extLst>
                    <a:ext uri="{FF2B5EF4-FFF2-40B4-BE49-F238E27FC236}">
                      <a16:creationId xmlns:a16="http://schemas.microsoft.com/office/drawing/2014/main" id="{E0D9B6F8-2163-4E5B-B60D-EA694FC12254}"/>
                    </a:ext>
                  </a:extLst>
                </p:cNvPr>
                <p:cNvSpPr/>
                <p:nvPr/>
              </p:nvSpPr>
              <p:spPr>
                <a:xfrm>
                  <a:off x="6651147" y="3325687"/>
                  <a:ext cx="3106106" cy="2674926"/>
                </a:xfrm>
                <a:prstGeom prst="roundRect">
                  <a:avLst>
                    <a:gd name="adj" fmla="val 18069"/>
                  </a:avLst>
                </a:prstGeom>
                <a:solidFill>
                  <a:schemeClr val="bg1"/>
                </a:solidFill>
                <a:ln w="28575">
                  <a:solidFill>
                    <a:srgbClr val="73B1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1EA91396-70AB-4A1C-A176-FD480F7604BE}"/>
                  </a:ext>
                </a:extLst>
              </p:cNvPr>
              <p:cNvSpPr/>
              <p:nvPr/>
            </p:nvSpPr>
            <p:spPr>
              <a:xfrm>
                <a:off x="8165254" y="3191156"/>
                <a:ext cx="2663603" cy="2297356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DA6F3A8-2EA4-449F-B810-AC0F9B9EFC23}"/>
                  </a:ext>
                </a:extLst>
              </p:cNvPr>
              <p:cNvGrpSpPr/>
              <p:nvPr/>
            </p:nvGrpSpPr>
            <p:grpSpPr>
              <a:xfrm>
                <a:off x="8211161" y="3461657"/>
                <a:ext cx="2563850" cy="1823818"/>
                <a:chOff x="8292007" y="3543258"/>
                <a:chExt cx="2449139" cy="1742216"/>
              </a:xfrm>
            </p:grpSpPr>
            <p:pic>
              <p:nvPicPr>
                <p:cNvPr id="91" name="Graphic 90">
                  <a:extLst>
                    <a:ext uri="{FF2B5EF4-FFF2-40B4-BE49-F238E27FC236}">
                      <a16:creationId xmlns:a16="http://schemas.microsoft.com/office/drawing/2014/main" id="{0A2B3E99-8065-4927-877F-7F675BB32AF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94887" y="3586165"/>
                  <a:ext cx="2446259" cy="1699309"/>
                </a:xfrm>
                <a:prstGeom prst="rect">
                  <a:avLst/>
                </a:prstGeom>
              </p:spPr>
            </p:pic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ADEBE2F6-5B85-4B9B-8230-6DD193F906D3}"/>
                    </a:ext>
                  </a:extLst>
                </p:cNvPr>
                <p:cNvSpPr/>
                <p:nvPr/>
              </p:nvSpPr>
              <p:spPr>
                <a:xfrm>
                  <a:off x="8292007" y="3543258"/>
                  <a:ext cx="1088949" cy="62166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7" name="t 3">
              <a:extLst>
                <a:ext uri="{FF2B5EF4-FFF2-40B4-BE49-F238E27FC236}">
                  <a16:creationId xmlns:a16="http://schemas.microsoft.com/office/drawing/2014/main" id="{0456BE5D-CB8F-495B-BA00-5832953FD569}"/>
                </a:ext>
              </a:extLst>
            </p:cNvPr>
            <p:cNvSpPr/>
            <p:nvPr/>
          </p:nvSpPr>
          <p:spPr>
            <a:xfrm>
              <a:off x="8252964" y="5744423"/>
              <a:ext cx="24881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แจ็คเดินบนพื้นที่เปียกน้ำ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CB63BF67-BCDD-4552-8A70-F0B1729ACB2B}"/>
              </a:ext>
            </a:extLst>
          </p:cNvPr>
          <p:cNvGrpSpPr/>
          <p:nvPr/>
        </p:nvGrpSpPr>
        <p:grpSpPr>
          <a:xfrm>
            <a:off x="1296118" y="3135188"/>
            <a:ext cx="2797653" cy="3563342"/>
            <a:chOff x="1296118" y="3135188"/>
            <a:chExt cx="2797653" cy="3563342"/>
          </a:xfrm>
        </p:grpSpPr>
        <p:grpSp>
          <p:nvGrpSpPr>
            <p:cNvPr id="96" name="1">
              <a:extLst>
                <a:ext uri="{FF2B5EF4-FFF2-40B4-BE49-F238E27FC236}">
                  <a16:creationId xmlns:a16="http://schemas.microsoft.com/office/drawing/2014/main" id="{E5EC2323-0E62-479E-A5DF-AFE75E3743BE}"/>
                </a:ext>
              </a:extLst>
            </p:cNvPr>
            <p:cNvGrpSpPr/>
            <p:nvPr/>
          </p:nvGrpSpPr>
          <p:grpSpPr>
            <a:xfrm>
              <a:off x="1296118" y="3135188"/>
              <a:ext cx="2797653" cy="2524391"/>
              <a:chOff x="1296118" y="3135188"/>
              <a:chExt cx="2797653" cy="2524391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BAC92F66-C6BF-4059-8700-68539F7E8A4C}"/>
                  </a:ext>
                </a:extLst>
              </p:cNvPr>
              <p:cNvGrpSpPr/>
              <p:nvPr/>
            </p:nvGrpSpPr>
            <p:grpSpPr>
              <a:xfrm>
                <a:off x="1296118" y="3135188"/>
                <a:ext cx="2797653" cy="2524391"/>
                <a:chOff x="2357449" y="3652626"/>
                <a:chExt cx="2705878" cy="2441580"/>
              </a:xfrm>
            </p:grpSpPr>
            <p:sp>
              <p:nvSpPr>
                <p:cNvPr id="101" name="Rectangle: Rounded Corners 100">
                  <a:extLst>
                    <a:ext uri="{FF2B5EF4-FFF2-40B4-BE49-F238E27FC236}">
                      <a16:creationId xmlns:a16="http://schemas.microsoft.com/office/drawing/2014/main" id="{956354B9-67BD-43A7-B69F-81F7965B8B69}"/>
                    </a:ext>
                  </a:extLst>
                </p:cNvPr>
                <p:cNvSpPr/>
                <p:nvPr/>
              </p:nvSpPr>
              <p:spPr>
                <a:xfrm>
                  <a:off x="2357449" y="3763950"/>
                  <a:ext cx="2705878" cy="2330256"/>
                </a:xfrm>
                <a:prstGeom prst="roundRect">
                  <a:avLst>
                    <a:gd name="adj" fmla="val 17678"/>
                  </a:avLst>
                </a:prstGeom>
                <a:solidFill>
                  <a:srgbClr val="73B1FA"/>
                </a:solidFill>
                <a:ln w="28575">
                  <a:solidFill>
                    <a:srgbClr val="73B1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Rectangle: Rounded Corners 101">
                  <a:extLst>
                    <a:ext uri="{FF2B5EF4-FFF2-40B4-BE49-F238E27FC236}">
                      <a16:creationId xmlns:a16="http://schemas.microsoft.com/office/drawing/2014/main" id="{499BD7ED-5F63-4242-A700-B00653621106}"/>
                    </a:ext>
                  </a:extLst>
                </p:cNvPr>
                <p:cNvSpPr/>
                <p:nvPr/>
              </p:nvSpPr>
              <p:spPr>
                <a:xfrm>
                  <a:off x="2357449" y="3652626"/>
                  <a:ext cx="2705878" cy="2330256"/>
                </a:xfrm>
                <a:prstGeom prst="roundRect">
                  <a:avLst>
                    <a:gd name="adj" fmla="val 18069"/>
                  </a:avLst>
                </a:prstGeom>
                <a:solidFill>
                  <a:schemeClr val="bg1"/>
                </a:solidFill>
                <a:ln w="28575">
                  <a:solidFill>
                    <a:srgbClr val="73B1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B23481F2-1DD9-4438-9C6E-C1EFF0FF4EAA}"/>
                  </a:ext>
                </a:extLst>
              </p:cNvPr>
              <p:cNvSpPr/>
              <p:nvPr/>
            </p:nvSpPr>
            <p:spPr>
              <a:xfrm>
                <a:off x="1363142" y="3191156"/>
                <a:ext cx="2663603" cy="2297356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F25CFBE4-14E6-4FF3-AB02-808BEFF79F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501662" y="3383128"/>
                <a:ext cx="2427139" cy="2105384"/>
              </a:xfrm>
              <a:prstGeom prst="rect">
                <a:avLst/>
              </a:prstGeom>
            </p:spPr>
          </p:pic>
        </p:grpSp>
        <p:sp>
          <p:nvSpPr>
            <p:cNvPr id="97" name="t 1">
              <a:extLst>
                <a:ext uri="{FF2B5EF4-FFF2-40B4-BE49-F238E27FC236}">
                  <a16:creationId xmlns:a16="http://schemas.microsoft.com/office/drawing/2014/main" id="{D7B8D6CD-ADB2-49A7-8E66-F1E13DB2CAB3}"/>
                </a:ext>
              </a:extLst>
            </p:cNvPr>
            <p:cNvSpPr/>
            <p:nvPr/>
          </p:nvSpPr>
          <p:spPr>
            <a:xfrm>
              <a:off x="1741798" y="5744423"/>
              <a:ext cx="190629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มินนี่ล้างมือก่อน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F2AD769-4134-4BC0-B310-B30267690EBA}"/>
              </a:ext>
            </a:extLst>
          </p:cNvPr>
          <p:cNvGrpSpPr/>
          <p:nvPr/>
        </p:nvGrpSpPr>
        <p:grpSpPr>
          <a:xfrm>
            <a:off x="4697174" y="3135188"/>
            <a:ext cx="2797653" cy="3563342"/>
            <a:chOff x="4697174" y="3135188"/>
            <a:chExt cx="2797653" cy="3563342"/>
          </a:xfrm>
        </p:grpSpPr>
        <p:grpSp>
          <p:nvGrpSpPr>
            <p:cNvPr id="104" name="2">
              <a:extLst>
                <a:ext uri="{FF2B5EF4-FFF2-40B4-BE49-F238E27FC236}">
                  <a16:creationId xmlns:a16="http://schemas.microsoft.com/office/drawing/2014/main" id="{64DA7247-AEDD-4010-8297-96DA6104846B}"/>
                </a:ext>
              </a:extLst>
            </p:cNvPr>
            <p:cNvGrpSpPr/>
            <p:nvPr/>
          </p:nvGrpSpPr>
          <p:grpSpPr>
            <a:xfrm>
              <a:off x="4697174" y="3135188"/>
              <a:ext cx="2797653" cy="2524391"/>
              <a:chOff x="4697174" y="3135188"/>
              <a:chExt cx="2797653" cy="2524391"/>
            </a:xfrm>
          </p:grpSpPr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18999616-8BE6-4E8D-9AAD-91A85D61715D}"/>
                  </a:ext>
                </a:extLst>
              </p:cNvPr>
              <p:cNvGrpSpPr/>
              <p:nvPr/>
            </p:nvGrpSpPr>
            <p:grpSpPr>
              <a:xfrm>
                <a:off x="4697174" y="3135188"/>
                <a:ext cx="2797653" cy="2524391"/>
                <a:chOff x="6651147" y="3325687"/>
                <a:chExt cx="3106106" cy="2802716"/>
              </a:xfrm>
            </p:grpSpPr>
            <p:sp>
              <p:nvSpPr>
                <p:cNvPr id="109" name="Rectangle: Rounded Corners 108">
                  <a:extLst>
                    <a:ext uri="{FF2B5EF4-FFF2-40B4-BE49-F238E27FC236}">
                      <a16:creationId xmlns:a16="http://schemas.microsoft.com/office/drawing/2014/main" id="{161B5E67-CCC5-4319-AB8F-EBF4678DC426}"/>
                    </a:ext>
                  </a:extLst>
                </p:cNvPr>
                <p:cNvSpPr/>
                <p:nvPr/>
              </p:nvSpPr>
              <p:spPr>
                <a:xfrm>
                  <a:off x="6651147" y="3453477"/>
                  <a:ext cx="3106106" cy="2674926"/>
                </a:xfrm>
                <a:prstGeom prst="roundRect">
                  <a:avLst>
                    <a:gd name="adj" fmla="val 16051"/>
                  </a:avLst>
                </a:prstGeom>
                <a:solidFill>
                  <a:srgbClr val="73B1FA"/>
                </a:solidFill>
                <a:ln w="28575">
                  <a:solidFill>
                    <a:srgbClr val="73B1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C5520E94-EC8E-4C82-BEB5-E20E0B121ADF}"/>
                    </a:ext>
                  </a:extLst>
                </p:cNvPr>
                <p:cNvSpPr/>
                <p:nvPr/>
              </p:nvSpPr>
              <p:spPr>
                <a:xfrm>
                  <a:off x="6651147" y="3325687"/>
                  <a:ext cx="3106106" cy="2674926"/>
                </a:xfrm>
                <a:prstGeom prst="roundRect">
                  <a:avLst>
                    <a:gd name="adj" fmla="val 18069"/>
                  </a:avLst>
                </a:prstGeom>
                <a:solidFill>
                  <a:schemeClr val="bg1"/>
                </a:solidFill>
                <a:ln w="28575">
                  <a:solidFill>
                    <a:srgbClr val="73B1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760A9E46-31B0-4EDF-AAE9-FA0E43EEC249}"/>
                  </a:ext>
                </a:extLst>
              </p:cNvPr>
              <p:cNvSpPr/>
              <p:nvPr/>
            </p:nvSpPr>
            <p:spPr>
              <a:xfrm>
                <a:off x="4763851" y="3191156"/>
                <a:ext cx="2663603" cy="2297356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4EE716B8-9411-480A-B5B4-F8073085FB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17691" y="3307249"/>
                <a:ext cx="1943036" cy="2078956"/>
              </a:xfrm>
              <a:prstGeom prst="rect">
                <a:avLst/>
              </a:prstGeom>
            </p:spPr>
          </p:pic>
        </p:grpSp>
        <p:sp>
          <p:nvSpPr>
            <p:cNvPr id="105" name="t 2">
              <a:extLst>
                <a:ext uri="{FF2B5EF4-FFF2-40B4-BE49-F238E27FC236}">
                  <a16:creationId xmlns:a16="http://schemas.microsoft.com/office/drawing/2014/main" id="{0DFDFCA0-D689-48B8-9D22-9E271B11F979}"/>
                </a:ext>
              </a:extLst>
            </p:cNvPr>
            <p:cNvSpPr/>
            <p:nvPr/>
          </p:nvSpPr>
          <p:spPr>
            <a:xfrm>
              <a:off x="5032246" y="5744423"/>
              <a:ext cx="212750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จินนี่สวมหมวกนิรภัย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ขณะปั่นจักรยาน</a:t>
              </a:r>
            </a:p>
          </p:txBody>
        </p:sp>
      </p:grpSp>
      <p:pic>
        <p:nvPicPr>
          <p:cNvPr id="36" name="Picture 35">
            <a:hlinkClick r:id="rId10" action="ppaction://hlinksldjump"/>
            <a:extLst>
              <a:ext uri="{FF2B5EF4-FFF2-40B4-BE49-F238E27FC236}">
                <a16:creationId xmlns:a16="http://schemas.microsoft.com/office/drawing/2014/main" id="{931D67F1-FA27-4374-9E75-AA1F4CABDE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24057"/>
            <a:ext cx="937872" cy="484886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5A4B9F5B-EF33-4AAA-AC70-7813F7003696}"/>
              </a:ext>
            </a:extLst>
          </p:cNvPr>
          <p:cNvGrpSpPr/>
          <p:nvPr/>
        </p:nvGrpSpPr>
        <p:grpSpPr>
          <a:xfrm>
            <a:off x="1277421" y="3105770"/>
            <a:ext cx="2939670" cy="3592760"/>
            <a:chOff x="1277421" y="3105770"/>
            <a:chExt cx="2939670" cy="359276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37258B-C798-4E5B-8499-F55474657D64}"/>
                </a:ext>
              </a:extLst>
            </p:cNvPr>
            <p:cNvSpPr/>
            <p:nvPr/>
          </p:nvSpPr>
          <p:spPr>
            <a:xfrm>
              <a:off x="1741798" y="5744423"/>
              <a:ext cx="190629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มินนี่ล้างมือก่อน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E98B9B2C-B35D-4055-8AC9-B5436D3740C7}"/>
                </a:ext>
              </a:extLst>
            </p:cNvPr>
            <p:cNvGrpSpPr/>
            <p:nvPr/>
          </p:nvGrpSpPr>
          <p:grpSpPr>
            <a:xfrm>
              <a:off x="1277421" y="3105770"/>
              <a:ext cx="2939670" cy="2580067"/>
              <a:chOff x="1277421" y="3105770"/>
              <a:chExt cx="2939670" cy="2580067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011463E1-C846-4B2B-A687-3AA9DDCDA534}"/>
                  </a:ext>
                </a:extLst>
              </p:cNvPr>
              <p:cNvGrpSpPr/>
              <p:nvPr/>
            </p:nvGrpSpPr>
            <p:grpSpPr>
              <a:xfrm>
                <a:off x="1277421" y="3105770"/>
                <a:ext cx="2816350" cy="2580067"/>
                <a:chOff x="1277421" y="3105770"/>
                <a:chExt cx="2816350" cy="2580067"/>
              </a:xfrm>
            </p:grpSpPr>
            <p:sp>
              <p:nvSpPr>
                <p:cNvPr id="61" name="Rectangle: Rounded Corners 60">
                  <a:extLst>
                    <a:ext uri="{FF2B5EF4-FFF2-40B4-BE49-F238E27FC236}">
                      <a16:creationId xmlns:a16="http://schemas.microsoft.com/office/drawing/2014/main" id="{5828AA65-444A-4230-A2B7-1F6E7B64B5CB}"/>
                    </a:ext>
                  </a:extLst>
                </p:cNvPr>
                <p:cNvSpPr/>
                <p:nvPr/>
              </p:nvSpPr>
              <p:spPr>
                <a:xfrm>
                  <a:off x="1277421" y="3105770"/>
                  <a:ext cx="2816350" cy="2580067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04AB0B87-78A3-4A1F-B3F1-9A9F735DFD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443471" y="3576420"/>
                  <a:ext cx="2427139" cy="2105384"/>
                </a:xfrm>
                <a:prstGeom prst="rect">
                  <a:avLst/>
                </a:prstGeom>
              </p:spPr>
            </p:pic>
          </p:grpSp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FD02CC32-A2E9-4269-A282-14E193DFB2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83716" y="5248435"/>
                <a:ext cx="433375" cy="433375"/>
              </a:xfrm>
              <a:prstGeom prst="rect">
                <a:avLst/>
              </a:prstGeom>
            </p:spPr>
          </p:pic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4E8271F-ABF7-44A2-8807-18EF450635BD}"/>
              </a:ext>
            </a:extLst>
          </p:cNvPr>
          <p:cNvGrpSpPr/>
          <p:nvPr/>
        </p:nvGrpSpPr>
        <p:grpSpPr>
          <a:xfrm>
            <a:off x="4687477" y="3105770"/>
            <a:ext cx="2951001" cy="3592760"/>
            <a:chOff x="4687477" y="3105770"/>
            <a:chExt cx="2951001" cy="3592760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C65A709-880C-4431-9432-368A7C681B67}"/>
                </a:ext>
              </a:extLst>
            </p:cNvPr>
            <p:cNvSpPr/>
            <p:nvPr/>
          </p:nvSpPr>
          <p:spPr>
            <a:xfrm>
              <a:off x="5032246" y="5744423"/>
              <a:ext cx="212750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จินนี่สวมหมวกนิรภัย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ขณะปั่นจักรยาน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108D208-1C2D-4832-91D2-B9DB8230A913}"/>
                </a:ext>
              </a:extLst>
            </p:cNvPr>
            <p:cNvGrpSpPr/>
            <p:nvPr/>
          </p:nvGrpSpPr>
          <p:grpSpPr>
            <a:xfrm>
              <a:off x="4687477" y="3105770"/>
              <a:ext cx="2951001" cy="2580067"/>
              <a:chOff x="4687477" y="3105770"/>
              <a:chExt cx="2951001" cy="2580067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8B0BEEE-B9E9-4879-954B-C7A6F4C375F7}"/>
                  </a:ext>
                </a:extLst>
              </p:cNvPr>
              <p:cNvGrpSpPr/>
              <p:nvPr/>
            </p:nvGrpSpPr>
            <p:grpSpPr>
              <a:xfrm>
                <a:off x="4687477" y="3105770"/>
                <a:ext cx="2816350" cy="2580067"/>
                <a:chOff x="4687477" y="3105770"/>
                <a:chExt cx="2816350" cy="2580067"/>
              </a:xfrm>
            </p:grpSpPr>
            <p:sp>
              <p:nvSpPr>
                <p:cNvPr id="68" name="Rectangle: Rounded Corners 67">
                  <a:extLst>
                    <a:ext uri="{FF2B5EF4-FFF2-40B4-BE49-F238E27FC236}">
                      <a16:creationId xmlns:a16="http://schemas.microsoft.com/office/drawing/2014/main" id="{E6313821-E637-45D7-B482-15E8F07CB8B1}"/>
                    </a:ext>
                  </a:extLst>
                </p:cNvPr>
                <p:cNvSpPr/>
                <p:nvPr/>
              </p:nvSpPr>
              <p:spPr>
                <a:xfrm>
                  <a:off x="4687477" y="3105770"/>
                  <a:ext cx="2816350" cy="2580067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00A65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69" name="Picture 68">
                  <a:extLst>
                    <a:ext uri="{FF2B5EF4-FFF2-40B4-BE49-F238E27FC236}">
                      <a16:creationId xmlns:a16="http://schemas.microsoft.com/office/drawing/2014/main" id="{BBCA4044-89CA-401C-81C2-DEB407B004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67940" y="3277766"/>
                  <a:ext cx="2091811" cy="2238138"/>
                </a:xfrm>
                <a:prstGeom prst="rect">
                  <a:avLst/>
                </a:prstGeom>
              </p:spPr>
            </p:pic>
          </p:grpSp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D7847FA6-FEB7-4E49-9566-38BE160D5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05103" y="5248435"/>
                <a:ext cx="433375" cy="433375"/>
              </a:xfrm>
              <a:prstGeom prst="rect">
                <a:avLst/>
              </a:prstGeom>
            </p:spPr>
          </p:pic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803CAE9-CCA0-4EB5-AA36-309C93884671}"/>
              </a:ext>
            </a:extLst>
          </p:cNvPr>
          <p:cNvGrpSpPr/>
          <p:nvPr/>
        </p:nvGrpSpPr>
        <p:grpSpPr>
          <a:xfrm>
            <a:off x="8098229" y="3105770"/>
            <a:ext cx="2965035" cy="3161873"/>
            <a:chOff x="8098229" y="3105770"/>
            <a:chExt cx="2965035" cy="3161873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99244371-CEE6-4525-9C7E-DB571F81CD27}"/>
                </a:ext>
              </a:extLst>
            </p:cNvPr>
            <p:cNvGrpSpPr/>
            <p:nvPr/>
          </p:nvGrpSpPr>
          <p:grpSpPr>
            <a:xfrm>
              <a:off x="8098229" y="3105770"/>
              <a:ext cx="2816350" cy="3161873"/>
              <a:chOff x="8098229" y="3105770"/>
              <a:chExt cx="2816350" cy="3161873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517F0A0E-60D1-4F73-8B11-BBA6B18DF947}"/>
                  </a:ext>
                </a:extLst>
              </p:cNvPr>
              <p:cNvSpPr/>
              <p:nvPr/>
            </p:nvSpPr>
            <p:spPr>
              <a:xfrm>
                <a:off x="8252964" y="5744423"/>
                <a:ext cx="248818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แจ็คเดินบนพื้นที่เปียกน้ำ</a:t>
                </a:r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E2C890BC-7295-4BED-9109-8EBFC5567CA1}"/>
                  </a:ext>
                </a:extLst>
              </p:cNvPr>
              <p:cNvGrpSpPr/>
              <p:nvPr/>
            </p:nvGrpSpPr>
            <p:grpSpPr>
              <a:xfrm>
                <a:off x="8098229" y="3105770"/>
                <a:ext cx="2816350" cy="2580067"/>
                <a:chOff x="8098229" y="3105770"/>
                <a:chExt cx="2816350" cy="2580067"/>
              </a:xfrm>
            </p:grpSpPr>
            <p:sp>
              <p:nvSpPr>
                <p:cNvPr id="75" name="Rectangle: Rounded Corners 74">
                  <a:extLst>
                    <a:ext uri="{FF2B5EF4-FFF2-40B4-BE49-F238E27FC236}">
                      <a16:creationId xmlns:a16="http://schemas.microsoft.com/office/drawing/2014/main" id="{C17C993F-93F9-47BD-98DC-517A45162D24}"/>
                    </a:ext>
                  </a:extLst>
                </p:cNvPr>
                <p:cNvSpPr/>
                <p:nvPr/>
              </p:nvSpPr>
              <p:spPr>
                <a:xfrm>
                  <a:off x="8098229" y="3105770"/>
                  <a:ext cx="2816350" cy="2580067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D3EB6923-B99B-4E78-9A9A-718BAC936E32}"/>
                    </a:ext>
                  </a:extLst>
                </p:cNvPr>
                <p:cNvGrpSpPr/>
                <p:nvPr/>
              </p:nvGrpSpPr>
              <p:grpSpPr>
                <a:xfrm>
                  <a:off x="8196346" y="3461657"/>
                  <a:ext cx="2563850" cy="1823818"/>
                  <a:chOff x="8292007" y="3543258"/>
                  <a:chExt cx="2449139" cy="1742216"/>
                </a:xfrm>
              </p:grpSpPr>
              <p:pic>
                <p:nvPicPr>
                  <p:cNvPr id="77" name="Graphic 76">
                    <a:extLst>
                      <a:ext uri="{FF2B5EF4-FFF2-40B4-BE49-F238E27FC236}">
                        <a16:creationId xmlns:a16="http://schemas.microsoft.com/office/drawing/2014/main" id="{8286C4BD-42E2-4160-A610-8F8C48C6A9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294887" y="3586165"/>
                    <a:ext cx="2446259" cy="1699309"/>
                  </a:xfrm>
                  <a:prstGeom prst="rect">
                    <a:avLst/>
                  </a:prstGeom>
                </p:spPr>
              </p:pic>
              <p:sp>
                <p:nvSpPr>
                  <p:cNvPr id="78" name="Rectangle 77">
                    <a:extLst>
                      <a:ext uri="{FF2B5EF4-FFF2-40B4-BE49-F238E27FC236}">
                        <a16:creationId xmlns:a16="http://schemas.microsoft.com/office/drawing/2014/main" id="{3306ED35-E28F-4677-9F55-0D58893D69E2}"/>
                      </a:ext>
                    </a:extLst>
                  </p:cNvPr>
                  <p:cNvSpPr/>
                  <p:nvPr/>
                </p:nvSpPr>
                <p:spPr>
                  <a:xfrm>
                    <a:off x="8292007" y="3543258"/>
                    <a:ext cx="1088949" cy="621667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5CA1E806-E655-4882-A94C-1276A0FD2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9889" y="5388907"/>
              <a:ext cx="433375" cy="433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631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383B923-E49F-44DE-BD70-5C07E96E8A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2E8D50-0793-4337-95F1-CA8E80286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EA70B2-928F-47C7-B3EE-7BC5982D23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8E4830-F9A9-432C-B844-9A35DE421E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40" y="2485726"/>
            <a:ext cx="3261360" cy="42172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07147E-54D7-47F5-A4FD-57FEEFC9DC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4361" y="204151"/>
            <a:ext cx="6963278" cy="108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0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CEF99E9-5B62-426B-B8D6-B4EE7DE794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AC641DF-5D8E-49DC-909C-2FBC5CF3F157}"/>
              </a:ext>
            </a:extLst>
          </p:cNvPr>
          <p:cNvSpPr/>
          <p:nvPr/>
        </p:nvSpPr>
        <p:spPr>
          <a:xfrm>
            <a:off x="0" y="0"/>
            <a:ext cx="12188739" cy="6858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893B7C5-2661-4AC4-8925-3F54A3615183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3D5AF10-79BB-4E28-8A52-9F83329443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2BA700-66F3-44B2-A601-B37508DCF8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3756273-CE7B-44BC-AC50-59311C6F73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7CDBFD-1329-4709-9777-EB29270768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9595" y="2870875"/>
            <a:ext cx="2591705" cy="16655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C54790C-2114-40C2-826D-E0FE24FB02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3691" y="1948600"/>
            <a:ext cx="3089546" cy="19840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3C2EB70-922C-48F0-BD21-0E1144B632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13" y="1220471"/>
            <a:ext cx="2677752" cy="227609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50E2B85-D6B8-408C-8FC3-B77A52B03FB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204" y="3341148"/>
            <a:ext cx="1284691" cy="32426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268E6F3-9FC8-4A71-900B-D27AFFC00A6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3954" y="1867761"/>
            <a:ext cx="2145926" cy="47977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87AA24-4612-4AB1-874D-618DDF7D957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7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B6D224B5-9304-4EBB-B071-5A95289E77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9B5A697-A396-4AD5-866A-D4507AE46B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9683" y="1492215"/>
            <a:ext cx="3363923" cy="5294586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E31830-E70C-4446-9555-56795369F8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82CB1F7-516B-401E-A03C-591EDD8189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765B48-A817-415E-8981-F32F24DE98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13"/>
          <a:stretch/>
        </p:blipFill>
        <p:spPr>
          <a:xfrm>
            <a:off x="-1" y="3066646"/>
            <a:ext cx="9326881" cy="383707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777DA3F-5D85-4745-8FE1-01B1264833B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5586" y="2035063"/>
            <a:ext cx="3872746" cy="2486711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4872D71-E5A0-4FBE-8A37-BE1492AFC069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5DD877E-76D0-48A0-B0A9-F4DEFD481E3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AFA694-BCE1-4196-89C3-B90EE179296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F0FAA46D-D642-4AAE-AEF7-9683EE063B9F}"/>
              </a:ext>
            </a:extLst>
          </p:cNvPr>
          <p:cNvSpPr/>
          <p:nvPr/>
        </p:nvSpPr>
        <p:spPr>
          <a:xfrm flipV="1">
            <a:off x="-7856" y="5223216"/>
            <a:ext cx="12199855" cy="449807"/>
          </a:xfrm>
          <a:prstGeom prst="rect">
            <a:avLst/>
          </a:prstGeom>
          <a:solidFill>
            <a:srgbClr val="BFA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9334DBB-77FB-43FA-8CCB-E903AA25B88C}"/>
              </a:ext>
            </a:extLst>
          </p:cNvPr>
          <p:cNvSpPr/>
          <p:nvPr/>
        </p:nvSpPr>
        <p:spPr>
          <a:xfrm>
            <a:off x="-11116" y="5452459"/>
            <a:ext cx="12199855" cy="1405541"/>
          </a:xfrm>
          <a:prstGeom prst="rect">
            <a:avLst/>
          </a:prstGeom>
          <a:solidFill>
            <a:srgbClr val="D8C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A6D4576-2779-490F-96AC-41F124227B9D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ABEFC47-833B-4B67-8C9C-B4B275DDEC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FF1AF2A-CD58-4EF6-9FDC-71A30F75B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2F374A7-FA71-478C-B3E6-881B254E87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2D08A83-0C87-429B-B5CB-E22942A296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1" y="3385890"/>
            <a:ext cx="6298204" cy="3472109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23F6895F-6958-4898-B019-BC16FF1E0D4C}"/>
              </a:ext>
            </a:extLst>
          </p:cNvPr>
          <p:cNvSpPr/>
          <p:nvPr/>
        </p:nvSpPr>
        <p:spPr>
          <a:xfrm>
            <a:off x="1053641" y="1966745"/>
            <a:ext cx="102184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อาการเจ็บป่วยเกิดจากร่างกายได้รับเชื้อโรค ร่างกายทำงานผิดปกติ รวมถึงการบาดเจ็บจากการประสบอุบัติเหตุต่าง ๆ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5D5261E-B040-4F16-A64B-727C46C8AFFA}"/>
              </a:ext>
            </a:extLst>
          </p:cNvPr>
          <p:cNvGrpSpPr/>
          <p:nvPr/>
        </p:nvGrpSpPr>
        <p:grpSpPr>
          <a:xfrm>
            <a:off x="6604000" y="3222858"/>
            <a:ext cx="5118100" cy="2670191"/>
            <a:chOff x="6604000" y="3222858"/>
            <a:chExt cx="5118100" cy="2670191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647CCDC-F56F-4098-A857-9D6CFD4732E3}"/>
                </a:ext>
              </a:extLst>
            </p:cNvPr>
            <p:cNvSpPr/>
            <p:nvPr/>
          </p:nvSpPr>
          <p:spPr>
            <a:xfrm>
              <a:off x="6604000" y="3385891"/>
              <a:ext cx="5118100" cy="2507158"/>
            </a:xfrm>
            <a:prstGeom prst="roundRect">
              <a:avLst>
                <a:gd name="adj" fmla="val 10362"/>
              </a:avLst>
            </a:prstGeom>
            <a:solidFill>
              <a:schemeClr val="bg1"/>
            </a:solidFill>
            <a:ln>
              <a:solidFill>
                <a:srgbClr val="D66B3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34633B6-C6D6-43DB-99A1-CF37DC608204}"/>
                </a:ext>
              </a:extLst>
            </p:cNvPr>
            <p:cNvSpPr/>
            <p:nvPr/>
          </p:nvSpPr>
          <p:spPr>
            <a:xfrm>
              <a:off x="6604000" y="3222858"/>
              <a:ext cx="3832635" cy="558938"/>
            </a:xfrm>
            <a:prstGeom prst="roundRect">
              <a:avLst>
                <a:gd name="adj" fmla="val 50000"/>
              </a:avLst>
            </a:prstGeom>
            <a:solidFill>
              <a:srgbClr val="D66B35"/>
            </a:solidFill>
            <a:ln w="9525">
              <a:noFill/>
              <a:prstDash val="sysDash"/>
            </a:ln>
            <a:effectLst>
              <a:outerShdw dist="38100" dir="2700000" algn="tl" rotWithShape="0">
                <a:srgbClr val="D66B35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1689172-BD2E-4575-8E67-12D4E2FD526A}"/>
                </a:ext>
              </a:extLst>
            </p:cNvPr>
            <p:cNvSpPr/>
            <p:nvPr/>
          </p:nvSpPr>
          <p:spPr>
            <a:xfrm>
              <a:off x="6769677" y="3222858"/>
              <a:ext cx="35012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ผลกระทบจากการเจ็บป่วย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810D34C-B97B-41EC-8215-DD900631FF63}"/>
                </a:ext>
              </a:extLst>
            </p:cNvPr>
            <p:cNvSpPr/>
            <p:nvPr/>
          </p:nvSpPr>
          <p:spPr>
            <a:xfrm>
              <a:off x="7073448" y="4018637"/>
              <a:ext cx="25523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ร่างกายอ่อนแอลง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1EA0D53-2D6A-44A3-A2FF-812D7899F0D5}"/>
                </a:ext>
              </a:extLst>
            </p:cNvPr>
            <p:cNvSpPr/>
            <p:nvPr/>
          </p:nvSpPr>
          <p:spPr>
            <a:xfrm>
              <a:off x="7073448" y="4552974"/>
              <a:ext cx="40863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เล่น หรือทำกิจกรรมต่าง ๆ ไม่ได้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11D0DCD-E8A4-437A-ACF9-297FFDB17DE4}"/>
                </a:ext>
              </a:extLst>
            </p:cNvPr>
            <p:cNvSpPr/>
            <p:nvPr/>
          </p:nvSpPr>
          <p:spPr>
            <a:xfrm>
              <a:off x="7073448" y="5086539"/>
              <a:ext cx="286168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เสียค่ารักษาพยาบาล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89A70A6-74CA-438B-BCB4-60C9F5B246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4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อ เวียน">
            <a:extLst>
              <a:ext uri="{FF2B5EF4-FFF2-40B4-BE49-F238E27FC236}">
                <a16:creationId xmlns:a16="http://schemas.microsoft.com/office/drawing/2014/main" id="{B96E7E85-B0A7-4270-ABDB-ADD340EF6A86}"/>
              </a:ext>
            </a:extLst>
          </p:cNvPr>
          <p:cNvGrpSpPr/>
          <p:nvPr/>
        </p:nvGrpSpPr>
        <p:grpSpPr>
          <a:xfrm>
            <a:off x="4091344" y="1088142"/>
            <a:ext cx="3626729" cy="5614860"/>
            <a:chOff x="4091344" y="1076987"/>
            <a:chExt cx="3626729" cy="5614860"/>
          </a:xfrm>
        </p:grpSpPr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B126A355-EA53-48C1-AC6A-1D77A7D7770B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ectangle: Top Corners Rounded 135">
              <a:extLst>
                <a:ext uri="{FF2B5EF4-FFF2-40B4-BE49-F238E27FC236}">
                  <a16:creationId xmlns:a16="http://schemas.microsoft.com/office/drawing/2014/main" id="{8777421C-BB8E-4077-93EF-AAC80FA2F1A5}"/>
                </a:ext>
              </a:extLst>
            </p:cNvPr>
            <p:cNvSpPr/>
            <p:nvPr/>
          </p:nvSpPr>
          <p:spPr>
            <a:xfrm rot="10800000">
              <a:off x="4091345" y="4363349"/>
              <a:ext cx="3626728" cy="2321665"/>
            </a:xfrm>
            <a:prstGeom prst="round2SameRect">
              <a:avLst>
                <a:gd name="adj1" fmla="val 13127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: Top Corners Rounded 136">
              <a:extLst>
                <a:ext uri="{FF2B5EF4-FFF2-40B4-BE49-F238E27FC236}">
                  <a16:creationId xmlns:a16="http://schemas.microsoft.com/office/drawing/2014/main" id="{85B45E01-CEFF-4FCA-8960-164FA98E1E60}"/>
                </a:ext>
              </a:extLst>
            </p:cNvPr>
            <p:cNvSpPr/>
            <p:nvPr/>
          </p:nvSpPr>
          <p:spPr>
            <a:xfrm rot="10800000">
              <a:off x="4641817" y="4075169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576679AE-3EFC-4737-8683-A8C37EDBE7BE}"/>
                </a:ext>
              </a:extLst>
            </p:cNvPr>
            <p:cNvSpPr/>
            <p:nvPr/>
          </p:nvSpPr>
          <p:spPr>
            <a:xfrm>
              <a:off x="5446089" y="4070847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1593E3AE-BE85-4466-81CC-5855C37DD148}"/>
                </a:ext>
              </a:extLst>
            </p:cNvPr>
            <p:cNvSpPr/>
            <p:nvPr/>
          </p:nvSpPr>
          <p:spPr>
            <a:xfrm>
              <a:off x="4398219" y="4702984"/>
              <a:ext cx="3012980" cy="878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ปวดบริเวณศีรษะ รู้สึกเหมือนรอบ ๆ ตัวกำลังหมุน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E8717215-85D2-4EE7-9A9D-BCC0659CA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9452" y="1171424"/>
              <a:ext cx="1801793" cy="2775907"/>
            </a:xfrm>
            <a:prstGeom prst="rect">
              <a:avLst/>
            </a:prstGeom>
          </p:spPr>
        </p:pic>
      </p:grpSp>
      <p:grpSp>
        <p:nvGrpSpPr>
          <p:cNvPr id="141" name="บ เวียน">
            <a:extLst>
              <a:ext uri="{FF2B5EF4-FFF2-40B4-BE49-F238E27FC236}">
                <a16:creationId xmlns:a16="http://schemas.microsoft.com/office/drawing/2014/main" id="{13DE657E-3949-49E4-9A7E-406BFFF62E9E}"/>
              </a:ext>
            </a:extLst>
          </p:cNvPr>
          <p:cNvGrpSpPr/>
          <p:nvPr/>
        </p:nvGrpSpPr>
        <p:grpSpPr>
          <a:xfrm>
            <a:off x="8111083" y="1088142"/>
            <a:ext cx="3626728" cy="5614860"/>
            <a:chOff x="8111083" y="1076987"/>
            <a:chExt cx="3626728" cy="5614860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D2A0028C-5585-41FD-B9A4-BF18F40CA3EC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: Top Corners Rounded 142">
              <a:extLst>
                <a:ext uri="{FF2B5EF4-FFF2-40B4-BE49-F238E27FC236}">
                  <a16:creationId xmlns:a16="http://schemas.microsoft.com/office/drawing/2014/main" id="{E41CB07C-EFC0-474F-AFD9-45B543BD16D3}"/>
                </a:ext>
              </a:extLst>
            </p:cNvPr>
            <p:cNvSpPr/>
            <p:nvPr/>
          </p:nvSpPr>
          <p:spPr>
            <a:xfrm rot="10800000">
              <a:off x="8111083" y="4363349"/>
              <a:ext cx="3626728" cy="2321665"/>
            </a:xfrm>
            <a:prstGeom prst="round2SameRect">
              <a:avLst>
                <a:gd name="adj1" fmla="val 12190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: Top Corners Rounded 143">
              <a:extLst>
                <a:ext uri="{FF2B5EF4-FFF2-40B4-BE49-F238E27FC236}">
                  <a16:creationId xmlns:a16="http://schemas.microsoft.com/office/drawing/2014/main" id="{11E8D3DE-CE98-4CEC-BC8E-F9F6EA07E759}"/>
                </a:ext>
              </a:extLst>
            </p:cNvPr>
            <p:cNvSpPr/>
            <p:nvPr/>
          </p:nvSpPr>
          <p:spPr>
            <a:xfrm rot="10800000">
              <a:off x="8661556" y="4078355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C8442BB-3EE6-4C15-9481-E932EDF93D56}"/>
                </a:ext>
              </a:extLst>
            </p:cNvPr>
            <p:cNvSpPr/>
            <p:nvPr/>
          </p:nvSpPr>
          <p:spPr>
            <a:xfrm>
              <a:off x="8982522" y="4085455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91D09C4D-14E3-4D0B-9AEA-7C944232AACF}"/>
                </a:ext>
              </a:extLst>
            </p:cNvPr>
            <p:cNvSpPr/>
            <p:nvPr/>
          </p:nvSpPr>
          <p:spPr>
            <a:xfrm>
              <a:off x="8277025" y="4702984"/>
              <a:ext cx="3010761" cy="12665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ดมยาดม หรือทายาหม่อง</a:t>
              </a:r>
            </a:p>
            <a:p>
              <a:pPr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บริเวณขมับ</a:t>
              </a:r>
            </a:p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 หรือ นอนพัก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4451B45A-2E73-431B-B750-1E3B753D0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13140" y="2284937"/>
              <a:ext cx="1239392" cy="1460834"/>
            </a:xfrm>
            <a:prstGeom prst="rect">
              <a:avLst/>
            </a:prstGeom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FEB25DB1-9551-4D84-B86F-9D01F32C5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64661" y="1608198"/>
              <a:ext cx="848011" cy="216136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6000"/>
                </a:prstClr>
              </a:outerShdw>
            </a:effectLst>
          </p:spPr>
        </p:pic>
      </p:grpSp>
      <p:grpSp>
        <p:nvGrpSpPr>
          <p:cNvPr id="103" name="บ น้ำ">
            <a:extLst>
              <a:ext uri="{FF2B5EF4-FFF2-40B4-BE49-F238E27FC236}">
                <a16:creationId xmlns:a16="http://schemas.microsoft.com/office/drawing/2014/main" id="{AA0E0E98-F4AD-4907-9750-BD0E7AE3862A}"/>
              </a:ext>
            </a:extLst>
          </p:cNvPr>
          <p:cNvGrpSpPr/>
          <p:nvPr/>
        </p:nvGrpSpPr>
        <p:grpSpPr>
          <a:xfrm>
            <a:off x="8111083" y="1088142"/>
            <a:ext cx="3626728" cy="5614860"/>
            <a:chOff x="8111083" y="1076987"/>
            <a:chExt cx="3626728" cy="5614860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C5E89874-EEAB-42F0-984E-98EE3F5C9B7E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548936C2-45C0-4A2C-B2B0-31B78246D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8850" y="1193307"/>
              <a:ext cx="2577522" cy="3618179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0B094E91-A952-454F-91CD-2E195B3EC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14019" y="2949943"/>
              <a:ext cx="518509" cy="14478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</p:pic>
        <p:sp>
          <p:nvSpPr>
            <p:cNvPr id="119" name="Rectangle: Top Corners Rounded 118">
              <a:extLst>
                <a:ext uri="{FF2B5EF4-FFF2-40B4-BE49-F238E27FC236}">
                  <a16:creationId xmlns:a16="http://schemas.microsoft.com/office/drawing/2014/main" id="{DCD5E36B-5F6E-474D-98D5-3D645A159591}"/>
                </a:ext>
              </a:extLst>
            </p:cNvPr>
            <p:cNvSpPr/>
            <p:nvPr/>
          </p:nvSpPr>
          <p:spPr>
            <a:xfrm rot="10800000">
              <a:off x="8111083" y="4363349"/>
              <a:ext cx="3626728" cy="2321665"/>
            </a:xfrm>
            <a:prstGeom prst="round2SameRect">
              <a:avLst>
                <a:gd name="adj1" fmla="val 12190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: Top Corners Rounded 119">
              <a:extLst>
                <a:ext uri="{FF2B5EF4-FFF2-40B4-BE49-F238E27FC236}">
                  <a16:creationId xmlns:a16="http://schemas.microsoft.com/office/drawing/2014/main" id="{AEC8E9C8-1F95-46F9-9B69-26FB744B6720}"/>
                </a:ext>
              </a:extLst>
            </p:cNvPr>
            <p:cNvSpPr/>
            <p:nvPr/>
          </p:nvSpPr>
          <p:spPr>
            <a:xfrm rot="10800000">
              <a:off x="8661556" y="4078355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63923E17-81E6-42CE-BBD8-80596A5753CC}"/>
                </a:ext>
              </a:extLst>
            </p:cNvPr>
            <p:cNvSpPr/>
            <p:nvPr/>
          </p:nvSpPr>
          <p:spPr>
            <a:xfrm>
              <a:off x="8982522" y="4085455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4B4B5B2-41E0-4623-9D8F-EB801E9F1221}"/>
                </a:ext>
              </a:extLst>
            </p:cNvPr>
            <p:cNvSpPr/>
            <p:nvPr/>
          </p:nvSpPr>
          <p:spPr>
            <a:xfrm>
              <a:off x="8501445" y="4702984"/>
              <a:ext cx="25619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 algn="thaiDist"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ล้างจมูกด้วยน้ำเกลือ</a:t>
              </a:r>
            </a:p>
          </p:txBody>
        </p:sp>
      </p:grpSp>
      <p:grpSp>
        <p:nvGrpSpPr>
          <p:cNvPr id="123" name="อ น้ำ">
            <a:extLst>
              <a:ext uri="{FF2B5EF4-FFF2-40B4-BE49-F238E27FC236}">
                <a16:creationId xmlns:a16="http://schemas.microsoft.com/office/drawing/2014/main" id="{FE73B02E-8908-477F-A852-473121B19B66}"/>
              </a:ext>
            </a:extLst>
          </p:cNvPr>
          <p:cNvGrpSpPr/>
          <p:nvPr/>
        </p:nvGrpSpPr>
        <p:grpSpPr>
          <a:xfrm>
            <a:off x="4091344" y="1088142"/>
            <a:ext cx="3626729" cy="5614860"/>
            <a:chOff x="4091344" y="1076987"/>
            <a:chExt cx="3626729" cy="5614860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108746F2-AAA7-42C2-BB11-4DDEBB96BA51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: Top Corners Rounded 124">
              <a:extLst>
                <a:ext uri="{FF2B5EF4-FFF2-40B4-BE49-F238E27FC236}">
                  <a16:creationId xmlns:a16="http://schemas.microsoft.com/office/drawing/2014/main" id="{26B6B159-1902-46FE-BBD5-A68ABC177F9F}"/>
                </a:ext>
              </a:extLst>
            </p:cNvPr>
            <p:cNvSpPr/>
            <p:nvPr/>
          </p:nvSpPr>
          <p:spPr>
            <a:xfrm rot="10800000">
              <a:off x="4091345" y="4363349"/>
              <a:ext cx="3626728" cy="2321665"/>
            </a:xfrm>
            <a:prstGeom prst="round2SameRect">
              <a:avLst>
                <a:gd name="adj1" fmla="val 13127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4ECCCFED-F0DA-48A0-9E86-2D64275C18BE}"/>
                </a:ext>
              </a:extLst>
            </p:cNvPr>
            <p:cNvSpPr/>
            <p:nvPr/>
          </p:nvSpPr>
          <p:spPr>
            <a:xfrm rot="10800000">
              <a:off x="4641817" y="4075169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B8E7A82A-54C7-493F-B0BD-262C0AEFCD7B}"/>
                </a:ext>
              </a:extLst>
            </p:cNvPr>
            <p:cNvSpPr/>
            <p:nvPr/>
          </p:nvSpPr>
          <p:spPr>
            <a:xfrm>
              <a:off x="5446089" y="4070847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7A49C6E-47C9-4C10-BBD8-B94415B68FD3}"/>
                </a:ext>
              </a:extLst>
            </p:cNvPr>
            <p:cNvSpPr/>
            <p:nvPr/>
          </p:nvSpPr>
          <p:spPr>
            <a:xfrm>
              <a:off x="4244780" y="4702984"/>
              <a:ext cx="3319853" cy="878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มีน้ำมูกใส ๆ ไหลออกมา ทางจมูก จนรู้สึกคัดจมูก หายใจไม่ออก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6F9249A4-8789-4D2E-9FBF-F532C6ECA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0087" y="1196246"/>
              <a:ext cx="1927028" cy="2781711"/>
            </a:xfrm>
            <a:prstGeom prst="rect">
              <a:avLst/>
            </a:prstGeom>
          </p:spPr>
        </p:pic>
      </p:grpSp>
      <p:grpSp>
        <p:nvGrpSpPr>
          <p:cNvPr id="130" name="อ ทองเสีย">
            <a:extLst>
              <a:ext uri="{FF2B5EF4-FFF2-40B4-BE49-F238E27FC236}">
                <a16:creationId xmlns:a16="http://schemas.microsoft.com/office/drawing/2014/main" id="{7E4AAFDC-4E24-424F-AA19-D7B2148B37B9}"/>
              </a:ext>
            </a:extLst>
          </p:cNvPr>
          <p:cNvGrpSpPr/>
          <p:nvPr/>
        </p:nvGrpSpPr>
        <p:grpSpPr>
          <a:xfrm>
            <a:off x="4095730" y="1076987"/>
            <a:ext cx="3626729" cy="5614860"/>
            <a:chOff x="4091344" y="1076987"/>
            <a:chExt cx="3626729" cy="5614860"/>
          </a:xfrm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7D96240A-7E55-4071-860B-3FF6233EA907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: Top Corners Rounded 131">
              <a:extLst>
                <a:ext uri="{FF2B5EF4-FFF2-40B4-BE49-F238E27FC236}">
                  <a16:creationId xmlns:a16="http://schemas.microsoft.com/office/drawing/2014/main" id="{33B5EB59-CA9D-4BDE-A78C-754CE85FD8BA}"/>
                </a:ext>
              </a:extLst>
            </p:cNvPr>
            <p:cNvSpPr/>
            <p:nvPr/>
          </p:nvSpPr>
          <p:spPr>
            <a:xfrm rot="10800000">
              <a:off x="4091345" y="4363349"/>
              <a:ext cx="3626728" cy="2321665"/>
            </a:xfrm>
            <a:prstGeom prst="round2SameRect">
              <a:avLst>
                <a:gd name="adj1" fmla="val 13127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: Top Corners Rounded 132">
              <a:extLst>
                <a:ext uri="{FF2B5EF4-FFF2-40B4-BE49-F238E27FC236}">
                  <a16:creationId xmlns:a16="http://schemas.microsoft.com/office/drawing/2014/main" id="{04E580B2-2351-491D-8805-0BF7A140C370}"/>
                </a:ext>
              </a:extLst>
            </p:cNvPr>
            <p:cNvSpPr/>
            <p:nvPr/>
          </p:nvSpPr>
          <p:spPr>
            <a:xfrm rot="10800000">
              <a:off x="4641817" y="4075169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77B9B6D4-3A6B-4EC1-9D15-8A281C394DC0}"/>
                </a:ext>
              </a:extLst>
            </p:cNvPr>
            <p:cNvSpPr/>
            <p:nvPr/>
          </p:nvSpPr>
          <p:spPr>
            <a:xfrm>
              <a:off x="5446089" y="4070847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F2B1663-BF1F-4BB9-8A1C-81467498A38C}"/>
                </a:ext>
              </a:extLst>
            </p:cNvPr>
            <p:cNvSpPr/>
            <p:nvPr/>
          </p:nvSpPr>
          <p:spPr>
            <a:xfrm>
              <a:off x="4398221" y="4702984"/>
              <a:ext cx="3012972" cy="878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ถ่ายเหลวมากกว่า 3 ครั้งต่อวัน อาจมีอาการปวดท้องร่วม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858EF7E3-E050-4F8B-A76E-7BACF7102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4569" y="1263484"/>
              <a:ext cx="1903853" cy="2714560"/>
            </a:xfrm>
            <a:prstGeom prst="rect">
              <a:avLst/>
            </a:prstGeom>
          </p:spPr>
        </p:pic>
        <p:pic>
          <p:nvPicPr>
            <p:cNvPr id="152" name="Picture 6" descr="Free vector man having stomachache with bacteria">
              <a:extLst>
                <a:ext uri="{FF2B5EF4-FFF2-40B4-BE49-F238E27FC236}">
                  <a16:creationId xmlns:a16="http://schemas.microsoft.com/office/drawing/2014/main" id="{5D7311C0-9814-4A9C-95E0-A9ACB636C1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197599" y="2494651"/>
              <a:ext cx="1316625" cy="1320571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3" name="บ ท้องเสีย">
            <a:extLst>
              <a:ext uri="{FF2B5EF4-FFF2-40B4-BE49-F238E27FC236}">
                <a16:creationId xmlns:a16="http://schemas.microsoft.com/office/drawing/2014/main" id="{FDA74212-6FA9-46EE-AE97-CBB512979B61}"/>
              </a:ext>
            </a:extLst>
          </p:cNvPr>
          <p:cNvGrpSpPr/>
          <p:nvPr/>
        </p:nvGrpSpPr>
        <p:grpSpPr>
          <a:xfrm>
            <a:off x="8115469" y="1076987"/>
            <a:ext cx="3626728" cy="5614860"/>
            <a:chOff x="8111083" y="1076987"/>
            <a:chExt cx="3626728" cy="5614860"/>
          </a:xfrm>
        </p:grpSpPr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C90FAAB8-A3A4-4B1E-8E7A-FF3D9485F974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: Top Corners Rounded 154">
              <a:extLst>
                <a:ext uri="{FF2B5EF4-FFF2-40B4-BE49-F238E27FC236}">
                  <a16:creationId xmlns:a16="http://schemas.microsoft.com/office/drawing/2014/main" id="{232EA8CA-7778-41FF-9A2D-B23095F4A974}"/>
                </a:ext>
              </a:extLst>
            </p:cNvPr>
            <p:cNvSpPr/>
            <p:nvPr/>
          </p:nvSpPr>
          <p:spPr>
            <a:xfrm rot="10800000">
              <a:off x="8111083" y="4363349"/>
              <a:ext cx="3626728" cy="2321665"/>
            </a:xfrm>
            <a:prstGeom prst="round2SameRect">
              <a:avLst>
                <a:gd name="adj1" fmla="val 12190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Rectangle: Top Corners Rounded 155">
              <a:extLst>
                <a:ext uri="{FF2B5EF4-FFF2-40B4-BE49-F238E27FC236}">
                  <a16:creationId xmlns:a16="http://schemas.microsoft.com/office/drawing/2014/main" id="{7780D743-132E-4599-96D2-6D4C47E30ABD}"/>
                </a:ext>
              </a:extLst>
            </p:cNvPr>
            <p:cNvSpPr/>
            <p:nvPr/>
          </p:nvSpPr>
          <p:spPr>
            <a:xfrm rot="10800000">
              <a:off x="8661556" y="4078355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1580D832-40E9-4F29-ABBB-662ACAA73AEF}"/>
                </a:ext>
              </a:extLst>
            </p:cNvPr>
            <p:cNvSpPr/>
            <p:nvPr/>
          </p:nvSpPr>
          <p:spPr>
            <a:xfrm>
              <a:off x="8982522" y="4085455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582A7ABF-E415-4418-8835-153DBF240D29}"/>
                </a:ext>
              </a:extLst>
            </p:cNvPr>
            <p:cNvSpPr/>
            <p:nvPr/>
          </p:nvSpPr>
          <p:spPr>
            <a:xfrm>
              <a:off x="8367894" y="4702984"/>
              <a:ext cx="324840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รับประทานอาหารอ่อน ๆ เช่น ข้าวต้ม โจ๊ก น้ำซุป</a:t>
              </a:r>
            </a:p>
            <a:p>
              <a:pPr marL="457200" indent="-457200"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ดื่มน้ำผสมผงน้ำตาลเกลือแร่ โดยค่อย ๆ จิบทีละนิด</a:t>
              </a:r>
            </a:p>
          </p:txBody>
        </p:sp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CABE843C-F7AE-465C-B378-1126302A71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48775" y="1622926"/>
              <a:ext cx="2751343" cy="2191659"/>
            </a:xfrm>
            <a:prstGeom prst="rect">
              <a:avLst/>
            </a:prstGeom>
          </p:spPr>
        </p:pic>
      </p:grpSp>
      <p:grpSp>
        <p:nvGrpSpPr>
          <p:cNvPr id="160" name="อ ปวดท้อง">
            <a:extLst>
              <a:ext uri="{FF2B5EF4-FFF2-40B4-BE49-F238E27FC236}">
                <a16:creationId xmlns:a16="http://schemas.microsoft.com/office/drawing/2014/main" id="{99F4592D-06FA-4BE6-A923-415DD1491BE3}"/>
              </a:ext>
            </a:extLst>
          </p:cNvPr>
          <p:cNvGrpSpPr/>
          <p:nvPr/>
        </p:nvGrpSpPr>
        <p:grpSpPr>
          <a:xfrm>
            <a:off x="4091344" y="1076987"/>
            <a:ext cx="3626729" cy="5676428"/>
            <a:chOff x="4091344" y="1076987"/>
            <a:chExt cx="3626729" cy="5676428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0B3E6242-932D-4522-AF1F-85D733A59064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114E45A8-0468-4F4E-9C4D-294F8B359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8774" y="1176787"/>
              <a:ext cx="1261448" cy="2788400"/>
            </a:xfrm>
            <a:prstGeom prst="rect">
              <a:avLst/>
            </a:prstGeom>
          </p:spPr>
        </p:pic>
        <p:sp>
          <p:nvSpPr>
            <p:cNvPr id="163" name="Rectangle: Top Corners Rounded 162">
              <a:extLst>
                <a:ext uri="{FF2B5EF4-FFF2-40B4-BE49-F238E27FC236}">
                  <a16:creationId xmlns:a16="http://schemas.microsoft.com/office/drawing/2014/main" id="{3DC40D71-507B-4A8F-B70D-0D2CEB5C1E8B}"/>
                </a:ext>
              </a:extLst>
            </p:cNvPr>
            <p:cNvSpPr/>
            <p:nvPr/>
          </p:nvSpPr>
          <p:spPr>
            <a:xfrm rot="10800000">
              <a:off x="4091345" y="3561214"/>
              <a:ext cx="3626728" cy="3123799"/>
            </a:xfrm>
            <a:prstGeom prst="round2SameRect">
              <a:avLst>
                <a:gd name="adj1" fmla="val 9061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Rectangle: Top Corners Rounded 163">
              <a:extLst>
                <a:ext uri="{FF2B5EF4-FFF2-40B4-BE49-F238E27FC236}">
                  <a16:creationId xmlns:a16="http://schemas.microsoft.com/office/drawing/2014/main" id="{D71C3AC5-FFE2-49F5-B099-04010F9D8AF1}"/>
                </a:ext>
              </a:extLst>
            </p:cNvPr>
            <p:cNvSpPr/>
            <p:nvPr/>
          </p:nvSpPr>
          <p:spPr>
            <a:xfrm rot="10800000">
              <a:off x="4641817" y="3327304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72F9DC6D-A547-43A0-AE3F-957E88CDD0E0}"/>
                </a:ext>
              </a:extLst>
            </p:cNvPr>
            <p:cNvSpPr/>
            <p:nvPr/>
          </p:nvSpPr>
          <p:spPr>
            <a:xfrm>
              <a:off x="5446089" y="3322982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62584891-F0C1-4598-B3C8-642BB8F33C22}"/>
                </a:ext>
              </a:extLst>
            </p:cNvPr>
            <p:cNvSpPr/>
            <p:nvPr/>
          </p:nvSpPr>
          <p:spPr>
            <a:xfrm>
              <a:off x="4398221" y="3935721"/>
              <a:ext cx="3012972" cy="2817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แน่นท้อง</a:t>
              </a:r>
            </a:p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ท้องอืด</a:t>
              </a:r>
            </a:p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ท้องเฟ้อ</a:t>
              </a:r>
            </a:p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มีลมในท้อง</a:t>
              </a:r>
            </a:p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ปวดบริเวณใต้ลิ้นปี่</a:t>
              </a:r>
            </a:p>
            <a:p>
              <a:pPr marL="457200" indent="-4572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ปวดบริเวณชายโครงด้านซ้าย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7" name="บ ปวดท้อง">
            <a:extLst>
              <a:ext uri="{FF2B5EF4-FFF2-40B4-BE49-F238E27FC236}">
                <a16:creationId xmlns:a16="http://schemas.microsoft.com/office/drawing/2014/main" id="{F12A8664-226D-4374-A976-B026AE47390B}"/>
              </a:ext>
            </a:extLst>
          </p:cNvPr>
          <p:cNvGrpSpPr/>
          <p:nvPr/>
        </p:nvGrpSpPr>
        <p:grpSpPr>
          <a:xfrm>
            <a:off x="8111083" y="1076987"/>
            <a:ext cx="3626728" cy="5657794"/>
            <a:chOff x="8111083" y="1076987"/>
            <a:chExt cx="3626728" cy="5657794"/>
          </a:xfrm>
        </p:grpSpPr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A8F95C28-66CA-4FC3-84CE-53D33DBFAC27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Rectangle: Top Corners Rounded 168">
              <a:extLst>
                <a:ext uri="{FF2B5EF4-FFF2-40B4-BE49-F238E27FC236}">
                  <a16:creationId xmlns:a16="http://schemas.microsoft.com/office/drawing/2014/main" id="{A0D7589D-EE52-4B84-89E6-897A29356B27}"/>
                </a:ext>
              </a:extLst>
            </p:cNvPr>
            <p:cNvSpPr/>
            <p:nvPr/>
          </p:nvSpPr>
          <p:spPr>
            <a:xfrm rot="10800000">
              <a:off x="8111083" y="4363349"/>
              <a:ext cx="3626728" cy="2321665"/>
            </a:xfrm>
            <a:prstGeom prst="round2SameRect">
              <a:avLst>
                <a:gd name="adj1" fmla="val 12190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0" name="Rectangle: Top Corners Rounded 169">
              <a:extLst>
                <a:ext uri="{FF2B5EF4-FFF2-40B4-BE49-F238E27FC236}">
                  <a16:creationId xmlns:a16="http://schemas.microsoft.com/office/drawing/2014/main" id="{86DD1C95-69B4-4192-9E32-E66C144609BE}"/>
                </a:ext>
              </a:extLst>
            </p:cNvPr>
            <p:cNvSpPr/>
            <p:nvPr/>
          </p:nvSpPr>
          <p:spPr>
            <a:xfrm rot="10800000">
              <a:off x="8661556" y="4078355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D41EA6FF-167E-4C76-B82D-F5C6F993C9E2}"/>
                </a:ext>
              </a:extLst>
            </p:cNvPr>
            <p:cNvSpPr/>
            <p:nvPr/>
          </p:nvSpPr>
          <p:spPr>
            <a:xfrm>
              <a:off x="8982522" y="4085455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F30A376-140C-46F8-BA95-6EFC6C3B72B9}"/>
                </a:ext>
              </a:extLst>
            </p:cNvPr>
            <p:cNvSpPr/>
            <p:nvPr/>
          </p:nvSpPr>
          <p:spPr>
            <a:xfrm>
              <a:off x="8363646" y="4692684"/>
              <a:ext cx="3097358" cy="2042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รับประทานอาหารที่ช่วยบรรเทาอาการท้องอืด เช่น กล้วย สับปะรด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เคี้ยวอาหารให้ละเอียด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หลีกเลี่ยงอาหารมัน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993B2E96-231F-4239-8DCB-C0EB59AA6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350982" y="2303942"/>
              <a:ext cx="1690333" cy="1376715"/>
            </a:xfrm>
            <a:prstGeom prst="rect">
              <a:avLst/>
            </a:prstGeom>
          </p:spPr>
        </p:pic>
        <p:pic>
          <p:nvPicPr>
            <p:cNvPr id="174" name="Picture 173">
              <a:extLst>
                <a:ext uri="{FF2B5EF4-FFF2-40B4-BE49-F238E27FC236}">
                  <a16:creationId xmlns:a16="http://schemas.microsoft.com/office/drawing/2014/main" id="{B883E2B3-D4A8-4FDF-8110-469872131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53458">
              <a:off x="10032129" y="1579526"/>
              <a:ext cx="1589422" cy="2078655"/>
            </a:xfrm>
            <a:prstGeom prst="rect">
              <a:avLst/>
            </a:prstGeom>
          </p:spPr>
        </p:pic>
      </p:grpSp>
      <p:grpSp>
        <p:nvGrpSpPr>
          <p:cNvPr id="175" name="อ ช้ำ">
            <a:extLst>
              <a:ext uri="{FF2B5EF4-FFF2-40B4-BE49-F238E27FC236}">
                <a16:creationId xmlns:a16="http://schemas.microsoft.com/office/drawing/2014/main" id="{D52DFD2A-AD0E-465C-BABB-27D7C5AB90B3}"/>
              </a:ext>
            </a:extLst>
          </p:cNvPr>
          <p:cNvGrpSpPr/>
          <p:nvPr/>
        </p:nvGrpSpPr>
        <p:grpSpPr>
          <a:xfrm>
            <a:off x="4091344" y="1076987"/>
            <a:ext cx="3626729" cy="5614860"/>
            <a:chOff x="4091344" y="1076987"/>
            <a:chExt cx="3626729" cy="5614860"/>
          </a:xfrm>
        </p:grpSpPr>
        <p:sp>
          <p:nvSpPr>
            <p:cNvPr id="176" name="Rectangle: Rounded Corners 175">
              <a:extLst>
                <a:ext uri="{FF2B5EF4-FFF2-40B4-BE49-F238E27FC236}">
                  <a16:creationId xmlns:a16="http://schemas.microsoft.com/office/drawing/2014/main" id="{965E4C1F-55A5-4E70-9468-19153F2B5AD3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Rectangle: Top Corners Rounded 176">
              <a:extLst>
                <a:ext uri="{FF2B5EF4-FFF2-40B4-BE49-F238E27FC236}">
                  <a16:creationId xmlns:a16="http://schemas.microsoft.com/office/drawing/2014/main" id="{84D98A7B-145B-4ADF-88A6-A76927C797C9}"/>
                </a:ext>
              </a:extLst>
            </p:cNvPr>
            <p:cNvSpPr/>
            <p:nvPr/>
          </p:nvSpPr>
          <p:spPr>
            <a:xfrm rot="10800000">
              <a:off x="4091345" y="4363349"/>
              <a:ext cx="3626728" cy="2321665"/>
            </a:xfrm>
            <a:prstGeom prst="round2SameRect">
              <a:avLst>
                <a:gd name="adj1" fmla="val 13127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Rectangle: Top Corners Rounded 177">
              <a:extLst>
                <a:ext uri="{FF2B5EF4-FFF2-40B4-BE49-F238E27FC236}">
                  <a16:creationId xmlns:a16="http://schemas.microsoft.com/office/drawing/2014/main" id="{34A4897A-26AC-4A80-B147-C9EFCE702252}"/>
                </a:ext>
              </a:extLst>
            </p:cNvPr>
            <p:cNvSpPr/>
            <p:nvPr/>
          </p:nvSpPr>
          <p:spPr>
            <a:xfrm rot="10800000">
              <a:off x="4641817" y="4075169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4AB131DC-D675-4114-8A2D-8FC8E5DA5D56}"/>
                </a:ext>
              </a:extLst>
            </p:cNvPr>
            <p:cNvSpPr/>
            <p:nvPr/>
          </p:nvSpPr>
          <p:spPr>
            <a:xfrm>
              <a:off x="5446089" y="4070847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C8387D8A-0870-4B48-AA86-A105E1B7645A}"/>
                </a:ext>
              </a:extLst>
            </p:cNvPr>
            <p:cNvSpPr/>
            <p:nvPr/>
          </p:nvSpPr>
          <p:spPr>
            <a:xfrm>
              <a:off x="4398221" y="4702984"/>
              <a:ext cx="3012972" cy="1266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บริเวณผิวหนังมีรอยช้ำ สีผิวคล้ำกว่าบริเวณอื่น อาจะเป็นสีแดงอมม่วง สีม่วง หรือสีน้ำเงิน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81" name="Picture 180">
              <a:extLst>
                <a:ext uri="{FF2B5EF4-FFF2-40B4-BE49-F238E27FC236}">
                  <a16:creationId xmlns:a16="http://schemas.microsoft.com/office/drawing/2014/main" id="{1952B50C-C9E8-4BAC-9B3E-1944FD820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2315" y="1161431"/>
              <a:ext cx="1289094" cy="2795584"/>
            </a:xfrm>
            <a:prstGeom prst="rect">
              <a:avLst/>
            </a:prstGeom>
          </p:spPr>
        </p:pic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1E9A1B8E-E542-4470-A218-3E9BC833EC11}"/>
                </a:ext>
              </a:extLst>
            </p:cNvPr>
            <p:cNvGrpSpPr/>
            <p:nvPr/>
          </p:nvGrpSpPr>
          <p:grpSpPr>
            <a:xfrm>
              <a:off x="4310869" y="2374587"/>
              <a:ext cx="1405186" cy="1383005"/>
              <a:chOff x="1004719" y="7394658"/>
              <a:chExt cx="2493653" cy="2454291"/>
            </a:xfrm>
          </p:grpSpPr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39CBC9B8-E7DF-4284-9FCE-FDFDCB07EE6C}"/>
                  </a:ext>
                </a:extLst>
              </p:cNvPr>
              <p:cNvSpPr/>
              <p:nvPr/>
            </p:nvSpPr>
            <p:spPr>
              <a:xfrm>
                <a:off x="1004719" y="7394658"/>
                <a:ext cx="2454291" cy="245429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D66B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5" name="Picture 184">
                <a:extLst>
                  <a:ext uri="{FF2B5EF4-FFF2-40B4-BE49-F238E27FC236}">
                    <a16:creationId xmlns:a16="http://schemas.microsoft.com/office/drawing/2014/main" id="{C64452FA-341D-47DF-A633-CFD2E164F8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832" b="-2648"/>
              <a:stretch/>
            </p:blipFill>
            <p:spPr>
              <a:xfrm>
                <a:off x="1044081" y="7411798"/>
                <a:ext cx="2454291" cy="2420012"/>
              </a:xfrm>
              <a:prstGeom prst="ellipse">
                <a:avLst/>
              </a:prstGeom>
            </p:spPr>
          </p:pic>
        </p:grp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DE16B324-9A90-437A-B572-A4697563AB41}"/>
                </a:ext>
              </a:extLst>
            </p:cNvPr>
            <p:cNvSpPr/>
            <p:nvPr/>
          </p:nvSpPr>
          <p:spPr>
            <a:xfrm>
              <a:off x="5693229" y="3211286"/>
              <a:ext cx="487440" cy="228600"/>
            </a:xfrm>
            <a:custGeom>
              <a:avLst/>
              <a:gdLst>
                <a:gd name="connsiteX0" fmla="*/ 500742 w 500742"/>
                <a:gd name="connsiteY0" fmla="*/ 228600 h 228600"/>
                <a:gd name="connsiteX1" fmla="*/ 228600 w 500742"/>
                <a:gd name="connsiteY1" fmla="*/ 228600 h 228600"/>
                <a:gd name="connsiteX2" fmla="*/ 0 w 500742"/>
                <a:gd name="connsiteY2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742" h="228600">
                  <a:moveTo>
                    <a:pt x="500742" y="228600"/>
                  </a:moveTo>
                  <a:lnTo>
                    <a:pt x="228600" y="22860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2C4B43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บช้ำ">
            <a:extLst>
              <a:ext uri="{FF2B5EF4-FFF2-40B4-BE49-F238E27FC236}">
                <a16:creationId xmlns:a16="http://schemas.microsoft.com/office/drawing/2014/main" id="{E250A6CD-0165-4ADB-A6B6-E87DDAB70219}"/>
              </a:ext>
            </a:extLst>
          </p:cNvPr>
          <p:cNvGrpSpPr/>
          <p:nvPr/>
        </p:nvGrpSpPr>
        <p:grpSpPr>
          <a:xfrm>
            <a:off x="8111083" y="1076987"/>
            <a:ext cx="3626728" cy="5679046"/>
            <a:chOff x="8111083" y="1076987"/>
            <a:chExt cx="3626728" cy="5679046"/>
          </a:xfrm>
        </p:grpSpPr>
        <p:sp>
          <p:nvSpPr>
            <p:cNvPr id="187" name="Rectangle: Rounded Corners 186">
              <a:extLst>
                <a:ext uri="{FF2B5EF4-FFF2-40B4-BE49-F238E27FC236}">
                  <a16:creationId xmlns:a16="http://schemas.microsoft.com/office/drawing/2014/main" id="{5D8F58BD-BE00-469E-8AF2-373C73E9B264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Rectangle: Top Corners Rounded 187">
              <a:extLst>
                <a:ext uri="{FF2B5EF4-FFF2-40B4-BE49-F238E27FC236}">
                  <a16:creationId xmlns:a16="http://schemas.microsoft.com/office/drawing/2014/main" id="{5C813C4C-76F1-48CC-90D1-8D8069ADAAC4}"/>
                </a:ext>
              </a:extLst>
            </p:cNvPr>
            <p:cNvSpPr/>
            <p:nvPr/>
          </p:nvSpPr>
          <p:spPr>
            <a:xfrm rot="10800000">
              <a:off x="8111083" y="4363349"/>
              <a:ext cx="3626728" cy="2321665"/>
            </a:xfrm>
            <a:prstGeom prst="round2SameRect">
              <a:avLst>
                <a:gd name="adj1" fmla="val 12190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9" name="Rectangle: Top Corners Rounded 188">
              <a:extLst>
                <a:ext uri="{FF2B5EF4-FFF2-40B4-BE49-F238E27FC236}">
                  <a16:creationId xmlns:a16="http://schemas.microsoft.com/office/drawing/2014/main" id="{DB063B16-E1AE-47A3-A2EA-C983B4F933FA}"/>
                </a:ext>
              </a:extLst>
            </p:cNvPr>
            <p:cNvSpPr/>
            <p:nvPr/>
          </p:nvSpPr>
          <p:spPr>
            <a:xfrm rot="10800000">
              <a:off x="8661556" y="4078355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C3D9743A-B73C-4113-915A-6A6D6E5F17C1}"/>
                </a:ext>
              </a:extLst>
            </p:cNvPr>
            <p:cNvSpPr/>
            <p:nvPr/>
          </p:nvSpPr>
          <p:spPr>
            <a:xfrm>
              <a:off x="8982522" y="4085455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B3F4DA74-F358-4EB6-ACC9-192968ACEB35}"/>
                </a:ext>
              </a:extLst>
            </p:cNvPr>
            <p:cNvSpPr/>
            <p:nvPr/>
          </p:nvSpPr>
          <p:spPr>
            <a:xfrm>
              <a:off x="8363645" y="4713936"/>
              <a:ext cx="3374161" cy="2042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ประคบเย็นด้วยผ้าห่อน้ำแข็ง หรือแผ่นเจล ประคบเย็น ภายใน 24-48 ชั่วโมง นาน 15-20 นาที วันละ 2-3 ครั้ง</a:t>
              </a:r>
            </a:p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ไม่บีบนวดบริเวณที่ฟกช้ำ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id="{F4334A59-E74B-4C44-9E3F-D1563A960F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49704" y="1199546"/>
              <a:ext cx="2525781" cy="2711051"/>
            </a:xfrm>
            <a:prstGeom prst="rect">
              <a:avLst/>
            </a:prstGeom>
          </p:spPr>
        </p:pic>
      </p:grpSp>
      <p:grpSp>
        <p:nvGrpSpPr>
          <p:cNvPr id="211" name="อ ผื่น">
            <a:extLst>
              <a:ext uri="{FF2B5EF4-FFF2-40B4-BE49-F238E27FC236}">
                <a16:creationId xmlns:a16="http://schemas.microsoft.com/office/drawing/2014/main" id="{AC434D41-29E7-4D1A-BF29-A2F4A218B046}"/>
              </a:ext>
            </a:extLst>
          </p:cNvPr>
          <p:cNvGrpSpPr/>
          <p:nvPr/>
        </p:nvGrpSpPr>
        <p:grpSpPr>
          <a:xfrm>
            <a:off x="4091344" y="1076987"/>
            <a:ext cx="3626729" cy="5614860"/>
            <a:chOff x="4091344" y="1076987"/>
            <a:chExt cx="3626729" cy="5614860"/>
          </a:xfrm>
        </p:grpSpPr>
        <p:sp>
          <p:nvSpPr>
            <p:cNvPr id="212" name="Rectangle: Rounded Corners 211">
              <a:extLst>
                <a:ext uri="{FF2B5EF4-FFF2-40B4-BE49-F238E27FC236}">
                  <a16:creationId xmlns:a16="http://schemas.microsoft.com/office/drawing/2014/main" id="{0394FFBE-9F43-46CC-8E32-F5AEEA8195C0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Rectangle: Top Corners Rounded 212">
              <a:extLst>
                <a:ext uri="{FF2B5EF4-FFF2-40B4-BE49-F238E27FC236}">
                  <a16:creationId xmlns:a16="http://schemas.microsoft.com/office/drawing/2014/main" id="{3752398E-B8C1-4F38-9E0A-9A025B952C01}"/>
                </a:ext>
              </a:extLst>
            </p:cNvPr>
            <p:cNvSpPr/>
            <p:nvPr/>
          </p:nvSpPr>
          <p:spPr>
            <a:xfrm rot="10800000">
              <a:off x="4091345" y="4363349"/>
              <a:ext cx="3626728" cy="2321665"/>
            </a:xfrm>
            <a:prstGeom prst="round2SameRect">
              <a:avLst>
                <a:gd name="adj1" fmla="val 13127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Rectangle: Top Corners Rounded 213">
              <a:extLst>
                <a:ext uri="{FF2B5EF4-FFF2-40B4-BE49-F238E27FC236}">
                  <a16:creationId xmlns:a16="http://schemas.microsoft.com/office/drawing/2014/main" id="{CCF1A284-BFB1-4BBB-ACDE-8DB9822CA79A}"/>
                </a:ext>
              </a:extLst>
            </p:cNvPr>
            <p:cNvSpPr/>
            <p:nvPr/>
          </p:nvSpPr>
          <p:spPr>
            <a:xfrm rot="10800000">
              <a:off x="4641817" y="4075169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FD3C146C-951B-4862-867D-ECA4D155FCA0}"/>
                </a:ext>
              </a:extLst>
            </p:cNvPr>
            <p:cNvSpPr/>
            <p:nvPr/>
          </p:nvSpPr>
          <p:spPr>
            <a:xfrm>
              <a:off x="5446089" y="4070847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5B679099-7C81-4A71-BE6B-9E6E21D0E8A2}"/>
                </a:ext>
              </a:extLst>
            </p:cNvPr>
            <p:cNvSpPr/>
            <p:nvPr/>
          </p:nvSpPr>
          <p:spPr>
            <a:xfrm>
              <a:off x="4398221" y="4702984"/>
              <a:ext cx="3012972" cy="878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มีเม็ดสีแดงเล็ก ๆ ขึ้นบริเวณผิวหนัง และมีอาการคัน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17" name="Picture 216">
              <a:extLst>
                <a:ext uri="{FF2B5EF4-FFF2-40B4-BE49-F238E27FC236}">
                  <a16:creationId xmlns:a16="http://schemas.microsoft.com/office/drawing/2014/main" id="{CF90216F-1E9F-408A-9769-7CF54A8DD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87034" y="2721587"/>
              <a:ext cx="1147294" cy="1146462"/>
            </a:xfrm>
            <a:prstGeom prst="rect">
              <a:avLst/>
            </a:prstGeom>
          </p:spPr>
        </p:pic>
        <p:pic>
          <p:nvPicPr>
            <p:cNvPr id="218" name="Picture 217">
              <a:extLst>
                <a:ext uri="{FF2B5EF4-FFF2-40B4-BE49-F238E27FC236}">
                  <a16:creationId xmlns:a16="http://schemas.microsoft.com/office/drawing/2014/main" id="{9E4E1B61-E368-4BDC-8F3A-E953DAFC2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76136" y="1206033"/>
              <a:ext cx="2033803" cy="2741120"/>
            </a:xfrm>
            <a:prstGeom prst="rect">
              <a:avLst/>
            </a:prstGeom>
          </p:spPr>
        </p:pic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0B051048-2D22-40E6-BE1E-08C8F46610DF}"/>
                </a:ext>
              </a:extLst>
            </p:cNvPr>
            <p:cNvSpPr/>
            <p:nvPr/>
          </p:nvSpPr>
          <p:spPr>
            <a:xfrm>
              <a:off x="4499814" y="2721586"/>
              <a:ext cx="1134513" cy="1134513"/>
            </a:xfrm>
            <a:prstGeom prst="ellipse">
              <a:avLst/>
            </a:prstGeom>
            <a:noFill/>
            <a:ln w="28575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F10966F1-C37B-40CD-8578-28E3EA533FEE}"/>
                </a:ext>
              </a:extLst>
            </p:cNvPr>
            <p:cNvSpPr/>
            <p:nvPr/>
          </p:nvSpPr>
          <p:spPr>
            <a:xfrm>
              <a:off x="5645238" y="3265707"/>
              <a:ext cx="487440" cy="228600"/>
            </a:xfrm>
            <a:custGeom>
              <a:avLst/>
              <a:gdLst>
                <a:gd name="connsiteX0" fmla="*/ 500742 w 500742"/>
                <a:gd name="connsiteY0" fmla="*/ 228600 h 228600"/>
                <a:gd name="connsiteX1" fmla="*/ 228600 w 500742"/>
                <a:gd name="connsiteY1" fmla="*/ 228600 h 228600"/>
                <a:gd name="connsiteX2" fmla="*/ 0 w 500742"/>
                <a:gd name="connsiteY2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742" h="228600">
                  <a:moveTo>
                    <a:pt x="500742" y="228600"/>
                  </a:moveTo>
                  <a:lnTo>
                    <a:pt x="228600" y="22860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2C4B43"/>
              </a:solidFill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บ ผื่น">
            <a:extLst>
              <a:ext uri="{FF2B5EF4-FFF2-40B4-BE49-F238E27FC236}">
                <a16:creationId xmlns:a16="http://schemas.microsoft.com/office/drawing/2014/main" id="{3FC39115-0BB6-48E2-9289-2EE5CD604363}"/>
              </a:ext>
            </a:extLst>
          </p:cNvPr>
          <p:cNvGrpSpPr/>
          <p:nvPr/>
        </p:nvGrpSpPr>
        <p:grpSpPr>
          <a:xfrm>
            <a:off x="8111083" y="1012317"/>
            <a:ext cx="3626728" cy="5708248"/>
            <a:chOff x="8111083" y="1012317"/>
            <a:chExt cx="3626728" cy="5708248"/>
          </a:xfrm>
        </p:grpSpPr>
        <p:sp>
          <p:nvSpPr>
            <p:cNvPr id="222" name="Rectangle: Rounded Corners 221">
              <a:extLst>
                <a:ext uri="{FF2B5EF4-FFF2-40B4-BE49-F238E27FC236}">
                  <a16:creationId xmlns:a16="http://schemas.microsoft.com/office/drawing/2014/main" id="{0D9ADFF2-35B3-44AC-9209-306E6C4A8993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3" name="Picture 222">
              <a:extLst>
                <a:ext uri="{FF2B5EF4-FFF2-40B4-BE49-F238E27FC236}">
                  <a16:creationId xmlns:a16="http://schemas.microsoft.com/office/drawing/2014/main" id="{D13BCEBD-1DFF-4DEF-8AEE-958040F219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5280" y="1012317"/>
              <a:ext cx="2457218" cy="2741120"/>
            </a:xfrm>
            <a:prstGeom prst="rect">
              <a:avLst/>
            </a:prstGeom>
          </p:spPr>
        </p:pic>
        <p:sp>
          <p:nvSpPr>
            <p:cNvPr id="224" name="Rectangle: Top Corners Rounded 223">
              <a:extLst>
                <a:ext uri="{FF2B5EF4-FFF2-40B4-BE49-F238E27FC236}">
                  <a16:creationId xmlns:a16="http://schemas.microsoft.com/office/drawing/2014/main" id="{88FCB572-A640-46B4-ACC1-85F44839D164}"/>
                </a:ext>
              </a:extLst>
            </p:cNvPr>
            <p:cNvSpPr/>
            <p:nvPr/>
          </p:nvSpPr>
          <p:spPr>
            <a:xfrm rot="10800000">
              <a:off x="8111083" y="4000766"/>
              <a:ext cx="3626728" cy="2684248"/>
            </a:xfrm>
            <a:prstGeom prst="round2SameRect">
              <a:avLst>
                <a:gd name="adj1" fmla="val 10973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5" name="Rectangle: Top Corners Rounded 224">
              <a:extLst>
                <a:ext uri="{FF2B5EF4-FFF2-40B4-BE49-F238E27FC236}">
                  <a16:creationId xmlns:a16="http://schemas.microsoft.com/office/drawing/2014/main" id="{351FFC1D-6664-49A2-B96E-683234BD8E94}"/>
                </a:ext>
              </a:extLst>
            </p:cNvPr>
            <p:cNvSpPr/>
            <p:nvPr/>
          </p:nvSpPr>
          <p:spPr>
            <a:xfrm rot="10800000">
              <a:off x="8661556" y="3710863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62B3A80-B63F-4A7B-822A-1F3412851F05}"/>
                </a:ext>
              </a:extLst>
            </p:cNvPr>
            <p:cNvSpPr/>
            <p:nvPr/>
          </p:nvSpPr>
          <p:spPr>
            <a:xfrm>
              <a:off x="8982522" y="3717963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706B50B1-4A00-46A8-82F2-5D0BD87755FF}"/>
                </a:ext>
              </a:extLst>
            </p:cNvPr>
            <p:cNvSpPr/>
            <p:nvPr/>
          </p:nvSpPr>
          <p:spPr>
            <a:xfrm>
              <a:off x="8363646" y="4290669"/>
              <a:ext cx="3086474" cy="2429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ไม่เกาบริเวณที่คัน ถ้าคันมากให้ใช้มือลูบ</a:t>
              </a:r>
            </a:p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ไม่ทำให้เหงื่อออก ป้องกันอาการคัน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457200"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หลีกเลี่ยงสิ่งที่ทำให้เกิด  ผื่นคัน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28" name="Picture 227">
              <a:extLst>
                <a:ext uri="{FF2B5EF4-FFF2-40B4-BE49-F238E27FC236}">
                  <a16:creationId xmlns:a16="http://schemas.microsoft.com/office/drawing/2014/main" id="{F7BEFF34-760A-40CE-8792-09CDA8127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6124" y="2677064"/>
              <a:ext cx="856995" cy="845140"/>
            </a:xfrm>
            <a:prstGeom prst="rect">
              <a:avLst/>
            </a:prstGeom>
          </p:spPr>
        </p:pic>
      </p:grpSp>
      <p:grpSp>
        <p:nvGrpSpPr>
          <p:cNvPr id="104" name="กด ท้องสีย">
            <a:extLst>
              <a:ext uri="{FF2B5EF4-FFF2-40B4-BE49-F238E27FC236}">
                <a16:creationId xmlns:a16="http://schemas.microsoft.com/office/drawing/2014/main" id="{951DBAFF-4FB8-4D5E-BE6F-D7D1B005447A}"/>
              </a:ext>
            </a:extLst>
          </p:cNvPr>
          <p:cNvGrpSpPr/>
          <p:nvPr/>
        </p:nvGrpSpPr>
        <p:grpSpPr>
          <a:xfrm>
            <a:off x="-4386" y="3535507"/>
            <a:ext cx="3626730" cy="754187"/>
            <a:chOff x="0" y="3545032"/>
            <a:chExt cx="3626730" cy="754187"/>
          </a:xfrm>
        </p:grpSpPr>
        <p:sp>
          <p:nvSpPr>
            <p:cNvPr id="105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220F9731-A872-4B6D-93A9-A937030F631A}"/>
                </a:ext>
              </a:extLst>
            </p:cNvPr>
            <p:cNvSpPr/>
            <p:nvPr/>
          </p:nvSpPr>
          <p:spPr>
            <a:xfrm rot="5400000">
              <a:off x="1472763" y="2072269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107" name="สี่เหลี่ยมผืนผ้า 86">
              <a:extLst>
                <a:ext uri="{FF2B5EF4-FFF2-40B4-BE49-F238E27FC236}">
                  <a16:creationId xmlns:a16="http://schemas.microsoft.com/office/drawing/2014/main" id="{C8E3CADC-A31D-4C55-8747-077F9B9BFC69}"/>
                </a:ext>
              </a:extLst>
            </p:cNvPr>
            <p:cNvSpPr/>
            <p:nvPr/>
          </p:nvSpPr>
          <p:spPr>
            <a:xfrm>
              <a:off x="959364" y="3652888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ท้องเสีย</a:t>
              </a:r>
            </a:p>
          </p:txBody>
        </p:sp>
      </p:grpSp>
      <p:grpSp>
        <p:nvGrpSpPr>
          <p:cNvPr id="109" name="กด ปวดท้อง">
            <a:extLst>
              <a:ext uri="{FF2B5EF4-FFF2-40B4-BE49-F238E27FC236}">
                <a16:creationId xmlns:a16="http://schemas.microsoft.com/office/drawing/2014/main" id="{5A19B180-8A9B-4B1D-9681-8F475224E508}"/>
              </a:ext>
            </a:extLst>
          </p:cNvPr>
          <p:cNvGrpSpPr/>
          <p:nvPr/>
        </p:nvGrpSpPr>
        <p:grpSpPr>
          <a:xfrm>
            <a:off x="-4386" y="4359921"/>
            <a:ext cx="3626730" cy="717354"/>
            <a:chOff x="0" y="4359921"/>
            <a:chExt cx="3626730" cy="717354"/>
          </a:xfrm>
        </p:grpSpPr>
        <p:sp>
          <p:nvSpPr>
            <p:cNvPr id="110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489B6CA3-3D03-4BAD-9FDA-A73943F7D2DF}"/>
                </a:ext>
              </a:extLst>
            </p:cNvPr>
            <p:cNvSpPr/>
            <p:nvPr/>
          </p:nvSpPr>
          <p:spPr>
            <a:xfrm rot="5400000">
              <a:off x="1472763" y="2887158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111" name="สี่เหลี่ยมผืนผ้า 86">
              <a:extLst>
                <a:ext uri="{FF2B5EF4-FFF2-40B4-BE49-F238E27FC236}">
                  <a16:creationId xmlns:a16="http://schemas.microsoft.com/office/drawing/2014/main" id="{F20D31F5-A288-4199-8538-36FBF0A8DAD9}"/>
                </a:ext>
              </a:extLst>
            </p:cNvPr>
            <p:cNvSpPr/>
            <p:nvPr/>
          </p:nvSpPr>
          <p:spPr>
            <a:xfrm>
              <a:off x="963958" y="4430944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ปวดท้อง</a:t>
              </a:r>
            </a:p>
          </p:txBody>
        </p:sp>
      </p:grpSp>
      <p:grpSp>
        <p:nvGrpSpPr>
          <p:cNvPr id="116" name="กด ผื่นคัน">
            <a:extLst>
              <a:ext uri="{FF2B5EF4-FFF2-40B4-BE49-F238E27FC236}">
                <a16:creationId xmlns:a16="http://schemas.microsoft.com/office/drawing/2014/main" id="{23010234-E7A9-45B1-9BC4-EE610B189403}"/>
              </a:ext>
            </a:extLst>
          </p:cNvPr>
          <p:cNvGrpSpPr/>
          <p:nvPr/>
        </p:nvGrpSpPr>
        <p:grpSpPr>
          <a:xfrm>
            <a:off x="-4386" y="6003810"/>
            <a:ext cx="3626730" cy="730971"/>
            <a:chOff x="0" y="6003810"/>
            <a:chExt cx="3626730" cy="730971"/>
          </a:xfrm>
        </p:grpSpPr>
        <p:sp>
          <p:nvSpPr>
            <p:cNvPr id="117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C7DDEE74-5766-4F98-899C-9890D03D971B}"/>
                </a:ext>
              </a:extLst>
            </p:cNvPr>
            <p:cNvSpPr/>
            <p:nvPr/>
          </p:nvSpPr>
          <p:spPr>
            <a:xfrm rot="5400000">
              <a:off x="1472763" y="4531047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118" name="สี่เหลี่ยมผืนผ้า 86">
              <a:extLst>
                <a:ext uri="{FF2B5EF4-FFF2-40B4-BE49-F238E27FC236}">
                  <a16:creationId xmlns:a16="http://schemas.microsoft.com/office/drawing/2014/main" id="{6579E14D-A1F6-4884-A134-31FFF42D4C86}"/>
                </a:ext>
              </a:extLst>
            </p:cNvPr>
            <p:cNvSpPr/>
            <p:nvPr/>
          </p:nvSpPr>
          <p:spPr>
            <a:xfrm>
              <a:off x="1004786" y="6088450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ผื่นคัน</a:t>
              </a:r>
            </a:p>
          </p:txBody>
        </p:sp>
      </p:grpSp>
      <p:grpSp>
        <p:nvGrpSpPr>
          <p:cNvPr id="97" name="กด เวียน">
            <a:extLst>
              <a:ext uri="{FF2B5EF4-FFF2-40B4-BE49-F238E27FC236}">
                <a16:creationId xmlns:a16="http://schemas.microsoft.com/office/drawing/2014/main" id="{8D6D962D-6CC1-4F54-9246-EE1E37CC9142}"/>
              </a:ext>
            </a:extLst>
          </p:cNvPr>
          <p:cNvGrpSpPr/>
          <p:nvPr/>
        </p:nvGrpSpPr>
        <p:grpSpPr>
          <a:xfrm>
            <a:off x="0" y="1903453"/>
            <a:ext cx="3626730" cy="725160"/>
            <a:chOff x="0" y="1893928"/>
            <a:chExt cx="3626730" cy="725160"/>
          </a:xfrm>
        </p:grpSpPr>
        <p:sp>
          <p:nvSpPr>
            <p:cNvPr id="98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511C474D-9731-4DDA-8F33-08866908DFF8}"/>
                </a:ext>
              </a:extLst>
            </p:cNvPr>
            <p:cNvSpPr/>
            <p:nvPr/>
          </p:nvSpPr>
          <p:spPr>
            <a:xfrm rot="5400000">
              <a:off x="1472763" y="421165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99" name="สี่เหลี่ยมผืนผ้า 86">
              <a:extLst>
                <a:ext uri="{FF2B5EF4-FFF2-40B4-BE49-F238E27FC236}">
                  <a16:creationId xmlns:a16="http://schemas.microsoft.com/office/drawing/2014/main" id="{33D9C88D-6C9B-43D6-BE89-611011AD8CEF}"/>
                </a:ext>
              </a:extLst>
            </p:cNvPr>
            <p:cNvSpPr/>
            <p:nvPr/>
          </p:nvSpPr>
          <p:spPr>
            <a:xfrm>
              <a:off x="943301" y="1972757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ปวดหัว เวียนหัว</a:t>
              </a:r>
            </a:p>
          </p:txBody>
        </p:sp>
      </p:grpSp>
      <p:grpSp>
        <p:nvGrpSpPr>
          <p:cNvPr id="15" name="กด ไข้">
            <a:extLst>
              <a:ext uri="{FF2B5EF4-FFF2-40B4-BE49-F238E27FC236}">
                <a16:creationId xmlns:a16="http://schemas.microsoft.com/office/drawing/2014/main" id="{768C9DD0-7750-4AA3-9AA2-727DD5C11EAE}"/>
              </a:ext>
            </a:extLst>
          </p:cNvPr>
          <p:cNvGrpSpPr/>
          <p:nvPr/>
        </p:nvGrpSpPr>
        <p:grpSpPr>
          <a:xfrm>
            <a:off x="0" y="1076989"/>
            <a:ext cx="3626730" cy="726345"/>
            <a:chOff x="0" y="1076989"/>
            <a:chExt cx="3626730" cy="726345"/>
          </a:xfrm>
        </p:grpSpPr>
        <p:sp>
          <p:nvSpPr>
            <p:cNvPr id="95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2575CA89-AACC-4AE1-A577-252103BC73DE}"/>
                </a:ext>
              </a:extLst>
            </p:cNvPr>
            <p:cNvSpPr/>
            <p:nvPr/>
          </p:nvSpPr>
          <p:spPr>
            <a:xfrm rot="5400000">
              <a:off x="1472763" y="-395774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38" name="สี่เหลี่ยมผืนผ้า 10">
              <a:extLst>
                <a:ext uri="{FF2B5EF4-FFF2-40B4-BE49-F238E27FC236}">
                  <a16:creationId xmlns:a16="http://schemas.microsoft.com/office/drawing/2014/main" id="{DCD6447C-6EC5-4315-B09F-1AEA699EB1ED}"/>
                </a:ext>
              </a:extLst>
            </p:cNvPr>
            <p:cNvSpPr/>
            <p:nvPr/>
          </p:nvSpPr>
          <p:spPr>
            <a:xfrm>
              <a:off x="1088096" y="1157003"/>
              <a:ext cx="24030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ตัวร้อน มีไข้</a:t>
              </a:r>
            </a:p>
          </p:txBody>
        </p:sp>
      </p:grpSp>
      <p:grpSp>
        <p:nvGrpSpPr>
          <p:cNvPr id="4" name="กด น้ำ">
            <a:extLst>
              <a:ext uri="{FF2B5EF4-FFF2-40B4-BE49-F238E27FC236}">
                <a16:creationId xmlns:a16="http://schemas.microsoft.com/office/drawing/2014/main" id="{045AD585-0945-4EF4-878C-B73FA5FA3279}"/>
              </a:ext>
            </a:extLst>
          </p:cNvPr>
          <p:cNvGrpSpPr/>
          <p:nvPr/>
        </p:nvGrpSpPr>
        <p:grpSpPr>
          <a:xfrm>
            <a:off x="-4386" y="2722888"/>
            <a:ext cx="3626730" cy="720835"/>
            <a:chOff x="-4386" y="2722888"/>
            <a:chExt cx="3626730" cy="720835"/>
          </a:xfrm>
        </p:grpSpPr>
        <p:sp>
          <p:nvSpPr>
            <p:cNvPr id="101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117A8907-80CF-461A-8748-368DADAD0590}"/>
                </a:ext>
              </a:extLst>
            </p:cNvPr>
            <p:cNvSpPr/>
            <p:nvPr/>
          </p:nvSpPr>
          <p:spPr>
            <a:xfrm rot="5400000">
              <a:off x="1468377" y="1250125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203" name="สี่เหลี่ยมผืนผ้า 86">
              <a:extLst>
                <a:ext uri="{FF2B5EF4-FFF2-40B4-BE49-F238E27FC236}">
                  <a16:creationId xmlns:a16="http://schemas.microsoft.com/office/drawing/2014/main" id="{3FD1B423-A759-4C5F-B5E7-91A8798132AB}"/>
                </a:ext>
              </a:extLst>
            </p:cNvPr>
            <p:cNvSpPr/>
            <p:nvPr/>
          </p:nvSpPr>
          <p:spPr>
            <a:xfrm>
              <a:off x="949823" y="2797392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มีน้ำมูก</a:t>
              </a:r>
            </a:p>
          </p:txBody>
        </p:sp>
      </p:grpSp>
      <p:grpSp>
        <p:nvGrpSpPr>
          <p:cNvPr id="5" name="กด ช้ำ">
            <a:extLst>
              <a:ext uri="{FF2B5EF4-FFF2-40B4-BE49-F238E27FC236}">
                <a16:creationId xmlns:a16="http://schemas.microsoft.com/office/drawing/2014/main" id="{F46645F7-7C5C-498A-9D61-F8867D8353C9}"/>
              </a:ext>
            </a:extLst>
          </p:cNvPr>
          <p:cNvGrpSpPr/>
          <p:nvPr/>
        </p:nvGrpSpPr>
        <p:grpSpPr>
          <a:xfrm>
            <a:off x="-4386" y="5182814"/>
            <a:ext cx="3626730" cy="710202"/>
            <a:chOff x="-4386" y="5182814"/>
            <a:chExt cx="3626730" cy="710202"/>
          </a:xfrm>
        </p:grpSpPr>
        <p:sp>
          <p:nvSpPr>
            <p:cNvPr id="114" name="สี่เหลี่ยมผืนผ้า: มุมมนด้านบน 23">
              <a:extLst>
                <a:ext uri="{FF2B5EF4-FFF2-40B4-BE49-F238E27FC236}">
                  <a16:creationId xmlns:a16="http://schemas.microsoft.com/office/drawing/2014/main" id="{72D8E12B-0990-42BC-80B5-9A617E6CFAB8}"/>
                </a:ext>
              </a:extLst>
            </p:cNvPr>
            <p:cNvSpPr/>
            <p:nvPr/>
          </p:nvSpPr>
          <p:spPr>
            <a:xfrm rot="5400000">
              <a:off x="1468377" y="3710051"/>
              <a:ext cx="681204" cy="36267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AE176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204" name="สี่เหลี่ยมผืนผ้า 86">
              <a:extLst>
                <a:ext uri="{FF2B5EF4-FFF2-40B4-BE49-F238E27FC236}">
                  <a16:creationId xmlns:a16="http://schemas.microsoft.com/office/drawing/2014/main" id="{5367DDC2-15A7-48C1-9729-C9A69B3C19B6}"/>
                </a:ext>
              </a:extLst>
            </p:cNvPr>
            <p:cNvSpPr/>
            <p:nvPr/>
          </p:nvSpPr>
          <p:spPr>
            <a:xfrm>
              <a:off x="938915" y="5246685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ฟกช้ำ</a:t>
              </a:r>
            </a:p>
          </p:txBody>
        </p:sp>
      </p:grpSp>
      <p:grpSp>
        <p:nvGrpSpPr>
          <p:cNvPr id="19" name="บ ไข้">
            <a:extLst>
              <a:ext uri="{FF2B5EF4-FFF2-40B4-BE49-F238E27FC236}">
                <a16:creationId xmlns:a16="http://schemas.microsoft.com/office/drawing/2014/main" id="{A49F248B-9773-45F6-B770-B5892C320DA3}"/>
              </a:ext>
            </a:extLst>
          </p:cNvPr>
          <p:cNvGrpSpPr/>
          <p:nvPr/>
        </p:nvGrpSpPr>
        <p:grpSpPr>
          <a:xfrm>
            <a:off x="8111083" y="1076987"/>
            <a:ext cx="3626728" cy="5614860"/>
            <a:chOff x="8111083" y="1076987"/>
            <a:chExt cx="3626728" cy="5614860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4E88B09-0AE2-4F50-A9E5-599F03E4A595}"/>
                </a:ext>
              </a:extLst>
            </p:cNvPr>
            <p:cNvSpPr/>
            <p:nvPr/>
          </p:nvSpPr>
          <p:spPr>
            <a:xfrm>
              <a:off x="8111083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EBFA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EB2E3E56-F9FF-4236-86BE-C81A6261F6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31844" y="1176208"/>
              <a:ext cx="3583116" cy="3170764"/>
            </a:xfrm>
            <a:prstGeom prst="rect">
              <a:avLst/>
            </a:prstGeom>
          </p:spPr>
        </p:pic>
        <p:sp>
          <p:nvSpPr>
            <p:cNvPr id="61" name="Rectangle: Top Corners Rounded 60">
              <a:extLst>
                <a:ext uri="{FF2B5EF4-FFF2-40B4-BE49-F238E27FC236}">
                  <a16:creationId xmlns:a16="http://schemas.microsoft.com/office/drawing/2014/main" id="{173F834E-3CF5-4B7E-A037-EFD4BFAB3FEE}"/>
                </a:ext>
              </a:extLst>
            </p:cNvPr>
            <p:cNvSpPr/>
            <p:nvPr/>
          </p:nvSpPr>
          <p:spPr>
            <a:xfrm rot="10800000">
              <a:off x="8111083" y="4363349"/>
              <a:ext cx="3626728" cy="2321665"/>
            </a:xfrm>
            <a:prstGeom prst="round2SameRect">
              <a:avLst>
                <a:gd name="adj1" fmla="val 12190"/>
                <a:gd name="adj2" fmla="val 0"/>
              </a:avLst>
            </a:prstGeom>
            <a:solidFill>
              <a:srgbClr val="9BE5FF"/>
            </a:solidFill>
            <a:ln w="38100">
              <a:solidFill>
                <a:srgbClr val="9BE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Top Corners Rounded 61">
              <a:extLst>
                <a:ext uri="{FF2B5EF4-FFF2-40B4-BE49-F238E27FC236}">
                  <a16:creationId xmlns:a16="http://schemas.microsoft.com/office/drawing/2014/main" id="{C16C70F0-C07E-4463-9506-39CB45F4502B}"/>
                </a:ext>
              </a:extLst>
            </p:cNvPr>
            <p:cNvSpPr/>
            <p:nvPr/>
          </p:nvSpPr>
          <p:spPr>
            <a:xfrm rot="10800000">
              <a:off x="8661556" y="4078355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00A7E2"/>
            </a:solidFill>
            <a:ln w="38100">
              <a:solidFill>
                <a:srgbClr val="00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E48E2CE-5EA7-4103-ABAE-C935CA6722B4}"/>
                </a:ext>
              </a:extLst>
            </p:cNvPr>
            <p:cNvSpPr/>
            <p:nvPr/>
          </p:nvSpPr>
          <p:spPr>
            <a:xfrm>
              <a:off x="8982522" y="4085455"/>
              <a:ext cx="18838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วิธีดูแลเบื้องต้น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0437D7E-EB64-4E4E-9BE1-FFABC00CA669}"/>
                </a:ext>
              </a:extLst>
            </p:cNvPr>
            <p:cNvSpPr/>
            <p:nvPr/>
          </p:nvSpPr>
          <p:spPr>
            <a:xfrm>
              <a:off x="8691383" y="4702984"/>
              <a:ext cx="2918049" cy="16542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ใช้ผ้าชุบน้ำเช็ดตัวโดยเช็ดย้อนรูขุมขนเพื่อลดความร้อน</a:t>
              </a:r>
            </a:p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แปะแผ่นลดความร้อน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บนหน้าผาก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70E09828-BF00-4395-ACB9-250767E2680A}"/>
                </a:ext>
              </a:extLst>
            </p:cNvPr>
            <p:cNvSpPr/>
            <p:nvPr/>
          </p:nvSpPr>
          <p:spPr>
            <a:xfrm>
              <a:off x="8335064" y="4742635"/>
              <a:ext cx="723275" cy="4909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EEC02D75-3866-4A84-ABBD-57D9164C46B0}"/>
                </a:ext>
              </a:extLst>
            </p:cNvPr>
            <p:cNvSpPr/>
            <p:nvPr/>
          </p:nvSpPr>
          <p:spPr>
            <a:xfrm>
              <a:off x="8335064" y="5522251"/>
              <a:ext cx="723275" cy="4909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-457200" algn="thaiDist"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อ ไข้">
            <a:extLst>
              <a:ext uri="{FF2B5EF4-FFF2-40B4-BE49-F238E27FC236}">
                <a16:creationId xmlns:a16="http://schemas.microsoft.com/office/drawing/2014/main" id="{1B2F2DFE-816E-4BA1-A167-A3FA5591080E}"/>
              </a:ext>
            </a:extLst>
          </p:cNvPr>
          <p:cNvGrpSpPr/>
          <p:nvPr/>
        </p:nvGrpSpPr>
        <p:grpSpPr>
          <a:xfrm>
            <a:off x="4091344" y="1076987"/>
            <a:ext cx="3626729" cy="5614860"/>
            <a:chOff x="4091344" y="1076987"/>
            <a:chExt cx="3626729" cy="5614860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B547355-A822-41A9-930C-33A8898976E8}"/>
                </a:ext>
              </a:extLst>
            </p:cNvPr>
            <p:cNvSpPr/>
            <p:nvPr/>
          </p:nvSpPr>
          <p:spPr>
            <a:xfrm>
              <a:off x="4091344" y="1076987"/>
              <a:ext cx="3626728" cy="5614860"/>
            </a:xfrm>
            <a:prstGeom prst="roundRect">
              <a:avLst>
                <a:gd name="adj" fmla="val 8563"/>
              </a:avLst>
            </a:prstGeom>
            <a:solidFill>
              <a:srgbClr val="FEF8E8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: Top Corners Rounded 57">
              <a:extLst>
                <a:ext uri="{FF2B5EF4-FFF2-40B4-BE49-F238E27FC236}">
                  <a16:creationId xmlns:a16="http://schemas.microsoft.com/office/drawing/2014/main" id="{62ED1839-AFD9-432E-B101-56E631071709}"/>
                </a:ext>
              </a:extLst>
            </p:cNvPr>
            <p:cNvSpPr/>
            <p:nvPr/>
          </p:nvSpPr>
          <p:spPr>
            <a:xfrm rot="10800000">
              <a:off x="4091345" y="4363349"/>
              <a:ext cx="3626728" cy="2321665"/>
            </a:xfrm>
            <a:prstGeom prst="round2SameRect">
              <a:avLst>
                <a:gd name="adj1" fmla="val 13127"/>
                <a:gd name="adj2" fmla="val 0"/>
              </a:avLst>
            </a:prstGeom>
            <a:solidFill>
              <a:srgbClr val="FBE197"/>
            </a:solidFill>
            <a:ln w="38100">
              <a:solidFill>
                <a:srgbClr val="FBE1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1E1DC1-069B-4714-976D-9A950AE3F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3174" y="1254670"/>
              <a:ext cx="1246868" cy="2679416"/>
            </a:xfrm>
            <a:prstGeom prst="rect">
              <a:avLst/>
            </a:prstGeom>
          </p:spPr>
        </p:pic>
        <p:sp>
          <p:nvSpPr>
            <p:cNvPr id="70" name="Rectangle: Top Corners Rounded 69">
              <a:extLst>
                <a:ext uri="{FF2B5EF4-FFF2-40B4-BE49-F238E27FC236}">
                  <a16:creationId xmlns:a16="http://schemas.microsoft.com/office/drawing/2014/main" id="{C044AEE8-CD39-4B24-A431-99FA5A4B7A28}"/>
                </a:ext>
              </a:extLst>
            </p:cNvPr>
            <p:cNvSpPr/>
            <p:nvPr/>
          </p:nvSpPr>
          <p:spPr>
            <a:xfrm rot="10800000">
              <a:off x="4641817" y="4075169"/>
              <a:ext cx="2525782" cy="467822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D66B35"/>
            </a:solidFill>
            <a:ln w="38100">
              <a:solidFill>
                <a:srgbClr val="D66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C112A6C-5F2A-4D67-BABC-26A9E49A89A9}"/>
                </a:ext>
              </a:extLst>
            </p:cNvPr>
            <p:cNvSpPr/>
            <p:nvPr/>
          </p:nvSpPr>
          <p:spPr>
            <a:xfrm>
              <a:off x="5446089" y="4070847"/>
              <a:ext cx="91723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C9395F9-C850-4873-9342-E8CA9B4EECF0}"/>
                </a:ext>
              </a:extLst>
            </p:cNvPr>
            <p:cNvSpPr/>
            <p:nvPr/>
          </p:nvSpPr>
          <p:spPr>
            <a:xfrm>
              <a:off x="4393718" y="4702984"/>
              <a:ext cx="3021981" cy="12665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ร่างกายมีความร้อนสูงกว่าปกติ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โดยเฉพาะในช่องปาก ใต้รักแร้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lnSpc>
                  <a:spcPct val="9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ข้อพับต่าง ๆ และหน้าผาก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FA92895-0FDD-43E8-874A-BB9C48212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1708" y="1531298"/>
              <a:ext cx="541647" cy="63143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5552127-EED7-41C0-A8C6-9097B5A06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77504" y="2398143"/>
              <a:ext cx="435924" cy="115860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7E09B0D-1396-46AD-B673-226875DF8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39717" y="1831440"/>
              <a:ext cx="320727" cy="175656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E7A8F00-F4EF-4CF0-8299-A4D3FFBA5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917355" y="1843547"/>
              <a:ext cx="257005" cy="1760807"/>
            </a:xfrm>
            <a:prstGeom prst="rect">
              <a:avLst/>
            </a:prstGeom>
          </p:spPr>
        </p:pic>
      </p:grpSp>
      <p:grpSp>
        <p:nvGrpSpPr>
          <p:cNvPr id="81" name="ท้องเสีย">
            <a:extLst>
              <a:ext uri="{FF2B5EF4-FFF2-40B4-BE49-F238E27FC236}">
                <a16:creationId xmlns:a16="http://schemas.microsoft.com/office/drawing/2014/main" id="{2CE90CB9-02E2-474E-AE59-43A4E1AF73C4}"/>
              </a:ext>
            </a:extLst>
          </p:cNvPr>
          <p:cNvGrpSpPr/>
          <p:nvPr/>
        </p:nvGrpSpPr>
        <p:grpSpPr>
          <a:xfrm>
            <a:off x="-918151" y="3543120"/>
            <a:ext cx="3626727" cy="725764"/>
            <a:chOff x="-918151" y="3543120"/>
            <a:chExt cx="3626727" cy="725764"/>
          </a:xfrm>
        </p:grpSpPr>
        <p:sp>
          <p:nvSpPr>
            <p:cNvPr id="82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C417DA57-8F88-4E42-A452-95EBF2E02F7A}"/>
                </a:ext>
              </a:extLst>
            </p:cNvPr>
            <p:cNvSpPr/>
            <p:nvPr/>
          </p:nvSpPr>
          <p:spPr>
            <a:xfrm rot="5400000">
              <a:off x="554611" y="2070358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83" name="สี่เหลี่ยมผืนผ้า 86">
              <a:extLst>
                <a:ext uri="{FF2B5EF4-FFF2-40B4-BE49-F238E27FC236}">
                  <a16:creationId xmlns:a16="http://schemas.microsoft.com/office/drawing/2014/main" id="{C01688E6-2811-4AB7-87DF-4B6881BD356D}"/>
                </a:ext>
              </a:extLst>
            </p:cNvPr>
            <p:cNvSpPr/>
            <p:nvPr/>
          </p:nvSpPr>
          <p:spPr>
            <a:xfrm>
              <a:off x="70872" y="3622553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ท้องเสีย</a:t>
              </a:r>
            </a:p>
          </p:txBody>
        </p:sp>
      </p:grpSp>
      <p:grpSp>
        <p:nvGrpSpPr>
          <p:cNvPr id="84" name="ปวดท้อง">
            <a:extLst>
              <a:ext uri="{FF2B5EF4-FFF2-40B4-BE49-F238E27FC236}">
                <a16:creationId xmlns:a16="http://schemas.microsoft.com/office/drawing/2014/main" id="{0DB374A5-D86B-4A2B-9A12-0D8B751B2C74}"/>
              </a:ext>
            </a:extLst>
          </p:cNvPr>
          <p:cNvGrpSpPr/>
          <p:nvPr/>
        </p:nvGrpSpPr>
        <p:grpSpPr>
          <a:xfrm>
            <a:off x="-918151" y="4363351"/>
            <a:ext cx="3626727" cy="696206"/>
            <a:chOff x="-918151" y="4363351"/>
            <a:chExt cx="3626727" cy="696206"/>
          </a:xfrm>
        </p:grpSpPr>
        <p:sp>
          <p:nvSpPr>
            <p:cNvPr id="85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0BC17C9D-D4B8-4084-ACCD-4E6C216895F1}"/>
                </a:ext>
              </a:extLst>
            </p:cNvPr>
            <p:cNvSpPr/>
            <p:nvPr/>
          </p:nvSpPr>
          <p:spPr>
            <a:xfrm rot="5400000">
              <a:off x="554611" y="2890589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86" name="สี่เหลี่ยมผืนผ้า 86">
              <a:extLst>
                <a:ext uri="{FF2B5EF4-FFF2-40B4-BE49-F238E27FC236}">
                  <a16:creationId xmlns:a16="http://schemas.microsoft.com/office/drawing/2014/main" id="{02F7D4B7-29B6-4382-806E-A433A0695DD4}"/>
                </a:ext>
              </a:extLst>
            </p:cNvPr>
            <p:cNvSpPr/>
            <p:nvPr/>
          </p:nvSpPr>
          <p:spPr>
            <a:xfrm>
              <a:off x="70872" y="4413226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ปวดท้อง</a:t>
              </a:r>
            </a:p>
          </p:txBody>
        </p:sp>
      </p:grpSp>
      <p:grpSp>
        <p:nvGrpSpPr>
          <p:cNvPr id="87" name="ผื่นคัน">
            <a:extLst>
              <a:ext uri="{FF2B5EF4-FFF2-40B4-BE49-F238E27FC236}">
                <a16:creationId xmlns:a16="http://schemas.microsoft.com/office/drawing/2014/main" id="{1CB47538-2191-4486-8D82-D4D12E3DEAA0}"/>
              </a:ext>
            </a:extLst>
          </p:cNvPr>
          <p:cNvGrpSpPr/>
          <p:nvPr/>
        </p:nvGrpSpPr>
        <p:grpSpPr>
          <a:xfrm>
            <a:off x="-918151" y="6003811"/>
            <a:ext cx="3626727" cy="749604"/>
            <a:chOff x="-918151" y="6003811"/>
            <a:chExt cx="3626727" cy="749604"/>
          </a:xfrm>
        </p:grpSpPr>
        <p:sp>
          <p:nvSpPr>
            <p:cNvPr id="88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F39106B1-B672-4E6A-BA98-94BE8049B470}"/>
                </a:ext>
              </a:extLst>
            </p:cNvPr>
            <p:cNvSpPr/>
            <p:nvPr/>
          </p:nvSpPr>
          <p:spPr>
            <a:xfrm rot="5400000">
              <a:off x="554611" y="4531049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89" name="สี่เหลี่ยมผืนผ้า 86">
              <a:extLst>
                <a:ext uri="{FF2B5EF4-FFF2-40B4-BE49-F238E27FC236}">
                  <a16:creationId xmlns:a16="http://schemas.microsoft.com/office/drawing/2014/main" id="{F08D8962-7065-4FA1-9624-B0D5ECCDA11C}"/>
                </a:ext>
              </a:extLst>
            </p:cNvPr>
            <p:cNvSpPr/>
            <p:nvPr/>
          </p:nvSpPr>
          <p:spPr>
            <a:xfrm>
              <a:off x="70872" y="6107084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ผื่นคัน</a:t>
              </a:r>
            </a:p>
          </p:txBody>
        </p:sp>
      </p:grpSp>
      <p:grpSp>
        <p:nvGrpSpPr>
          <p:cNvPr id="90" name="น้ำมูก">
            <a:extLst>
              <a:ext uri="{FF2B5EF4-FFF2-40B4-BE49-F238E27FC236}">
                <a16:creationId xmlns:a16="http://schemas.microsoft.com/office/drawing/2014/main" id="{3699F025-C393-4DB7-BA5A-2AAAB93D5D7D}"/>
              </a:ext>
            </a:extLst>
          </p:cNvPr>
          <p:cNvGrpSpPr/>
          <p:nvPr/>
        </p:nvGrpSpPr>
        <p:grpSpPr>
          <a:xfrm>
            <a:off x="-918151" y="2722889"/>
            <a:ext cx="3626727" cy="746349"/>
            <a:chOff x="-918151" y="2722889"/>
            <a:chExt cx="3626727" cy="746349"/>
          </a:xfrm>
        </p:grpSpPr>
        <p:sp>
          <p:nvSpPr>
            <p:cNvPr id="91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E025F6DF-30A2-49BF-9624-B5CFE705D1F5}"/>
                </a:ext>
              </a:extLst>
            </p:cNvPr>
            <p:cNvSpPr/>
            <p:nvPr/>
          </p:nvSpPr>
          <p:spPr>
            <a:xfrm rot="5400000">
              <a:off x="554611" y="1250127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200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19B69C36-31A0-4F08-ADBC-A3F572D049AE}"/>
                </a:ext>
              </a:extLst>
            </p:cNvPr>
            <p:cNvSpPr/>
            <p:nvPr/>
          </p:nvSpPr>
          <p:spPr>
            <a:xfrm>
              <a:off x="83575" y="2791401"/>
              <a:ext cx="1146296" cy="677837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36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มีน้ำมูก</a:t>
              </a:r>
            </a:p>
          </p:txBody>
        </p:sp>
      </p:grpSp>
      <p:grpSp>
        <p:nvGrpSpPr>
          <p:cNvPr id="93" name="ฟกช้ำ">
            <a:extLst>
              <a:ext uri="{FF2B5EF4-FFF2-40B4-BE49-F238E27FC236}">
                <a16:creationId xmlns:a16="http://schemas.microsoft.com/office/drawing/2014/main" id="{FA1C090E-6D7E-4A21-99D5-C3E7F490B8D1}"/>
              </a:ext>
            </a:extLst>
          </p:cNvPr>
          <p:cNvGrpSpPr/>
          <p:nvPr/>
        </p:nvGrpSpPr>
        <p:grpSpPr>
          <a:xfrm>
            <a:off x="-918151" y="5183582"/>
            <a:ext cx="3626727" cy="778966"/>
            <a:chOff x="-918151" y="5183582"/>
            <a:chExt cx="3626727" cy="778966"/>
          </a:xfrm>
        </p:grpSpPr>
        <p:sp>
          <p:nvSpPr>
            <p:cNvPr id="94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11BC76B1-9EE8-4097-89B9-59AB39C934F6}"/>
                </a:ext>
              </a:extLst>
            </p:cNvPr>
            <p:cNvSpPr/>
            <p:nvPr/>
          </p:nvSpPr>
          <p:spPr>
            <a:xfrm rot="5400000">
              <a:off x="554611" y="3710820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201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E0319C48-9DBF-4B72-80A4-156F6373D6EE}"/>
                </a:ext>
              </a:extLst>
            </p:cNvPr>
            <p:cNvSpPr/>
            <p:nvPr/>
          </p:nvSpPr>
          <p:spPr>
            <a:xfrm>
              <a:off x="-8892" y="5281344"/>
              <a:ext cx="1080868" cy="681204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6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ฟกช้ำ</a:t>
              </a:r>
            </a:p>
          </p:txBody>
        </p: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E7717564-2120-4BA1-A684-FD0C25FC3B6F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" name="ไข้">
            <a:extLst>
              <a:ext uri="{FF2B5EF4-FFF2-40B4-BE49-F238E27FC236}">
                <a16:creationId xmlns:a16="http://schemas.microsoft.com/office/drawing/2014/main" id="{B6173A27-CF24-4E06-A957-669B9070887F}"/>
              </a:ext>
            </a:extLst>
          </p:cNvPr>
          <p:cNvGrpSpPr/>
          <p:nvPr/>
        </p:nvGrpSpPr>
        <p:grpSpPr>
          <a:xfrm>
            <a:off x="-918151" y="1063719"/>
            <a:ext cx="3626727" cy="729231"/>
            <a:chOff x="-918151" y="1063719"/>
            <a:chExt cx="3626727" cy="729231"/>
          </a:xfrm>
        </p:grpSpPr>
        <p:sp>
          <p:nvSpPr>
            <p:cNvPr id="44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E5BBDCCC-CADD-4197-B260-687C74B40F62}"/>
                </a:ext>
              </a:extLst>
            </p:cNvPr>
            <p:cNvSpPr/>
            <p:nvPr/>
          </p:nvSpPr>
          <p:spPr>
            <a:xfrm rot="5400000">
              <a:off x="554611" y="-409043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54" name="สี่เหลี่ยมผืนผ้า 10">
              <a:extLst>
                <a:ext uri="{FF2B5EF4-FFF2-40B4-BE49-F238E27FC236}">
                  <a16:creationId xmlns:a16="http://schemas.microsoft.com/office/drawing/2014/main" id="{D9B01DDC-B378-476C-9D7F-42C909E6AD42}"/>
                </a:ext>
              </a:extLst>
            </p:cNvPr>
            <p:cNvSpPr/>
            <p:nvPr/>
          </p:nvSpPr>
          <p:spPr>
            <a:xfrm>
              <a:off x="43140" y="1146619"/>
              <a:ext cx="19630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ตัวร้อน มีไข้</a:t>
              </a:r>
            </a:p>
          </p:txBody>
        </p:sp>
      </p:grpSp>
      <p:grpSp>
        <p:nvGrpSpPr>
          <p:cNvPr id="78" name="เวีนหัว">
            <a:extLst>
              <a:ext uri="{FF2B5EF4-FFF2-40B4-BE49-F238E27FC236}">
                <a16:creationId xmlns:a16="http://schemas.microsoft.com/office/drawing/2014/main" id="{F69EAC32-8274-45C9-8C4D-046E1F4E6020}"/>
              </a:ext>
            </a:extLst>
          </p:cNvPr>
          <p:cNvGrpSpPr/>
          <p:nvPr/>
        </p:nvGrpSpPr>
        <p:grpSpPr>
          <a:xfrm>
            <a:off x="-918151" y="1902658"/>
            <a:ext cx="3626727" cy="710808"/>
            <a:chOff x="-918151" y="1902658"/>
            <a:chExt cx="3626727" cy="710808"/>
          </a:xfrm>
        </p:grpSpPr>
        <p:sp>
          <p:nvSpPr>
            <p:cNvPr id="79" name="สี่เหลี่ยมผืนผ้า: มุมมนด้านบน 85">
              <a:extLst>
                <a:ext uri="{FF2B5EF4-FFF2-40B4-BE49-F238E27FC236}">
                  <a16:creationId xmlns:a16="http://schemas.microsoft.com/office/drawing/2014/main" id="{62097F19-0A0D-495E-A2B8-F0191B4BCAC1}"/>
                </a:ext>
              </a:extLst>
            </p:cNvPr>
            <p:cNvSpPr/>
            <p:nvPr/>
          </p:nvSpPr>
          <p:spPr>
            <a:xfrm rot="5400000">
              <a:off x="554611" y="429896"/>
              <a:ext cx="681204" cy="362672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19050">
              <a:solidFill>
                <a:srgbClr val="EB87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cs typeface="TH Sarabun New" panose="020B0500040200020003" pitchFamily="34" charset="-34"/>
              </a:endParaRPr>
            </a:p>
          </p:txBody>
        </p:sp>
        <p:sp>
          <p:nvSpPr>
            <p:cNvPr id="80" name="สี่เหลี่ยมผืนผ้า 86">
              <a:extLst>
                <a:ext uri="{FF2B5EF4-FFF2-40B4-BE49-F238E27FC236}">
                  <a16:creationId xmlns:a16="http://schemas.microsoft.com/office/drawing/2014/main" id="{DF1292FA-334D-470C-9000-0AA7297FBC68}"/>
                </a:ext>
              </a:extLst>
            </p:cNvPr>
            <p:cNvSpPr/>
            <p:nvPr/>
          </p:nvSpPr>
          <p:spPr>
            <a:xfrm>
              <a:off x="70872" y="1967135"/>
              <a:ext cx="25266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ปวดหัว เวียนหัว</a:t>
              </a:r>
            </a:p>
          </p:txBody>
        </p:sp>
      </p:grpSp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3DEED08-AFA8-4E2B-AC73-AAEB2B84D24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A9080C6C-C852-4E89-8EDA-6C4897578FB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1" y="1455000"/>
            <a:ext cx="324852" cy="411480"/>
          </a:xfrm>
          <a:prstGeom prst="rect">
            <a:avLst/>
          </a:prstGeom>
        </p:spPr>
      </p:pic>
      <p:pic>
        <p:nvPicPr>
          <p:cNvPr id="194" name="Graphic 193">
            <a:extLst>
              <a:ext uri="{FF2B5EF4-FFF2-40B4-BE49-F238E27FC236}">
                <a16:creationId xmlns:a16="http://schemas.microsoft.com/office/drawing/2014/main" id="{B38CA140-4667-4345-9D14-90685A685B64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2" y="2258070"/>
            <a:ext cx="324852" cy="41148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7008D9D4-C468-45D0-A17F-1072EDAA71CE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2" y="3086829"/>
            <a:ext cx="324852" cy="411480"/>
          </a:xfrm>
          <a:prstGeom prst="rect">
            <a:avLst/>
          </a:prstGeom>
        </p:spPr>
      </p:pic>
      <p:pic>
        <p:nvPicPr>
          <p:cNvPr id="196" name="Graphic 195">
            <a:extLst>
              <a:ext uri="{FF2B5EF4-FFF2-40B4-BE49-F238E27FC236}">
                <a16:creationId xmlns:a16="http://schemas.microsoft.com/office/drawing/2014/main" id="{DA346748-EF19-41B7-B8A3-1FE3A5643E3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2" y="3889899"/>
            <a:ext cx="324852" cy="411480"/>
          </a:xfrm>
          <a:prstGeom prst="rect">
            <a:avLst/>
          </a:prstGeom>
        </p:spPr>
      </p:pic>
      <p:pic>
        <p:nvPicPr>
          <p:cNvPr id="197" name="Graphic 196">
            <a:extLst>
              <a:ext uri="{FF2B5EF4-FFF2-40B4-BE49-F238E27FC236}">
                <a16:creationId xmlns:a16="http://schemas.microsoft.com/office/drawing/2014/main" id="{764ACDB2-7E88-4919-9199-531ED10A8AB3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2" y="4699786"/>
            <a:ext cx="324852" cy="411480"/>
          </a:xfrm>
          <a:prstGeom prst="rect">
            <a:avLst/>
          </a:prstGeom>
        </p:spPr>
      </p:pic>
      <p:pic>
        <p:nvPicPr>
          <p:cNvPr id="198" name="Graphic 197">
            <a:extLst>
              <a:ext uri="{FF2B5EF4-FFF2-40B4-BE49-F238E27FC236}">
                <a16:creationId xmlns:a16="http://schemas.microsoft.com/office/drawing/2014/main" id="{5DE004BD-F15C-4341-A3BE-0CACB5B3DA06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2" y="5502856"/>
            <a:ext cx="324852" cy="411480"/>
          </a:xfrm>
          <a:prstGeom prst="rect">
            <a:avLst/>
          </a:prstGeom>
        </p:spPr>
      </p:pic>
      <p:pic>
        <p:nvPicPr>
          <p:cNvPr id="199" name="Graphic 198">
            <a:extLst>
              <a:ext uri="{FF2B5EF4-FFF2-40B4-BE49-F238E27FC236}">
                <a16:creationId xmlns:a16="http://schemas.microsoft.com/office/drawing/2014/main" id="{C4633C12-5069-4B90-9AAB-67C015E01F17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8590108">
            <a:off x="2534452" y="6353310"/>
            <a:ext cx="324852" cy="4114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020C0ED-F99A-4A47-8F7A-6E4BC2F58838}"/>
              </a:ext>
            </a:extLst>
          </p:cNvPr>
          <p:cNvGrpSpPr/>
          <p:nvPr/>
        </p:nvGrpSpPr>
        <p:grpSpPr>
          <a:xfrm>
            <a:off x="-41194" y="160503"/>
            <a:ext cx="6322955" cy="646341"/>
            <a:chOff x="-41194" y="160503"/>
            <a:chExt cx="6322955" cy="646341"/>
          </a:xfrm>
        </p:grpSpPr>
        <p:grpSp>
          <p:nvGrpSpPr>
            <p:cNvPr id="31" name="กลุ่ม 26">
              <a:extLst>
                <a:ext uri="{FF2B5EF4-FFF2-40B4-BE49-F238E27FC236}">
                  <a16:creationId xmlns:a16="http://schemas.microsoft.com/office/drawing/2014/main" id="{2A3FCBDA-5937-4CF5-B53C-37FAB79B79E9}"/>
                </a:ext>
              </a:extLst>
            </p:cNvPr>
            <p:cNvGrpSpPr/>
            <p:nvPr/>
          </p:nvGrpSpPr>
          <p:grpSpPr>
            <a:xfrm>
              <a:off x="-1" y="166153"/>
              <a:ext cx="6281762" cy="538457"/>
              <a:chOff x="150644" y="323901"/>
              <a:chExt cx="6281762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3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9B0075F4-FBFE-48CD-B573-BAA7CE69231A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34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62CAB5E8-D422-43ED-A5B1-BD15B3AEF02E}"/>
                  </a:ext>
                </a:extLst>
              </p:cNvPr>
              <p:cNvSpPr/>
              <p:nvPr/>
            </p:nvSpPr>
            <p:spPr>
              <a:xfrm rot="5400000">
                <a:off x="4451046" y="-1119001"/>
                <a:ext cx="538457" cy="34242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05" name="Picture 204">
              <a:extLst>
                <a:ext uri="{FF2B5EF4-FFF2-40B4-BE49-F238E27FC236}">
                  <a16:creationId xmlns:a16="http://schemas.microsoft.com/office/drawing/2014/main" id="{2C567853-C85D-461D-B71D-2259CA925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1194" y="160503"/>
              <a:ext cx="6257129" cy="6463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969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375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 tmFilter="0, 0; .2, .5; .8, .5; 1, 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375" autoRev="1" fill="hold"/>
                                        <p:tgtEl>
                                          <p:spTgt spid="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375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 tmFilter="0, 0; .2, .5; .8, .5; 1, 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375" autoRev="1" fill="hold"/>
                                        <p:tgtEl>
                                          <p:spTgt spid="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 tmFilter="0, 0; .2, .5; .8, .5; 1, 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375" autoRev="1" fill="hold"/>
                                        <p:tgtEl>
                                          <p:spTgt spid="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375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750" tmFilter="0, 0; .2, .5; .8, .5; 1, 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375" autoRev="1" fill="hold"/>
                                        <p:tgtEl>
                                          <p:spTgt spid="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2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6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1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8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3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6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3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6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8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2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9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7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7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4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7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9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2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4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9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3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8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0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3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5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8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0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8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0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3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8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0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3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8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0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3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5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0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9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1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4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6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9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1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4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6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9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1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4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6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4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6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9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1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4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6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9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1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623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4" fill="hold">
                      <p:stCondLst>
                        <p:cond delay="0"/>
                      </p:stCondLst>
                      <p:childTnLst>
                        <p:par>
                          <p:cTn id="625" fill="hold">
                            <p:stCondLst>
                              <p:cond delay="0"/>
                            </p:stCondLst>
                            <p:childTnLst>
                              <p:par>
                                <p:cTn id="6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3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0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2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5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7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0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2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5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7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0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25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2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0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2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5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5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0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2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72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5" fill="hold">
                      <p:stCondLst>
                        <p:cond delay="0"/>
                      </p:stCondLst>
                      <p:childTnLst>
                        <p:par>
                          <p:cTn id="726" fill="hold">
                            <p:stCondLst>
                              <p:cond delay="0"/>
                            </p:stCondLst>
                            <p:childTnLst>
                              <p:par>
                                <p:cTn id="7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7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2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9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2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2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4" dur="2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1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3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6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1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2" dur="25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3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6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7" dur="2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8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1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3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1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3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6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1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3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6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8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1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3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E603FA8-E6C6-4DED-AADB-38385E43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AE1C6D7-95C3-4E32-8ACC-76446C2765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7600B78B-747D-4BA0-95E9-73D3248ACFFB}"/>
              </a:ext>
            </a:extLst>
          </p:cNvPr>
          <p:cNvSpPr/>
          <p:nvPr/>
        </p:nvSpPr>
        <p:spPr>
          <a:xfrm>
            <a:off x="4495278" y="943475"/>
            <a:ext cx="32864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0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โรคที่พบบ่อยในวัยเด็ก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1F513D1-8955-4BA2-B477-F3A302B5959A}"/>
              </a:ext>
            </a:extLst>
          </p:cNvPr>
          <p:cNvGrpSpPr/>
          <p:nvPr/>
        </p:nvGrpSpPr>
        <p:grpSpPr>
          <a:xfrm>
            <a:off x="553592" y="1696569"/>
            <a:ext cx="3507150" cy="4816407"/>
            <a:chOff x="553592" y="1696569"/>
            <a:chExt cx="3507150" cy="4816407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EF395AAA-6C81-4026-B544-219C2AFD91E3}"/>
                </a:ext>
              </a:extLst>
            </p:cNvPr>
            <p:cNvSpPr/>
            <p:nvPr/>
          </p:nvSpPr>
          <p:spPr>
            <a:xfrm>
              <a:off x="553593" y="1865951"/>
              <a:ext cx="3490913" cy="4550089"/>
            </a:xfrm>
            <a:prstGeom prst="roundRect">
              <a:avLst>
                <a:gd name="adj" fmla="val 7182"/>
              </a:avLst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 Same Side Corner Rectangle 31">
              <a:extLst>
                <a:ext uri="{FF2B5EF4-FFF2-40B4-BE49-F238E27FC236}">
                  <a16:creationId xmlns:a16="http://schemas.microsoft.com/office/drawing/2014/main" id="{32EBF530-AFC5-47A5-93CC-83E708444A1A}"/>
                </a:ext>
              </a:extLst>
            </p:cNvPr>
            <p:cNvSpPr/>
            <p:nvPr/>
          </p:nvSpPr>
          <p:spPr>
            <a:xfrm rot="5400000">
              <a:off x="2037439" y="212722"/>
              <a:ext cx="523220" cy="3490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D7F5468-D376-44F0-900F-7A0606C1693B}"/>
                </a:ext>
              </a:extLst>
            </p:cNvPr>
            <p:cNvSpPr txBox="1"/>
            <p:nvPr/>
          </p:nvSpPr>
          <p:spPr>
            <a:xfrm>
              <a:off x="870356" y="4450873"/>
              <a:ext cx="3190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ตัวร้อน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มีไข้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น้ำมูกไหล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ปวดศีรษะ เวียนศีรษะ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474750D-7100-400F-AFC1-B36EA42084F3}"/>
                </a:ext>
              </a:extLst>
            </p:cNvPr>
            <p:cNvSpPr/>
            <p:nvPr/>
          </p:nvSpPr>
          <p:spPr>
            <a:xfrm>
              <a:off x="1616811" y="1719347"/>
              <a:ext cx="136447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โรคไข้หวัด</a:t>
              </a:r>
              <a:endParaRPr lang="en-US" sz="32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A16342F-2C87-42FC-AED3-4A45124077E2}"/>
                </a:ext>
              </a:extLst>
            </p:cNvPr>
            <p:cNvGrpSpPr/>
            <p:nvPr/>
          </p:nvGrpSpPr>
          <p:grpSpPr>
            <a:xfrm>
              <a:off x="1436178" y="2367259"/>
              <a:ext cx="1737360" cy="1737360"/>
              <a:chOff x="1436178" y="2348209"/>
              <a:chExt cx="1784904" cy="1777620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A5698E71-F5D1-4716-A96F-EBBF6309C043}"/>
                  </a:ext>
                </a:extLst>
              </p:cNvPr>
              <p:cNvSpPr/>
              <p:nvPr/>
            </p:nvSpPr>
            <p:spPr>
              <a:xfrm>
                <a:off x="1436178" y="2348209"/>
                <a:ext cx="1777619" cy="177761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3A252A4-C2AE-4A5A-A4D2-4A2742E18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1425" t="-19727" r="-3603"/>
              <a:stretch/>
            </p:blipFill>
            <p:spPr>
              <a:xfrm>
                <a:off x="1436178" y="2348209"/>
                <a:ext cx="1784904" cy="1777620"/>
              </a:xfrm>
              <a:prstGeom prst="ellipse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E14A430-4024-4F80-84E5-48DC28006366}"/>
                </a:ext>
              </a:extLst>
            </p:cNvPr>
            <p:cNvGrpSpPr/>
            <p:nvPr/>
          </p:nvGrpSpPr>
          <p:grpSpPr>
            <a:xfrm>
              <a:off x="870356" y="4132801"/>
              <a:ext cx="2892529" cy="396113"/>
              <a:chOff x="870356" y="4132801"/>
              <a:chExt cx="2892529" cy="396113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FA6E5770-74C7-4AFC-AC2D-766F05B422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35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D1E6A0A-C33F-4640-8DBC-20CD369E2C93}"/>
                  </a:ext>
                </a:extLst>
              </p:cNvPr>
              <p:cNvSpPr/>
              <p:nvPr/>
            </p:nvSpPr>
            <p:spPr>
              <a:xfrm>
                <a:off x="1874982" y="4132801"/>
                <a:ext cx="1004129" cy="3961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h-TH" sz="3200" b="1" dirty="0">
                    <a:solidFill>
                      <a:schemeClr val="accent5">
                        <a:lumMod val="50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อาการ</a:t>
                </a:r>
                <a:endPara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2682310E-20CD-4BEB-8854-B87B89A43F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301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EFCAE20-A0B3-4F51-9B8A-70618B261A6A}"/>
              </a:ext>
            </a:extLst>
          </p:cNvPr>
          <p:cNvGrpSpPr/>
          <p:nvPr/>
        </p:nvGrpSpPr>
        <p:grpSpPr>
          <a:xfrm>
            <a:off x="4266048" y="1696569"/>
            <a:ext cx="3529754" cy="4816407"/>
            <a:chOff x="4266048" y="1696569"/>
            <a:chExt cx="3529754" cy="4816407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41E49F15-4EBD-4AA5-AF21-CC982F2FD861}"/>
                </a:ext>
              </a:extLst>
            </p:cNvPr>
            <p:cNvSpPr/>
            <p:nvPr/>
          </p:nvSpPr>
          <p:spPr>
            <a:xfrm>
              <a:off x="4266048" y="1865951"/>
              <a:ext cx="3490913" cy="4550089"/>
            </a:xfrm>
            <a:prstGeom prst="roundRect">
              <a:avLst>
                <a:gd name="adj" fmla="val 7182"/>
              </a:avLst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ound Same Side Corner Rectangle 31">
              <a:extLst>
                <a:ext uri="{FF2B5EF4-FFF2-40B4-BE49-F238E27FC236}">
                  <a16:creationId xmlns:a16="http://schemas.microsoft.com/office/drawing/2014/main" id="{9F51D7EA-8234-4EAF-970F-AF69235C5913}"/>
                </a:ext>
              </a:extLst>
            </p:cNvPr>
            <p:cNvSpPr/>
            <p:nvPr/>
          </p:nvSpPr>
          <p:spPr>
            <a:xfrm rot="5400000">
              <a:off x="5749894" y="212723"/>
              <a:ext cx="523220" cy="34909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709FC50-7397-448F-ADC2-F6DD647BEC90}"/>
                </a:ext>
              </a:extLst>
            </p:cNvPr>
            <p:cNvSpPr txBox="1"/>
            <p:nvPr/>
          </p:nvSpPr>
          <p:spPr>
            <a:xfrm>
              <a:off x="4605416" y="4450873"/>
              <a:ext cx="3190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ตัวร้อน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มีไข้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ปวดเมื่อยตามตัว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ปวดศีรษะ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9D89593D-7358-4730-B533-117DBD821F60}"/>
                </a:ext>
              </a:extLst>
            </p:cNvPr>
            <p:cNvSpPr/>
            <p:nvPr/>
          </p:nvSpPr>
          <p:spPr>
            <a:xfrm>
              <a:off x="5067979" y="1719347"/>
              <a:ext cx="188705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โรคไข้หวัด</a:t>
              </a:r>
              <a:r>
                <a:rPr lang="en-US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ใหญ่</a:t>
              </a:r>
              <a:endParaRPr lang="en-US" sz="32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78A3D66-1090-4966-9CC8-90865BEDD7D9}"/>
                </a:ext>
              </a:extLst>
            </p:cNvPr>
            <p:cNvGrpSpPr/>
            <p:nvPr/>
          </p:nvGrpSpPr>
          <p:grpSpPr>
            <a:xfrm>
              <a:off x="5141621" y="2367258"/>
              <a:ext cx="1737360" cy="1737360"/>
              <a:chOff x="5504928" y="2423700"/>
              <a:chExt cx="1777619" cy="1777619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B481B9C3-920C-4743-88F4-B1DBE87BE86C}"/>
                  </a:ext>
                </a:extLst>
              </p:cNvPr>
              <p:cNvSpPr/>
              <p:nvPr/>
            </p:nvSpPr>
            <p:spPr>
              <a:xfrm>
                <a:off x="5504928" y="2423700"/>
                <a:ext cx="1777619" cy="177761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50F6A76B-857B-4883-B2B3-4B326E36B31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20062" t="-18756" r="-20062"/>
              <a:stretch/>
            </p:blipFill>
            <p:spPr>
              <a:xfrm>
                <a:off x="5504928" y="2423700"/>
                <a:ext cx="1777619" cy="1777619"/>
              </a:xfrm>
              <a:prstGeom prst="ellipse">
                <a:avLst/>
              </a:prstGeom>
            </p:spPr>
          </p:pic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817BA0F-AB0D-44DB-890A-6077ACAE3457}"/>
                </a:ext>
              </a:extLst>
            </p:cNvPr>
            <p:cNvGrpSpPr/>
            <p:nvPr/>
          </p:nvGrpSpPr>
          <p:grpSpPr>
            <a:xfrm>
              <a:off x="4564036" y="4132801"/>
              <a:ext cx="2892529" cy="396113"/>
              <a:chOff x="870356" y="4132801"/>
              <a:chExt cx="2892529" cy="396113"/>
            </a:xfrm>
          </p:grpSpPr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12E6803B-62BA-4B47-86E0-F0419126CC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35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A65F006-7B6D-4334-8A41-029BE8EFF3A5}"/>
                  </a:ext>
                </a:extLst>
              </p:cNvPr>
              <p:cNvSpPr/>
              <p:nvPr/>
            </p:nvSpPr>
            <p:spPr>
              <a:xfrm>
                <a:off x="1874982" y="4132801"/>
                <a:ext cx="1004129" cy="3961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h-TH" sz="3200" b="1" dirty="0">
                    <a:solidFill>
                      <a:schemeClr val="accent5">
                        <a:lumMod val="50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อาการ</a:t>
                </a:r>
                <a:endPara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6629F178-1B73-4589-8D9B-EE5612368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301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F1E125A-9B2B-41A8-86F6-C1338C351AC5}"/>
              </a:ext>
            </a:extLst>
          </p:cNvPr>
          <p:cNvGrpSpPr/>
          <p:nvPr/>
        </p:nvGrpSpPr>
        <p:grpSpPr>
          <a:xfrm>
            <a:off x="7978503" y="1696569"/>
            <a:ext cx="3507150" cy="4816407"/>
            <a:chOff x="7978503" y="1696569"/>
            <a:chExt cx="3507150" cy="4816407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C24E5DD0-E03D-44BC-A04F-39D31966111C}"/>
                </a:ext>
              </a:extLst>
            </p:cNvPr>
            <p:cNvSpPr/>
            <p:nvPr/>
          </p:nvSpPr>
          <p:spPr>
            <a:xfrm>
              <a:off x="7978504" y="1865951"/>
              <a:ext cx="3490913" cy="4550089"/>
            </a:xfrm>
            <a:prstGeom prst="roundRect">
              <a:avLst>
                <a:gd name="adj" fmla="val 8055"/>
              </a:avLst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 Same Side Corner Rectangle 31">
              <a:extLst>
                <a:ext uri="{FF2B5EF4-FFF2-40B4-BE49-F238E27FC236}">
                  <a16:creationId xmlns:a16="http://schemas.microsoft.com/office/drawing/2014/main" id="{B84D5941-1728-4A00-B65D-0780B53DFCF9}"/>
                </a:ext>
              </a:extLst>
            </p:cNvPr>
            <p:cNvSpPr/>
            <p:nvPr/>
          </p:nvSpPr>
          <p:spPr>
            <a:xfrm rot="5400000">
              <a:off x="9462350" y="212722"/>
              <a:ext cx="523220" cy="3490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A43EFDA-854A-4FF7-BDBE-0DF911657F6C}"/>
                </a:ext>
              </a:extLst>
            </p:cNvPr>
            <p:cNvSpPr txBox="1"/>
            <p:nvPr/>
          </p:nvSpPr>
          <p:spPr>
            <a:xfrm>
              <a:off x="8295267" y="4450873"/>
              <a:ext cx="3190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มีไข้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อาเจียน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เบื่ออาหาร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ถ่ายเหลวเป็นน้ำ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B9E4E6A-D61E-4D01-B9F8-5788C1AB6F9E}"/>
                </a:ext>
              </a:extLst>
            </p:cNvPr>
            <p:cNvSpPr/>
            <p:nvPr/>
          </p:nvSpPr>
          <p:spPr>
            <a:xfrm>
              <a:off x="8051871" y="1719347"/>
              <a:ext cx="33441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โรคลำไส้อักเสบจากเชื้อไวรัส</a:t>
              </a:r>
              <a:endParaRPr lang="en-US" sz="32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803FE89-7585-42CE-BF9E-A6B142433A9E}"/>
                </a:ext>
              </a:extLst>
            </p:cNvPr>
            <p:cNvGrpSpPr/>
            <p:nvPr/>
          </p:nvGrpSpPr>
          <p:grpSpPr>
            <a:xfrm>
              <a:off x="8855280" y="2408462"/>
              <a:ext cx="1737360" cy="1737360"/>
              <a:chOff x="9283160" y="2408462"/>
              <a:chExt cx="1793855" cy="1792857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93AE384-1C74-41B4-8863-C23B1FE3419C}"/>
                  </a:ext>
                </a:extLst>
              </p:cNvPr>
              <p:cNvSpPr/>
              <p:nvPr/>
            </p:nvSpPr>
            <p:spPr>
              <a:xfrm>
                <a:off x="9299396" y="2423700"/>
                <a:ext cx="1777619" cy="1777619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ABAA6573-792E-458D-9800-C10D1D63D17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33140" t="-16294" r="-13025"/>
              <a:stretch/>
            </p:blipFill>
            <p:spPr>
              <a:xfrm>
                <a:off x="9283160" y="2408462"/>
                <a:ext cx="1793855" cy="1777620"/>
              </a:xfrm>
              <a:prstGeom prst="ellipse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87184527-2CB4-4EDC-9B10-8083E6777A8A}"/>
                </a:ext>
              </a:extLst>
            </p:cNvPr>
            <p:cNvGrpSpPr/>
            <p:nvPr/>
          </p:nvGrpSpPr>
          <p:grpSpPr>
            <a:xfrm>
              <a:off x="8295267" y="4132801"/>
              <a:ext cx="2892529" cy="396113"/>
              <a:chOff x="870356" y="4132801"/>
              <a:chExt cx="2892529" cy="396113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D4BC9DAF-3F6F-4212-9D05-9C419CFD60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35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AAB22F1F-3D37-4DAF-8CAF-1DB2308B3F83}"/>
                  </a:ext>
                </a:extLst>
              </p:cNvPr>
              <p:cNvSpPr/>
              <p:nvPr/>
            </p:nvSpPr>
            <p:spPr>
              <a:xfrm>
                <a:off x="1874982" y="4132801"/>
                <a:ext cx="1004129" cy="3961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h-TH" sz="3200" b="1" dirty="0">
                    <a:solidFill>
                      <a:schemeClr val="accent5">
                        <a:lumMod val="50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อาการ</a:t>
                </a:r>
                <a:endPara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D7EEB7D5-DD07-4BE7-BD89-1C8C4696E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301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5100F89-71E1-4BB1-BD60-D2A9D1312218}"/>
              </a:ext>
            </a:extLst>
          </p:cNvPr>
          <p:cNvGrpSpPr/>
          <p:nvPr/>
        </p:nvGrpSpPr>
        <p:grpSpPr>
          <a:xfrm>
            <a:off x="-41194" y="160503"/>
            <a:ext cx="6322955" cy="646341"/>
            <a:chOff x="-41194" y="160503"/>
            <a:chExt cx="6322955" cy="646341"/>
          </a:xfrm>
        </p:grpSpPr>
        <p:grpSp>
          <p:nvGrpSpPr>
            <p:cNvPr id="47" name="กลุ่ม 26">
              <a:extLst>
                <a:ext uri="{FF2B5EF4-FFF2-40B4-BE49-F238E27FC236}">
                  <a16:creationId xmlns:a16="http://schemas.microsoft.com/office/drawing/2014/main" id="{C92B1D0F-6546-442F-B27A-01BCC4CCB2AD}"/>
                </a:ext>
              </a:extLst>
            </p:cNvPr>
            <p:cNvGrpSpPr/>
            <p:nvPr/>
          </p:nvGrpSpPr>
          <p:grpSpPr>
            <a:xfrm>
              <a:off x="-1" y="166153"/>
              <a:ext cx="6281762" cy="538457"/>
              <a:chOff x="150644" y="323901"/>
              <a:chExt cx="6281762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7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2D1BACBC-3420-4962-89E9-4D626D29BF45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8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AB5F17D4-37AA-4FDF-B4D4-A5A186B7E830}"/>
                  </a:ext>
                </a:extLst>
              </p:cNvPr>
              <p:cNvSpPr/>
              <p:nvPr/>
            </p:nvSpPr>
            <p:spPr>
              <a:xfrm rot="5400000">
                <a:off x="4451046" y="-1119001"/>
                <a:ext cx="538457" cy="34242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0173D7F1-94AB-43CF-8C06-0827010C5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1194" y="160503"/>
              <a:ext cx="6257129" cy="6463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35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A3E6E82-B84E-4245-90EA-96DCFE0607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538933D-994F-478F-AC22-204E34B69484}"/>
              </a:ext>
            </a:extLst>
          </p:cNvPr>
          <p:cNvSpPr/>
          <p:nvPr/>
        </p:nvSpPr>
        <p:spPr>
          <a:xfrm>
            <a:off x="3928801" y="875118"/>
            <a:ext cx="4334398" cy="597190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65AA618-B498-474E-BB40-12855CCB21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96759C8-2614-4CE9-8201-38F53EE5C8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87DA622-1047-4B7D-9C6C-FDEEB80DB8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15B014A-1AE5-4E32-8ACF-3019B01503F3}"/>
              </a:ext>
            </a:extLst>
          </p:cNvPr>
          <p:cNvGrpSpPr/>
          <p:nvPr/>
        </p:nvGrpSpPr>
        <p:grpSpPr>
          <a:xfrm>
            <a:off x="898388" y="2136663"/>
            <a:ext cx="6121785" cy="3931333"/>
            <a:chOff x="898388" y="2136663"/>
            <a:chExt cx="6121785" cy="393133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C716207-E5F0-4D48-AB1D-777A9E76B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431068">
              <a:off x="898388" y="2136663"/>
              <a:ext cx="6121785" cy="3931333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619B7A68-6EB5-4DEB-A879-2FB043F91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732" y="2837319"/>
              <a:ext cx="5295521" cy="2373284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DC1091F-53BF-400C-B8F7-83CCF5B18C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8439" y="1838510"/>
            <a:ext cx="4334398" cy="50194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169CA31-4EB8-4F0A-9FC4-F0C89BEFCDB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94" y="829307"/>
            <a:ext cx="2890468" cy="7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4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E603FA8-E6C6-4DED-AADB-38385E43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AE1C6D7-95C3-4E32-8ACC-76446C2765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7600B78B-747D-4BA0-95E9-73D3248ACFFB}"/>
              </a:ext>
            </a:extLst>
          </p:cNvPr>
          <p:cNvSpPr/>
          <p:nvPr/>
        </p:nvSpPr>
        <p:spPr>
          <a:xfrm>
            <a:off x="4495278" y="943475"/>
            <a:ext cx="32864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4000" b="1" dirty="0">
                <a:solidFill>
                  <a:schemeClr val="accent5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โรคที่พบบ่อยในวัยเด็ก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C9CE007-B3DC-418B-9A0B-07810C008AA4}"/>
              </a:ext>
            </a:extLst>
          </p:cNvPr>
          <p:cNvGrpSpPr/>
          <p:nvPr/>
        </p:nvGrpSpPr>
        <p:grpSpPr>
          <a:xfrm>
            <a:off x="553592" y="1693557"/>
            <a:ext cx="3507150" cy="4819419"/>
            <a:chOff x="553592" y="1693557"/>
            <a:chExt cx="3507150" cy="4819419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EF395AAA-6C81-4026-B544-219C2AFD91E3}"/>
                </a:ext>
              </a:extLst>
            </p:cNvPr>
            <p:cNvSpPr/>
            <p:nvPr/>
          </p:nvSpPr>
          <p:spPr>
            <a:xfrm>
              <a:off x="553593" y="1865951"/>
              <a:ext cx="3490913" cy="4550089"/>
            </a:xfrm>
            <a:prstGeom prst="roundRect">
              <a:avLst>
                <a:gd name="adj" fmla="val 7182"/>
              </a:avLst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 Same Side Corner Rectangle 31">
              <a:extLst>
                <a:ext uri="{FF2B5EF4-FFF2-40B4-BE49-F238E27FC236}">
                  <a16:creationId xmlns:a16="http://schemas.microsoft.com/office/drawing/2014/main" id="{32EBF530-AFC5-47A5-93CC-83E708444A1A}"/>
                </a:ext>
              </a:extLst>
            </p:cNvPr>
            <p:cNvSpPr/>
            <p:nvPr/>
          </p:nvSpPr>
          <p:spPr>
            <a:xfrm rot="5400000">
              <a:off x="2037439" y="212722"/>
              <a:ext cx="523220" cy="3490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D7F5468-D376-44F0-900F-7A0606C1693B}"/>
                </a:ext>
              </a:extLst>
            </p:cNvPr>
            <p:cNvSpPr txBox="1"/>
            <p:nvPr/>
          </p:nvSpPr>
          <p:spPr>
            <a:xfrm>
              <a:off x="870356" y="4450873"/>
              <a:ext cx="3190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ผื่นคันบริเวณผิวหนัง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มีน้ำมูก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อาการบวมส่วนต่าง ๆ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ของร่างกาย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474750D-7100-400F-AFC1-B36EA42084F3}"/>
                </a:ext>
              </a:extLst>
            </p:cNvPr>
            <p:cNvSpPr/>
            <p:nvPr/>
          </p:nvSpPr>
          <p:spPr>
            <a:xfrm>
              <a:off x="1652077" y="1693557"/>
              <a:ext cx="129394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โรคภูมิแพ้</a:t>
              </a:r>
              <a:endParaRPr lang="en-US" sz="32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997557F-3DFF-43A0-9445-476161B2FCB4}"/>
                </a:ext>
              </a:extLst>
            </p:cNvPr>
            <p:cNvSpPr/>
            <p:nvPr/>
          </p:nvSpPr>
          <p:spPr>
            <a:xfrm>
              <a:off x="1436178" y="2367259"/>
              <a:ext cx="1730269" cy="17373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9CFE5C2-0902-4865-9C01-4F8C428F2E08}"/>
                </a:ext>
              </a:extLst>
            </p:cNvPr>
            <p:cNvGrpSpPr/>
            <p:nvPr/>
          </p:nvGrpSpPr>
          <p:grpSpPr>
            <a:xfrm>
              <a:off x="870356" y="4132801"/>
              <a:ext cx="2892529" cy="396113"/>
              <a:chOff x="870356" y="4132801"/>
              <a:chExt cx="2892529" cy="396113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9848CEE4-1067-447E-9011-6EA0BE8C55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35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B735FE7-4EF9-4FBC-9D10-FD901694BD12}"/>
                  </a:ext>
                </a:extLst>
              </p:cNvPr>
              <p:cNvSpPr/>
              <p:nvPr/>
            </p:nvSpPr>
            <p:spPr>
              <a:xfrm>
                <a:off x="1874982" y="4132801"/>
                <a:ext cx="1004129" cy="3961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h-TH" sz="3200" b="1" dirty="0">
                    <a:solidFill>
                      <a:schemeClr val="accent5">
                        <a:lumMod val="50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อาการ</a:t>
                </a:r>
                <a:endPara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53AED81C-65B5-4BDA-8353-6BB3B5F1D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301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0021FE7-4202-4721-BAE6-C9C15A0DBB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7519" t="-12922" r="-27563"/>
            <a:stretch/>
          </p:blipFill>
          <p:spPr>
            <a:xfrm flipH="1">
              <a:off x="1436176" y="2367259"/>
              <a:ext cx="1730267" cy="1737359"/>
            </a:xfrm>
            <a:prstGeom prst="ellipse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F148024-BE99-4765-B5E5-4FBE9BF2B1E8}"/>
              </a:ext>
            </a:extLst>
          </p:cNvPr>
          <p:cNvGrpSpPr/>
          <p:nvPr/>
        </p:nvGrpSpPr>
        <p:grpSpPr>
          <a:xfrm>
            <a:off x="4266048" y="1696569"/>
            <a:ext cx="3490913" cy="4719471"/>
            <a:chOff x="4266048" y="1696569"/>
            <a:chExt cx="3490913" cy="4719471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41E49F15-4EBD-4AA5-AF21-CC982F2FD861}"/>
                </a:ext>
              </a:extLst>
            </p:cNvPr>
            <p:cNvSpPr/>
            <p:nvPr/>
          </p:nvSpPr>
          <p:spPr>
            <a:xfrm>
              <a:off x="4266048" y="1865951"/>
              <a:ext cx="3490913" cy="4550089"/>
            </a:xfrm>
            <a:prstGeom prst="roundRect">
              <a:avLst>
                <a:gd name="adj" fmla="val 7182"/>
              </a:avLst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ound Same Side Corner Rectangle 31">
              <a:extLst>
                <a:ext uri="{FF2B5EF4-FFF2-40B4-BE49-F238E27FC236}">
                  <a16:creationId xmlns:a16="http://schemas.microsoft.com/office/drawing/2014/main" id="{9F51D7EA-8234-4EAF-970F-AF69235C5913}"/>
                </a:ext>
              </a:extLst>
            </p:cNvPr>
            <p:cNvSpPr/>
            <p:nvPr/>
          </p:nvSpPr>
          <p:spPr>
            <a:xfrm rot="5400000">
              <a:off x="5749894" y="212723"/>
              <a:ext cx="523220" cy="34909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709FC50-7397-448F-ADC2-F6DD647BEC90}"/>
                </a:ext>
              </a:extLst>
            </p:cNvPr>
            <p:cNvSpPr txBox="1"/>
            <p:nvPr/>
          </p:nvSpPr>
          <p:spPr>
            <a:xfrm>
              <a:off x="4605416" y="4450873"/>
              <a:ext cx="251166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ถ่ายเหลวมากกว่า 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3 ครั้งต่อวัน</a:t>
              </a:r>
            </a:p>
            <a:p>
              <a:pPr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ปวดท้อง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9D89593D-7358-4730-B533-117DBD821F60}"/>
                </a:ext>
              </a:extLst>
            </p:cNvPr>
            <p:cNvSpPr/>
            <p:nvPr/>
          </p:nvSpPr>
          <p:spPr>
            <a:xfrm>
              <a:off x="5277972" y="1719347"/>
              <a:ext cx="14670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โรคท้องเสีย</a:t>
              </a:r>
              <a:endParaRPr lang="en-US" sz="32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D69D97B-31D0-4827-B3C4-D83DEA7339EB}"/>
                </a:ext>
              </a:extLst>
            </p:cNvPr>
            <p:cNvSpPr/>
            <p:nvPr/>
          </p:nvSpPr>
          <p:spPr>
            <a:xfrm>
              <a:off x="5141621" y="2367258"/>
              <a:ext cx="1737360" cy="17373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EA3ADD0-D421-4A19-A6AA-0677AE0A8356}"/>
                </a:ext>
              </a:extLst>
            </p:cNvPr>
            <p:cNvGrpSpPr/>
            <p:nvPr/>
          </p:nvGrpSpPr>
          <p:grpSpPr>
            <a:xfrm>
              <a:off x="4564036" y="4132801"/>
              <a:ext cx="2892529" cy="396113"/>
              <a:chOff x="870356" y="4132801"/>
              <a:chExt cx="2892529" cy="396113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88EFE275-191B-47C8-80A6-26CFFFBB43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35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F0F2CFD-2550-4C78-A4FC-A16E96A2048D}"/>
                  </a:ext>
                </a:extLst>
              </p:cNvPr>
              <p:cNvSpPr/>
              <p:nvPr/>
            </p:nvSpPr>
            <p:spPr>
              <a:xfrm>
                <a:off x="1874982" y="4132801"/>
                <a:ext cx="1004129" cy="3961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h-TH" sz="3200" b="1" dirty="0">
                    <a:solidFill>
                      <a:schemeClr val="accent5">
                        <a:lumMod val="50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อาการ</a:t>
                </a:r>
                <a:endPara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B42645B0-81B7-4633-8010-DAB6BFC72D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301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5158E92F-A5CE-4638-8113-B588610731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9315" t="-9090" r="-18998"/>
            <a:stretch/>
          </p:blipFill>
          <p:spPr>
            <a:xfrm>
              <a:off x="5141621" y="2367258"/>
              <a:ext cx="1737360" cy="1737361"/>
            </a:xfrm>
            <a:prstGeom prst="ellipse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A46E148-44C3-4F46-9372-5C675B79DFA2}"/>
              </a:ext>
            </a:extLst>
          </p:cNvPr>
          <p:cNvGrpSpPr/>
          <p:nvPr/>
        </p:nvGrpSpPr>
        <p:grpSpPr>
          <a:xfrm>
            <a:off x="7978503" y="1691212"/>
            <a:ext cx="3507150" cy="4821764"/>
            <a:chOff x="7978503" y="1691212"/>
            <a:chExt cx="3507150" cy="4821764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C24E5DD0-E03D-44BC-A04F-39D31966111C}"/>
                </a:ext>
              </a:extLst>
            </p:cNvPr>
            <p:cNvSpPr/>
            <p:nvPr/>
          </p:nvSpPr>
          <p:spPr>
            <a:xfrm>
              <a:off x="7978504" y="1865951"/>
              <a:ext cx="3490913" cy="4550089"/>
            </a:xfrm>
            <a:prstGeom prst="roundRect">
              <a:avLst>
                <a:gd name="adj" fmla="val 8055"/>
              </a:avLst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 Same Side Corner Rectangle 31">
              <a:extLst>
                <a:ext uri="{FF2B5EF4-FFF2-40B4-BE49-F238E27FC236}">
                  <a16:creationId xmlns:a16="http://schemas.microsoft.com/office/drawing/2014/main" id="{B84D5941-1728-4A00-B65D-0780B53DFCF9}"/>
                </a:ext>
              </a:extLst>
            </p:cNvPr>
            <p:cNvSpPr/>
            <p:nvPr/>
          </p:nvSpPr>
          <p:spPr>
            <a:xfrm rot="5400000">
              <a:off x="9462350" y="212722"/>
              <a:ext cx="523220" cy="34909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  <a:p>
              <a:pPr algn="ctr"/>
              <a:endParaRPr lang="th-TH" sz="1400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A43EFDA-854A-4FF7-BDBE-0DF911657F6C}"/>
                </a:ext>
              </a:extLst>
            </p:cNvPr>
            <p:cNvSpPr txBox="1"/>
            <p:nvPr/>
          </p:nvSpPr>
          <p:spPr>
            <a:xfrm>
              <a:off x="8295267" y="4450873"/>
              <a:ext cx="319038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มีไข้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เม็ดสีแดงขึ้นตามตัว กลายเป็นตุ่มใส ๆ คัน และกลายเป็นสะเก็ดแผล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B9E4E6A-D61E-4D01-B9F8-5788C1AB6F9E}"/>
                </a:ext>
              </a:extLst>
            </p:cNvPr>
            <p:cNvSpPr/>
            <p:nvPr/>
          </p:nvSpPr>
          <p:spPr>
            <a:xfrm>
              <a:off x="8968788" y="1691212"/>
              <a:ext cx="151035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โรคอีสุกอีใส</a:t>
              </a:r>
              <a:endParaRPr lang="en-US" sz="32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B4B317B-2FF6-4BB7-A0B8-62509DC106A5}"/>
                </a:ext>
              </a:extLst>
            </p:cNvPr>
            <p:cNvSpPr/>
            <p:nvPr/>
          </p:nvSpPr>
          <p:spPr>
            <a:xfrm>
              <a:off x="8871005" y="2423228"/>
              <a:ext cx="1721635" cy="172259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121BDB0-53F4-4160-8AC9-335CAED7AEE5}"/>
                </a:ext>
              </a:extLst>
            </p:cNvPr>
            <p:cNvGrpSpPr/>
            <p:nvPr/>
          </p:nvGrpSpPr>
          <p:grpSpPr>
            <a:xfrm>
              <a:off x="8295267" y="4132801"/>
              <a:ext cx="2892529" cy="396113"/>
              <a:chOff x="870356" y="4132801"/>
              <a:chExt cx="2892529" cy="396113"/>
            </a:xfrm>
          </p:grpSpPr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57998D8F-BF6F-42B2-9377-ABC77ABF08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35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0C62FA3-0F64-4C6C-89E0-42A36722DC3A}"/>
                  </a:ext>
                </a:extLst>
              </p:cNvPr>
              <p:cNvSpPr/>
              <p:nvPr/>
            </p:nvSpPr>
            <p:spPr>
              <a:xfrm>
                <a:off x="1874982" y="4132801"/>
                <a:ext cx="1004129" cy="3961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th-TH" sz="3200" b="1" dirty="0">
                    <a:solidFill>
                      <a:schemeClr val="accent5">
                        <a:lumMod val="50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อาการ</a:t>
                </a:r>
                <a:endParaRPr lang="en-US" sz="3200" b="1" dirty="0">
                  <a:solidFill>
                    <a:schemeClr val="accent5">
                      <a:lumMod val="50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50F017A5-B141-4930-9351-E80E0AD550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3016" y="4302283"/>
                <a:ext cx="929869" cy="0"/>
              </a:xfrm>
              <a:prstGeom prst="line">
                <a:avLst/>
              </a:prstGeom>
              <a:ln w="3810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89545FC7-B623-411C-B858-829B1E61D4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369" t="-14555" r="-10335"/>
            <a:stretch/>
          </p:blipFill>
          <p:spPr>
            <a:xfrm>
              <a:off x="8854769" y="2407128"/>
              <a:ext cx="1737871" cy="1738694"/>
            </a:xfrm>
            <a:prstGeom prst="ellipse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26C2020-BD34-40BC-BD21-E4DE18914324}"/>
              </a:ext>
            </a:extLst>
          </p:cNvPr>
          <p:cNvGrpSpPr/>
          <p:nvPr/>
        </p:nvGrpSpPr>
        <p:grpSpPr>
          <a:xfrm>
            <a:off x="-41194" y="160503"/>
            <a:ext cx="6322955" cy="646341"/>
            <a:chOff x="-41194" y="160503"/>
            <a:chExt cx="6322955" cy="646341"/>
          </a:xfrm>
        </p:grpSpPr>
        <p:grpSp>
          <p:nvGrpSpPr>
            <p:cNvPr id="52" name="กลุ่ม 26">
              <a:extLst>
                <a:ext uri="{FF2B5EF4-FFF2-40B4-BE49-F238E27FC236}">
                  <a16:creationId xmlns:a16="http://schemas.microsoft.com/office/drawing/2014/main" id="{7849FEA6-7C0D-4742-B300-A33796074B9C}"/>
                </a:ext>
              </a:extLst>
            </p:cNvPr>
            <p:cNvGrpSpPr/>
            <p:nvPr/>
          </p:nvGrpSpPr>
          <p:grpSpPr>
            <a:xfrm>
              <a:off x="-1" y="166153"/>
              <a:ext cx="6281762" cy="538457"/>
              <a:chOff x="150644" y="323901"/>
              <a:chExt cx="6281762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4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C34637E2-3855-4AC0-A90B-A1BB6C74EB6C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55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E71EB272-91E8-488F-9B66-2F47E2DE5D54}"/>
                  </a:ext>
                </a:extLst>
              </p:cNvPr>
              <p:cNvSpPr/>
              <p:nvPr/>
            </p:nvSpPr>
            <p:spPr>
              <a:xfrm rot="5400000">
                <a:off x="4451046" y="-1119001"/>
                <a:ext cx="538457" cy="342426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54E948E1-38C8-4164-BAC5-43E9CB728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1194" y="160503"/>
              <a:ext cx="6257129" cy="6463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881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01F09D71-7C9C-44D5-AE50-83B614CC747D}"/>
              </a:ext>
            </a:extLst>
          </p:cNvPr>
          <p:cNvGrpSpPr/>
          <p:nvPr/>
        </p:nvGrpSpPr>
        <p:grpSpPr>
          <a:xfrm>
            <a:off x="7317502" y="2997556"/>
            <a:ext cx="2715478" cy="918224"/>
            <a:chOff x="7317502" y="3007573"/>
            <a:chExt cx="2715478" cy="918224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661872BF-514A-47E2-8681-DFCEC6A8C7E8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0D38D868-29C1-4893-8854-2D483A049F20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9BCD1661-E891-4F62-B5C2-007EB3814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5066" y="3166549"/>
              <a:ext cx="2554703" cy="759248"/>
            </a:xfrm>
            <a:prstGeom prst="rect">
              <a:avLst/>
            </a:prstGeom>
          </p:spPr>
        </p:pic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BA634DA-F466-4E47-9821-91973F3FE5F8}"/>
              </a:ext>
            </a:extLst>
          </p:cNvPr>
          <p:cNvGrpSpPr/>
          <p:nvPr/>
        </p:nvGrpSpPr>
        <p:grpSpPr>
          <a:xfrm>
            <a:off x="7317502" y="5305941"/>
            <a:ext cx="2715478" cy="953150"/>
            <a:chOff x="7317502" y="5315958"/>
            <a:chExt cx="2715478" cy="953150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AE502359-C55F-4584-BB56-35CB2030B746}"/>
                </a:ext>
              </a:extLst>
            </p:cNvPr>
            <p:cNvSpPr/>
            <p:nvPr/>
          </p:nvSpPr>
          <p:spPr>
            <a:xfrm>
              <a:off x="7317502" y="5401336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4D1E2D9B-C6FC-4773-9963-D26EDE9AF911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E23558C0-05EA-43A2-AAF1-015A48D66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3451" y="5521477"/>
              <a:ext cx="2253496" cy="747631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80DDF7E-D2B3-480A-8DDB-35DF1595CCA1}"/>
              </a:ext>
            </a:extLst>
          </p:cNvPr>
          <p:cNvGrpSpPr/>
          <p:nvPr/>
        </p:nvGrpSpPr>
        <p:grpSpPr>
          <a:xfrm>
            <a:off x="7317502" y="4150974"/>
            <a:ext cx="2715478" cy="915219"/>
            <a:chOff x="7317502" y="4160991"/>
            <a:chExt cx="2715478" cy="915219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CE4E5585-B980-4D4B-AC40-86EBA5490913}"/>
                </a:ext>
              </a:extLst>
            </p:cNvPr>
            <p:cNvSpPr/>
            <p:nvPr/>
          </p:nvSpPr>
          <p:spPr>
            <a:xfrm>
              <a:off x="7317502" y="4246369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44DEAFF1-850E-4E1C-BC71-E70E1B8458E7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55BBB271-BBE5-4836-B816-761D6FC74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3512" y="4331079"/>
              <a:ext cx="2140270" cy="745131"/>
            </a:xfrm>
            <a:prstGeom prst="rect">
              <a:avLst/>
            </a:prstGeom>
          </p:spPr>
        </p:pic>
      </p:grpSp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AEAE11-EBA8-440E-AB0E-F5958A7F8A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5C89A3D-0EC1-42FA-B2F8-582EB71398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D9489B-7804-4981-B709-47C077CEC1D2}"/>
              </a:ext>
            </a:extLst>
          </p:cNvPr>
          <p:cNvCxnSpPr>
            <a:cxnSpLocks/>
          </p:cNvCxnSpPr>
          <p:nvPr/>
        </p:nvCxnSpPr>
        <p:spPr>
          <a:xfrm>
            <a:off x="792136" y="2518682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C269C14E-DB86-418D-A8E0-907952598D05}"/>
              </a:ext>
            </a:extLst>
          </p:cNvPr>
          <p:cNvSpPr/>
          <p:nvPr/>
        </p:nvSpPr>
        <p:spPr>
          <a:xfrm>
            <a:off x="699756" y="1964245"/>
            <a:ext cx="60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ระบุโรคที่พบในวัยเด็กและอาการให้ถูกต้อง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BE80F650-8006-40E9-ADA4-A13928029824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867A76A6-7467-48E3-BCB0-42F3E64EFA4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B431FC-F92A-41BC-BB6D-8F0C12C8710C}"/>
              </a:ext>
            </a:extLst>
          </p:cNvPr>
          <p:cNvSpPr/>
          <p:nvPr/>
        </p:nvSpPr>
        <p:spPr>
          <a:xfrm>
            <a:off x="1135497" y="3964243"/>
            <a:ext cx="270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ตัวร้อน มีไข้ น้ำมูกไหล</a:t>
            </a:r>
          </a:p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ปวดศีรษะ เวียนศีรษะ</a:t>
            </a: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F30FE83E-AF43-4D8C-BDF2-056BC1A8F8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5096" y="2790122"/>
            <a:ext cx="2599141" cy="375192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F7CDC23-6FEB-48DF-9000-2DBA5D132F4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67CCE42-B0D4-4118-809A-541D61A77631}"/>
              </a:ext>
            </a:extLst>
          </p:cNvPr>
          <p:cNvGrpSpPr/>
          <p:nvPr/>
        </p:nvGrpSpPr>
        <p:grpSpPr>
          <a:xfrm>
            <a:off x="7317502" y="3007573"/>
            <a:ext cx="2715478" cy="900015"/>
            <a:chOff x="7317502" y="3007573"/>
            <a:chExt cx="2715478" cy="90001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3B273926-6A4E-412D-B448-0574F98FE67D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15825E7-F862-4BD6-A4E7-C0C4F89C46E8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E247613D-0753-4FE0-A434-3A802FEF8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5066" y="3108582"/>
              <a:ext cx="2554703" cy="7592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A21439-50A5-4918-912C-FCB036171CC2}"/>
              </a:ext>
            </a:extLst>
          </p:cNvPr>
          <p:cNvGrpSpPr/>
          <p:nvPr/>
        </p:nvGrpSpPr>
        <p:grpSpPr>
          <a:xfrm>
            <a:off x="7317502" y="5315958"/>
            <a:ext cx="2715478" cy="900015"/>
            <a:chOff x="7317502" y="5315958"/>
            <a:chExt cx="2715478" cy="900015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753A2463-1A82-4E21-8EE0-1F27AF5F23FD}"/>
                </a:ext>
              </a:extLst>
            </p:cNvPr>
            <p:cNvSpPr/>
            <p:nvPr/>
          </p:nvSpPr>
          <p:spPr>
            <a:xfrm>
              <a:off x="7317502" y="5401336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75655A-707F-4CAC-9213-1C518EA77180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7AADC69B-87A7-40C4-819B-9564C21B6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3451" y="5430307"/>
              <a:ext cx="2253496" cy="747631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B54CE9C-B9D3-40B4-87BA-AD85DD78ADB8}"/>
              </a:ext>
            </a:extLst>
          </p:cNvPr>
          <p:cNvGrpSpPr/>
          <p:nvPr/>
        </p:nvGrpSpPr>
        <p:grpSpPr>
          <a:xfrm>
            <a:off x="7317502" y="4160991"/>
            <a:ext cx="2715478" cy="900015"/>
            <a:chOff x="7317502" y="4160991"/>
            <a:chExt cx="2715478" cy="900015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30152219-2810-4BFB-AEFF-30C14BDF812C}"/>
                </a:ext>
              </a:extLst>
            </p:cNvPr>
            <p:cNvSpPr/>
            <p:nvPr/>
          </p:nvSpPr>
          <p:spPr>
            <a:xfrm>
              <a:off x="7317502" y="4246369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4EEB44A-E89B-4EAA-B5FD-E4BE504ED233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DE69A46C-812F-4F8A-A770-BF7E57867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3512" y="4278210"/>
              <a:ext cx="2140270" cy="745131"/>
            </a:xfrm>
            <a:prstGeom prst="rect">
              <a:avLst/>
            </a:prstGeom>
          </p:spPr>
        </p:pic>
      </p:grpSp>
      <p:pic>
        <p:nvPicPr>
          <p:cNvPr id="62" name="Picture 61">
            <a:hlinkClick r:id="rId11" action="ppaction://hlinksldjump"/>
            <a:extLst>
              <a:ext uri="{FF2B5EF4-FFF2-40B4-BE49-F238E27FC236}">
                <a16:creationId xmlns:a16="http://schemas.microsoft.com/office/drawing/2014/main" id="{024FACF6-B9DB-49B3-B4F3-19F3DA8A50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224057"/>
            <a:ext cx="913823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7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AEAE11-EBA8-440E-AB0E-F5958A7F8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5C89A3D-0EC1-42FA-B2F8-582EB71398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D9489B-7804-4981-B709-47C077CEC1D2}"/>
              </a:ext>
            </a:extLst>
          </p:cNvPr>
          <p:cNvCxnSpPr>
            <a:cxnSpLocks/>
          </p:cNvCxnSpPr>
          <p:nvPr/>
        </p:nvCxnSpPr>
        <p:spPr>
          <a:xfrm>
            <a:off x="792136" y="2518682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C269C14E-DB86-418D-A8E0-907952598D05}"/>
              </a:ext>
            </a:extLst>
          </p:cNvPr>
          <p:cNvSpPr/>
          <p:nvPr/>
        </p:nvSpPr>
        <p:spPr>
          <a:xfrm>
            <a:off x="699756" y="1964245"/>
            <a:ext cx="60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ระบุโรคที่พบในวัยเด็กและอาการให้ถูกต้อง</a:t>
            </a: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BE80F650-8006-40E9-ADA4-A13928029824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867A76A6-7467-48E3-BCB0-42F3E64EFA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B431FC-F92A-41BC-BB6D-8F0C12C8710C}"/>
              </a:ext>
            </a:extLst>
          </p:cNvPr>
          <p:cNvSpPr/>
          <p:nvPr/>
        </p:nvSpPr>
        <p:spPr>
          <a:xfrm>
            <a:off x="1135497" y="3964243"/>
            <a:ext cx="270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ตัวร้อน มีไข้ น้ำมูกไหล</a:t>
            </a:r>
          </a:p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ปวดศีรษะ เวียนศีรษะ</a:t>
            </a:r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F30FE83E-AF43-4D8C-BDF2-056BC1A8F8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5096" y="2790122"/>
            <a:ext cx="2599141" cy="375192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F7CDC23-6FEB-48DF-9000-2DBA5D132F4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  <p:pic>
        <p:nvPicPr>
          <p:cNvPr id="62" name="Picture 61">
            <a:hlinkClick r:id="rId7" action="ppaction://hlinksldjump"/>
            <a:extLst>
              <a:ext uri="{FF2B5EF4-FFF2-40B4-BE49-F238E27FC236}">
                <a16:creationId xmlns:a16="http://schemas.microsoft.com/office/drawing/2014/main" id="{024FACF6-B9DB-49B3-B4F3-19F3DA8A50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230274"/>
            <a:ext cx="913823" cy="47245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1F24577-D86C-4012-AE92-9E3DBA71899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12A52273-4CFD-41B4-9A9F-70C989429945}"/>
              </a:ext>
            </a:extLst>
          </p:cNvPr>
          <p:cNvGrpSpPr/>
          <p:nvPr/>
        </p:nvGrpSpPr>
        <p:grpSpPr>
          <a:xfrm>
            <a:off x="7317502" y="2998636"/>
            <a:ext cx="2715478" cy="814637"/>
            <a:chOff x="7317502" y="3007573"/>
            <a:chExt cx="2715478" cy="814637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80AA1DFA-35E1-40CD-BBBF-EB4680CA6696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29E5BBAD-B28B-48A7-BFB5-BDCAE9E11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1002" y="3184631"/>
              <a:ext cx="2119977" cy="597331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7EFD3A1-ADC3-41A7-94B5-E4E2DCEF7033}"/>
              </a:ext>
            </a:extLst>
          </p:cNvPr>
          <p:cNvGrpSpPr/>
          <p:nvPr/>
        </p:nvGrpSpPr>
        <p:grpSpPr>
          <a:xfrm>
            <a:off x="7317502" y="5307021"/>
            <a:ext cx="2715478" cy="814637"/>
            <a:chOff x="7317502" y="5315958"/>
            <a:chExt cx="2715478" cy="814637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0D2AEBE-5A0C-4863-A6A5-73226BB1FC39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C1431CBA-FFE4-40A9-84D8-275B7FC8A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0248" y="5506356"/>
              <a:ext cx="1841804" cy="586989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BE62F3C-0914-4714-97C4-9145A658D14E}"/>
              </a:ext>
            </a:extLst>
          </p:cNvPr>
          <p:cNvGrpSpPr/>
          <p:nvPr/>
        </p:nvGrpSpPr>
        <p:grpSpPr>
          <a:xfrm>
            <a:off x="7317502" y="4155033"/>
            <a:ext cx="2715478" cy="814637"/>
            <a:chOff x="7317502" y="4160991"/>
            <a:chExt cx="2715478" cy="814637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9ED0DF74-8D4B-48D9-A386-BE64A95E2747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2D79941D-0D29-45C5-8E8A-534ACBD83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9816" y="4351656"/>
              <a:ext cx="1724366" cy="584857"/>
            </a:xfrm>
            <a:prstGeom prst="rect">
              <a:avLst/>
            </a:prstGeom>
          </p:spPr>
        </p:pic>
      </p:grpSp>
      <p:pic>
        <p:nvPicPr>
          <p:cNvPr id="77" name="Picture 76">
            <a:extLst>
              <a:ext uri="{FF2B5EF4-FFF2-40B4-BE49-F238E27FC236}">
                <a16:creationId xmlns:a16="http://schemas.microsoft.com/office/drawing/2014/main" id="{8A6669BB-DC38-4A9A-B443-05EAF5E95BE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3477549"/>
            <a:ext cx="433375" cy="4333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52C3285-E91D-48DE-BB69-565747AF32E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5778182"/>
            <a:ext cx="433375" cy="4333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17145F7-EFA5-4EB2-960D-6E1E1CA2011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4680734"/>
            <a:ext cx="433375" cy="4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2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roup 160">
            <a:extLst>
              <a:ext uri="{FF2B5EF4-FFF2-40B4-BE49-F238E27FC236}">
                <a16:creationId xmlns:a16="http://schemas.microsoft.com/office/drawing/2014/main" id="{F4929E3F-AFBD-46B0-99D6-710C1BD01CFD}"/>
              </a:ext>
            </a:extLst>
          </p:cNvPr>
          <p:cNvGrpSpPr/>
          <p:nvPr/>
        </p:nvGrpSpPr>
        <p:grpSpPr>
          <a:xfrm>
            <a:off x="7317502" y="5324042"/>
            <a:ext cx="2715478" cy="900015"/>
            <a:chOff x="7317502" y="3007573"/>
            <a:chExt cx="2715478" cy="900015"/>
          </a:xfrm>
        </p:grpSpPr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89F54FB0-549D-4DD2-B0BD-BD2AABB905C0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5A5E7168-3A4A-42BB-BD9D-674010A3FA70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EFCBD89C-68A7-4AE1-A7BE-1A5DDC9E7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6146" y="3253834"/>
              <a:ext cx="2015002" cy="589293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1860FB12-E6A4-4569-8395-56D51CD1CDAB}"/>
              </a:ext>
            </a:extLst>
          </p:cNvPr>
          <p:cNvGrpSpPr/>
          <p:nvPr/>
        </p:nvGrpSpPr>
        <p:grpSpPr>
          <a:xfrm>
            <a:off x="7317502" y="5324042"/>
            <a:ext cx="2715478" cy="900015"/>
            <a:chOff x="7317502" y="3007573"/>
            <a:chExt cx="2715478" cy="900015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46C86FF5-CA11-4DC9-B493-6591324A5BB4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15B8B010-8DB3-4D2B-98CB-B79675099236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6" name="Picture 155">
              <a:extLst>
                <a:ext uri="{FF2B5EF4-FFF2-40B4-BE49-F238E27FC236}">
                  <a16:creationId xmlns:a16="http://schemas.microsoft.com/office/drawing/2014/main" id="{E151AB32-D55E-4DF1-8437-AE3862B16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6146" y="3195605"/>
              <a:ext cx="2015002" cy="589293"/>
            </a:xfrm>
            <a:prstGeom prst="rect">
              <a:avLst/>
            </a:prstGeom>
          </p:spPr>
        </p:pic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AB10924-84F2-4282-A859-5D09BE411CCD}"/>
              </a:ext>
            </a:extLst>
          </p:cNvPr>
          <p:cNvGrpSpPr/>
          <p:nvPr/>
        </p:nvGrpSpPr>
        <p:grpSpPr>
          <a:xfrm>
            <a:off x="7317502" y="2990055"/>
            <a:ext cx="2715478" cy="953150"/>
            <a:chOff x="7317502" y="5315958"/>
            <a:chExt cx="2715478" cy="953150"/>
          </a:xfrm>
        </p:grpSpPr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407D3A3C-0B13-41B8-B85B-6B4331CF5487}"/>
                </a:ext>
              </a:extLst>
            </p:cNvPr>
            <p:cNvSpPr/>
            <p:nvPr/>
          </p:nvSpPr>
          <p:spPr>
            <a:xfrm>
              <a:off x="7317502" y="5401336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D7D60DAD-E05B-492A-A388-C7A39244B7B0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4B292621-1D41-4523-96F2-EA9EBCF03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3451" y="5521477"/>
              <a:ext cx="2253496" cy="747631"/>
            </a:xfrm>
            <a:prstGeom prst="rect">
              <a:avLst/>
            </a:prstGeom>
          </p:spPr>
        </p:pic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30D20506-013C-4253-9B0E-2386A716D82F}"/>
              </a:ext>
            </a:extLst>
          </p:cNvPr>
          <p:cNvGrpSpPr/>
          <p:nvPr/>
        </p:nvGrpSpPr>
        <p:grpSpPr>
          <a:xfrm>
            <a:off x="7317502" y="4150974"/>
            <a:ext cx="2715478" cy="915219"/>
            <a:chOff x="7317502" y="4160991"/>
            <a:chExt cx="2715478" cy="915219"/>
          </a:xfrm>
        </p:grpSpPr>
        <p:sp>
          <p:nvSpPr>
            <p:cNvPr id="127" name="Rectangle: Rounded Corners 126">
              <a:extLst>
                <a:ext uri="{FF2B5EF4-FFF2-40B4-BE49-F238E27FC236}">
                  <a16:creationId xmlns:a16="http://schemas.microsoft.com/office/drawing/2014/main" id="{9CEE4A92-9DBD-4782-97B7-CF8C98E98A20}"/>
                </a:ext>
              </a:extLst>
            </p:cNvPr>
            <p:cNvSpPr/>
            <p:nvPr/>
          </p:nvSpPr>
          <p:spPr>
            <a:xfrm>
              <a:off x="7317502" y="4246369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374D825E-4AC9-4F98-82A8-0D4AC4E14E71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30AE0ECE-46DD-4A91-94A5-F33A069DB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3512" y="4331079"/>
              <a:ext cx="2140270" cy="745131"/>
            </a:xfrm>
            <a:prstGeom prst="rect">
              <a:avLst/>
            </a:prstGeom>
          </p:spPr>
        </p:pic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8404958-9150-4AD9-83CE-78B9F819A887}"/>
              </a:ext>
            </a:extLst>
          </p:cNvPr>
          <p:cNvGrpSpPr/>
          <p:nvPr/>
        </p:nvGrpSpPr>
        <p:grpSpPr>
          <a:xfrm>
            <a:off x="7317502" y="3000072"/>
            <a:ext cx="2715478" cy="900015"/>
            <a:chOff x="7317502" y="5315958"/>
            <a:chExt cx="2715478" cy="900015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85939968-AB47-46BA-BA88-E418DC9725CD}"/>
                </a:ext>
              </a:extLst>
            </p:cNvPr>
            <p:cNvSpPr/>
            <p:nvPr/>
          </p:nvSpPr>
          <p:spPr>
            <a:xfrm>
              <a:off x="7317502" y="5401336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03E25B7D-48AB-4911-8026-60423DA509F2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915D8D4C-12B0-4F96-A317-F93270A82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3451" y="5430307"/>
              <a:ext cx="2253496" cy="747631"/>
            </a:xfrm>
            <a:prstGeom prst="rect">
              <a:avLst/>
            </a:prstGeom>
          </p:spPr>
        </p:pic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ECB5D559-898C-4FE0-BE73-F4B80784B913}"/>
              </a:ext>
            </a:extLst>
          </p:cNvPr>
          <p:cNvGrpSpPr/>
          <p:nvPr/>
        </p:nvGrpSpPr>
        <p:grpSpPr>
          <a:xfrm>
            <a:off x="7317502" y="4160991"/>
            <a:ext cx="2715478" cy="900015"/>
            <a:chOff x="7317502" y="4160991"/>
            <a:chExt cx="2715478" cy="900015"/>
          </a:xfrm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026203AF-D18C-4AC9-A96F-2A6A62B82A3E}"/>
                </a:ext>
              </a:extLst>
            </p:cNvPr>
            <p:cNvSpPr/>
            <p:nvPr/>
          </p:nvSpPr>
          <p:spPr>
            <a:xfrm>
              <a:off x="7317502" y="4246369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1238AF87-00DD-4944-8D73-58EE9BD0082E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87215168-AF08-4E38-9FB2-7EA3649C3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3512" y="4278210"/>
              <a:ext cx="2140270" cy="745131"/>
            </a:xfrm>
            <a:prstGeom prst="rect">
              <a:avLst/>
            </a:prstGeom>
          </p:spPr>
        </p:pic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35C89A3D-0EC1-42FA-B2F8-582EB71398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BE80F650-8006-40E9-ADA4-A13928029824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867A76A6-7467-48E3-BCB0-42F3E64EFA4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F7CDC23-6FEB-48DF-9000-2DBA5D132F4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  <p:pic>
        <p:nvPicPr>
          <p:cNvPr id="130" name="Picture 1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C151B0-A19C-4CBE-B5CE-CADFAA347B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A881757A-D5FA-4BB9-9EAA-C570AABAFF8B}"/>
              </a:ext>
            </a:extLst>
          </p:cNvPr>
          <p:cNvCxnSpPr>
            <a:cxnSpLocks/>
          </p:cNvCxnSpPr>
          <p:nvPr/>
        </p:nvCxnSpPr>
        <p:spPr>
          <a:xfrm>
            <a:off x="792136" y="2518682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8A0FCB15-0AAB-45B9-82C0-3BEB969B39F2}"/>
              </a:ext>
            </a:extLst>
          </p:cNvPr>
          <p:cNvSpPr/>
          <p:nvPr/>
        </p:nvSpPr>
        <p:spPr>
          <a:xfrm>
            <a:off x="699756" y="1964245"/>
            <a:ext cx="60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ระบุโรคที่พบในวัยเด็กและอาการให้ถูกต้อง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3F42810-4AD2-403B-B160-9884DE7473DE}"/>
              </a:ext>
            </a:extLst>
          </p:cNvPr>
          <p:cNvSpPr/>
          <p:nvPr/>
        </p:nvSpPr>
        <p:spPr>
          <a:xfrm>
            <a:off x="1135497" y="3627399"/>
            <a:ext cx="30218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ผื่นคันบริเวณผิวหนัง </a:t>
            </a:r>
            <a:b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มีน้ำมูก อาการบวมตามส่วนต่าง ๆ ของร่างกาย</a:t>
            </a:r>
          </a:p>
        </p:txBody>
      </p:sp>
      <p:pic>
        <p:nvPicPr>
          <p:cNvPr id="147" name="Picture 146">
            <a:hlinkClick r:id="rId9" action="ppaction://hlinksldjump"/>
            <a:extLst>
              <a:ext uri="{FF2B5EF4-FFF2-40B4-BE49-F238E27FC236}">
                <a16:creationId xmlns:a16="http://schemas.microsoft.com/office/drawing/2014/main" id="{F286EA32-56AA-4B5D-95CA-76602711AA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224057"/>
            <a:ext cx="913823" cy="48488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90A8F06-88A4-4A32-8005-1AF569CE58B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499" y="2755438"/>
            <a:ext cx="1443906" cy="37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6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35C89A3D-0EC1-42FA-B2F8-582EB71398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BE80F650-8006-40E9-ADA4-A13928029824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867A76A6-7467-48E3-BCB0-42F3E64EFA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F7CDC23-6FEB-48DF-9000-2DBA5D132F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  <p:pic>
        <p:nvPicPr>
          <p:cNvPr id="130" name="Picture 1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C151B0-A19C-4CBE-B5CE-CADFAA347B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A881757A-D5FA-4BB9-9EAA-C570AABAFF8B}"/>
              </a:ext>
            </a:extLst>
          </p:cNvPr>
          <p:cNvCxnSpPr>
            <a:cxnSpLocks/>
          </p:cNvCxnSpPr>
          <p:nvPr/>
        </p:nvCxnSpPr>
        <p:spPr>
          <a:xfrm>
            <a:off x="792136" y="2518682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8A0FCB15-0AAB-45B9-82C0-3BEB969B39F2}"/>
              </a:ext>
            </a:extLst>
          </p:cNvPr>
          <p:cNvSpPr/>
          <p:nvPr/>
        </p:nvSpPr>
        <p:spPr>
          <a:xfrm>
            <a:off x="699756" y="1964245"/>
            <a:ext cx="60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ระบุโรคที่พบในวัยเด็กและอาการให้ถูกต้อง</a:t>
            </a:r>
          </a:p>
        </p:txBody>
      </p:sp>
      <p:pic>
        <p:nvPicPr>
          <p:cNvPr id="39" name="Picture 38">
            <a:hlinkClick r:id="rId6" action="ppaction://hlinksldjump"/>
            <a:extLst>
              <a:ext uri="{FF2B5EF4-FFF2-40B4-BE49-F238E27FC236}">
                <a16:creationId xmlns:a16="http://schemas.microsoft.com/office/drawing/2014/main" id="{989DA031-AE68-4E5C-B303-C8C5110FBA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230274"/>
            <a:ext cx="913823" cy="47245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C6D2F5A-7126-4C50-866C-C6AB5064FC9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ACC45532-57A0-44FD-869F-FED51E43C6B1}"/>
              </a:ext>
            </a:extLst>
          </p:cNvPr>
          <p:cNvGrpSpPr/>
          <p:nvPr/>
        </p:nvGrpSpPr>
        <p:grpSpPr>
          <a:xfrm>
            <a:off x="7317502" y="2998636"/>
            <a:ext cx="2715478" cy="814637"/>
            <a:chOff x="7317502" y="3007573"/>
            <a:chExt cx="2715478" cy="814637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C0B1DCDD-325C-4621-A505-0E4A60D83C8A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0801C19A-7E81-4EC6-80DC-A09D30AC4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34871" y="3216298"/>
              <a:ext cx="1874254" cy="59733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B43A9EF-7C72-4BF5-AF80-7F98365296E4}"/>
              </a:ext>
            </a:extLst>
          </p:cNvPr>
          <p:cNvGrpSpPr/>
          <p:nvPr/>
        </p:nvGrpSpPr>
        <p:grpSpPr>
          <a:xfrm>
            <a:off x="7317502" y="5307021"/>
            <a:ext cx="2715478" cy="814637"/>
            <a:chOff x="7317502" y="5315958"/>
            <a:chExt cx="2715478" cy="814637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42EC0364-606D-48B9-9023-1C1818A26B7C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3B262A0-3EB3-4F98-A6CD-5B6EEEDFE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1897" y="5514401"/>
              <a:ext cx="2060203" cy="60251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1DC1901-1DD5-462C-B24B-E86148A28337}"/>
              </a:ext>
            </a:extLst>
          </p:cNvPr>
          <p:cNvGrpSpPr/>
          <p:nvPr/>
        </p:nvGrpSpPr>
        <p:grpSpPr>
          <a:xfrm>
            <a:off x="7317502" y="4155033"/>
            <a:ext cx="2715478" cy="814637"/>
            <a:chOff x="7317502" y="4160991"/>
            <a:chExt cx="2715478" cy="814637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D0F022FF-6E8D-485F-9B72-F5A72375A520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noFill/>
            <a:ln w="38100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973E1948-F35A-42CF-A5E5-430BFFBB9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9816" y="4330392"/>
              <a:ext cx="1724366" cy="584856"/>
            </a:xfrm>
            <a:prstGeom prst="rect">
              <a:avLst/>
            </a:prstGeom>
          </p:spPr>
        </p:pic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59AF9DEF-5D91-4869-A744-7C1D5671B28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3469322"/>
            <a:ext cx="433375" cy="43337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57A9EF3-F6A0-4431-BC57-42862308922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5778183"/>
            <a:ext cx="433375" cy="43337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E9D376C-B374-4F72-8556-F73E0E946454}"/>
              </a:ext>
            </a:extLst>
          </p:cNvPr>
          <p:cNvSpPr/>
          <p:nvPr/>
        </p:nvSpPr>
        <p:spPr>
          <a:xfrm>
            <a:off x="1135497" y="3627399"/>
            <a:ext cx="30218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ผื่นคันบริเวณผิวหนัง </a:t>
            </a:r>
            <a:b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มีน้ำมูก อาการบวมตามส่วนต่าง ๆ ของร่างกาย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B757911-5FF7-4694-A156-CCDB1FB7692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4678623"/>
            <a:ext cx="433375" cy="43337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1FABF2-FC9C-4C86-B78C-78DD8D0DCAA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499" y="2755438"/>
            <a:ext cx="1443906" cy="37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1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67529D19-8386-497F-9E92-3E7C4DCB026F}"/>
              </a:ext>
            </a:extLst>
          </p:cNvPr>
          <p:cNvGrpSpPr/>
          <p:nvPr/>
        </p:nvGrpSpPr>
        <p:grpSpPr>
          <a:xfrm>
            <a:off x="7317502" y="2997556"/>
            <a:ext cx="2715478" cy="918224"/>
            <a:chOff x="7317502" y="3007573"/>
            <a:chExt cx="2715478" cy="91822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EC43A62D-6368-45C0-909D-7CF30E3D61AC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FA45F3D-A00D-442B-AC73-083310219088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0047132-72C0-462E-BCEC-8D63A7D36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5066" y="3166549"/>
              <a:ext cx="2554703" cy="759248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ABFA4E8-E394-4A2B-A581-BECDD2BCC0B1}"/>
              </a:ext>
            </a:extLst>
          </p:cNvPr>
          <p:cNvGrpSpPr/>
          <p:nvPr/>
        </p:nvGrpSpPr>
        <p:grpSpPr>
          <a:xfrm>
            <a:off x="7317502" y="4150974"/>
            <a:ext cx="2715478" cy="915219"/>
            <a:chOff x="7317502" y="4160991"/>
            <a:chExt cx="2715478" cy="915219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77965C06-6F7A-41EA-AF33-1920D6022F03}"/>
                </a:ext>
              </a:extLst>
            </p:cNvPr>
            <p:cNvSpPr/>
            <p:nvPr/>
          </p:nvSpPr>
          <p:spPr>
            <a:xfrm>
              <a:off x="7317502" y="4246369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964FA0A-AD8D-47AC-8160-1C95A491460A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049699A-4283-4E49-9DDE-B4B812A04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3512" y="4331079"/>
              <a:ext cx="2140270" cy="745131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0028982-F33F-41FA-A99E-2C7B3BA4A6A8}"/>
              </a:ext>
            </a:extLst>
          </p:cNvPr>
          <p:cNvGrpSpPr/>
          <p:nvPr/>
        </p:nvGrpSpPr>
        <p:grpSpPr>
          <a:xfrm>
            <a:off x="7317502" y="5324042"/>
            <a:ext cx="2715478" cy="900015"/>
            <a:chOff x="7317502" y="3007573"/>
            <a:chExt cx="2715478" cy="900015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036FD92F-DFB7-40EB-830A-AF0937546888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1271EA3B-7328-4ED3-9783-43D292726425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5CA3E9DC-EA70-42CC-9653-5F721B40B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6146" y="3253834"/>
              <a:ext cx="2015002" cy="589293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2134698-DFB5-43A5-9125-78527ACCF644}"/>
              </a:ext>
            </a:extLst>
          </p:cNvPr>
          <p:cNvGrpSpPr/>
          <p:nvPr/>
        </p:nvGrpSpPr>
        <p:grpSpPr>
          <a:xfrm>
            <a:off x="7317502" y="3007573"/>
            <a:ext cx="2715478" cy="900015"/>
            <a:chOff x="7317502" y="3007573"/>
            <a:chExt cx="2715478" cy="900015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745E129C-57F6-499B-87F9-572178793E22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8035DBE9-C75C-489E-8DEA-A999D245E03A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91330CDF-CBD5-4E19-9D51-D29A5FCF6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5066" y="3108582"/>
              <a:ext cx="2554703" cy="759248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A01FCED-B0D7-4CF5-AE27-CDE06069A384}"/>
              </a:ext>
            </a:extLst>
          </p:cNvPr>
          <p:cNvGrpSpPr/>
          <p:nvPr/>
        </p:nvGrpSpPr>
        <p:grpSpPr>
          <a:xfrm>
            <a:off x="7317502" y="4160991"/>
            <a:ext cx="2715478" cy="900015"/>
            <a:chOff x="7317502" y="4160991"/>
            <a:chExt cx="2715478" cy="900015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0F50ED62-8FB2-4F85-AB0B-9FE7AF945874}"/>
                </a:ext>
              </a:extLst>
            </p:cNvPr>
            <p:cNvSpPr/>
            <p:nvPr/>
          </p:nvSpPr>
          <p:spPr>
            <a:xfrm>
              <a:off x="7317502" y="4246369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2247F1CD-56B8-4D15-B5A5-407AE9FE0528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022FF925-7891-4D00-9924-07272C0BF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3512" y="4278210"/>
              <a:ext cx="2140270" cy="745131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15117B1-13F9-4D00-861B-A1C2F9C0501A}"/>
              </a:ext>
            </a:extLst>
          </p:cNvPr>
          <p:cNvGrpSpPr/>
          <p:nvPr/>
        </p:nvGrpSpPr>
        <p:grpSpPr>
          <a:xfrm>
            <a:off x="7317502" y="5324042"/>
            <a:ext cx="2715478" cy="900015"/>
            <a:chOff x="7317502" y="3007573"/>
            <a:chExt cx="2715478" cy="900015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2779603C-B7DC-4943-8220-7E28DB6D3096}"/>
                </a:ext>
              </a:extLst>
            </p:cNvPr>
            <p:cNvSpPr/>
            <p:nvPr/>
          </p:nvSpPr>
          <p:spPr>
            <a:xfrm>
              <a:off x="7317502" y="3092951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rgbClr val="73B1FA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24821452-D5B8-4A8E-A5CD-E31683CCE964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73B1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AC80CDEF-F627-4FEB-A1A9-D89DBCD7A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6146" y="3195605"/>
              <a:ext cx="2015002" cy="589293"/>
            </a:xfrm>
            <a:prstGeom prst="rect">
              <a:avLst/>
            </a:prstGeom>
          </p:spPr>
        </p:pic>
      </p:grpSp>
      <p:pic>
        <p:nvPicPr>
          <p:cNvPr id="117" name="Picture 116">
            <a:extLst>
              <a:ext uri="{FF2B5EF4-FFF2-40B4-BE49-F238E27FC236}">
                <a16:creationId xmlns:a16="http://schemas.microsoft.com/office/drawing/2014/main" id="{9665CA65-1E94-4CE1-BA54-8826585659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104" y="2790123"/>
            <a:ext cx="2578424" cy="3676378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BDD3BAD-6840-4042-B04E-47E2166CC3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0E2FA6E-3B39-4774-9BF6-2FC6158246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3CA4717-C042-4B64-ACD8-5DD7CCDDD854}"/>
              </a:ext>
            </a:extLst>
          </p:cNvPr>
          <p:cNvCxnSpPr>
            <a:cxnSpLocks/>
          </p:cNvCxnSpPr>
          <p:nvPr/>
        </p:nvCxnSpPr>
        <p:spPr>
          <a:xfrm>
            <a:off x="792136" y="2518682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41C2B618-315B-420E-8F1E-59350404C636}"/>
              </a:ext>
            </a:extLst>
          </p:cNvPr>
          <p:cNvSpPr/>
          <p:nvPr/>
        </p:nvSpPr>
        <p:spPr>
          <a:xfrm>
            <a:off x="699756" y="1964245"/>
            <a:ext cx="60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ระบุโรคที่พบในวัยเด็กและอาการให้ถูกต้อง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2EDA93F4-94CB-444C-A58C-883FD1F04739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66EE815F-5038-43F5-A9EA-EE165C82C9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D4BEF42A-7D41-436D-9AEE-AD3CA8BAE3C6}"/>
              </a:ext>
            </a:extLst>
          </p:cNvPr>
          <p:cNvSpPr/>
          <p:nvPr/>
        </p:nvSpPr>
        <p:spPr>
          <a:xfrm>
            <a:off x="902360" y="3622382"/>
            <a:ext cx="36601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ถ่ายเหลวมากกว่า 3 ครั้งต่อวัน และมีอาการปวดท้อง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DB1FDC42-7C19-4E57-9A10-1AB85AE7422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  <p:pic>
        <p:nvPicPr>
          <p:cNvPr id="81" name="Picture 80">
            <a:hlinkClick r:id="rId10" action="ppaction://hlinksldjump"/>
            <a:extLst>
              <a:ext uri="{FF2B5EF4-FFF2-40B4-BE49-F238E27FC236}">
                <a16:creationId xmlns:a16="http://schemas.microsoft.com/office/drawing/2014/main" id="{3C30CA34-8615-4610-82E4-9A987EBAF0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224057"/>
            <a:ext cx="913823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9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9665CA65-1E94-4CE1-BA54-8826585659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104" y="2790123"/>
            <a:ext cx="2578424" cy="3676378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BDD3BAD-6840-4042-B04E-47E2166CC3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0E2FA6E-3B39-4774-9BF6-2FC6158246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3CA4717-C042-4B64-ACD8-5DD7CCDDD854}"/>
              </a:ext>
            </a:extLst>
          </p:cNvPr>
          <p:cNvCxnSpPr>
            <a:cxnSpLocks/>
          </p:cNvCxnSpPr>
          <p:nvPr/>
        </p:nvCxnSpPr>
        <p:spPr>
          <a:xfrm>
            <a:off x="792136" y="2518682"/>
            <a:ext cx="10607728" cy="0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41C2B618-315B-420E-8F1E-59350404C636}"/>
              </a:ext>
            </a:extLst>
          </p:cNvPr>
          <p:cNvSpPr/>
          <p:nvPr/>
        </p:nvSpPr>
        <p:spPr>
          <a:xfrm>
            <a:off x="699756" y="1964245"/>
            <a:ext cx="6064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ระบุโรคที่พบในวัยเด็กและอาการให้ถูกต้อง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2EDA93F4-94CB-444C-A58C-883FD1F04739}"/>
              </a:ext>
            </a:extLst>
          </p:cNvPr>
          <p:cNvSpPr/>
          <p:nvPr/>
        </p:nvSpPr>
        <p:spPr>
          <a:xfrm>
            <a:off x="3873691" y="877529"/>
            <a:ext cx="4475908" cy="685885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66EE815F-5038-43F5-A9EA-EE165C82C9D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B1FDC42-7C19-4E57-9A10-1AB85AE742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25" y="534924"/>
            <a:ext cx="4011100" cy="1161516"/>
          </a:xfrm>
          <a:prstGeom prst="rect">
            <a:avLst/>
          </a:prstGeom>
        </p:spPr>
      </p:pic>
      <p:pic>
        <p:nvPicPr>
          <p:cNvPr id="45" name="Picture 44">
            <a:hlinkClick r:id="rId7" action="ppaction://hlinksldjump"/>
            <a:extLst>
              <a:ext uri="{FF2B5EF4-FFF2-40B4-BE49-F238E27FC236}">
                <a16:creationId xmlns:a16="http://schemas.microsoft.com/office/drawing/2014/main" id="{8E668E0A-AE6C-46C4-B528-E62063B6AE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43" y="6230274"/>
            <a:ext cx="913823" cy="47245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32DDF14-D7B4-49F8-804E-62D6ABDA642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A8F6D58E-30FE-40EF-9772-B84646CA6E28}"/>
              </a:ext>
            </a:extLst>
          </p:cNvPr>
          <p:cNvGrpSpPr/>
          <p:nvPr/>
        </p:nvGrpSpPr>
        <p:grpSpPr>
          <a:xfrm>
            <a:off x="7317502" y="5307021"/>
            <a:ext cx="2715478" cy="814637"/>
            <a:chOff x="7317502" y="5315958"/>
            <a:chExt cx="2715478" cy="814637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F37461C1-7ABC-49C9-9E56-6BE000999F3B}"/>
                </a:ext>
              </a:extLst>
            </p:cNvPr>
            <p:cNvSpPr/>
            <p:nvPr/>
          </p:nvSpPr>
          <p:spPr>
            <a:xfrm>
              <a:off x="7317502" y="5315958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40BD8F40-DD35-4C11-B3CC-DB8E9054F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1897" y="5514401"/>
              <a:ext cx="2060202" cy="602512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F52C477-4933-494A-96F0-827ACBA0F833}"/>
              </a:ext>
            </a:extLst>
          </p:cNvPr>
          <p:cNvGrpSpPr/>
          <p:nvPr/>
        </p:nvGrpSpPr>
        <p:grpSpPr>
          <a:xfrm>
            <a:off x="7317502" y="4155033"/>
            <a:ext cx="2715478" cy="814637"/>
            <a:chOff x="7317502" y="4160991"/>
            <a:chExt cx="2715478" cy="814637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74E0E416-3394-4CA6-83D9-C4D404B8B5F7}"/>
                </a:ext>
              </a:extLst>
            </p:cNvPr>
            <p:cNvSpPr/>
            <p:nvPr/>
          </p:nvSpPr>
          <p:spPr>
            <a:xfrm>
              <a:off x="7317502" y="4160991"/>
              <a:ext cx="2715478" cy="814637"/>
            </a:xfrm>
            <a:prstGeom prst="roundRect">
              <a:avLst>
                <a:gd name="adj" fmla="val 27580"/>
              </a:avLst>
            </a:prstGeom>
            <a:noFill/>
            <a:ln w="381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8DF72599-2544-4C64-8E13-B63F39598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9816" y="4330392"/>
              <a:ext cx="1724366" cy="584857"/>
            </a:xfrm>
            <a:prstGeom prst="rect">
              <a:avLst/>
            </a:prstGeom>
          </p:spPr>
        </p:pic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2EB95B37-0F38-4518-BC9F-41449CD7EE0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4678344"/>
            <a:ext cx="433375" cy="433375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32F7C07F-7D95-402C-994C-5F5FD20C1E2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5778183"/>
            <a:ext cx="433375" cy="433375"/>
          </a:xfrm>
          <a:prstGeom prst="rect">
            <a:avLst/>
          </a:prstGeom>
        </p:spPr>
      </p:pic>
      <p:grpSp>
        <p:nvGrpSpPr>
          <p:cNvPr id="94" name="Group 93">
            <a:extLst>
              <a:ext uri="{FF2B5EF4-FFF2-40B4-BE49-F238E27FC236}">
                <a16:creationId xmlns:a16="http://schemas.microsoft.com/office/drawing/2014/main" id="{6AD756CE-A189-49A7-B82F-6AA00809ABE2}"/>
              </a:ext>
            </a:extLst>
          </p:cNvPr>
          <p:cNvGrpSpPr/>
          <p:nvPr/>
        </p:nvGrpSpPr>
        <p:grpSpPr>
          <a:xfrm>
            <a:off x="7317502" y="2998636"/>
            <a:ext cx="2715478" cy="814637"/>
            <a:chOff x="7317502" y="3007573"/>
            <a:chExt cx="2715478" cy="814637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44339344-72F4-4A93-BC14-E6E821906CDE}"/>
                </a:ext>
              </a:extLst>
            </p:cNvPr>
            <p:cNvSpPr/>
            <p:nvPr/>
          </p:nvSpPr>
          <p:spPr>
            <a:xfrm>
              <a:off x="7317502" y="3007573"/>
              <a:ext cx="2715478" cy="814637"/>
            </a:xfrm>
            <a:prstGeom prst="roundRect">
              <a:avLst>
                <a:gd name="adj" fmla="val 27580"/>
              </a:avLst>
            </a:prstGeom>
            <a:solidFill>
              <a:schemeClr val="bg1"/>
            </a:solidFill>
            <a:ln w="38100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80E3FF1A-C573-4085-B0B3-D1D2CE1CC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81002" y="3184631"/>
              <a:ext cx="2119977" cy="597331"/>
            </a:xfrm>
            <a:prstGeom prst="rect">
              <a:avLst/>
            </a:prstGeom>
          </p:spPr>
        </p:pic>
      </p:grpSp>
      <p:pic>
        <p:nvPicPr>
          <p:cNvPr id="97" name="Picture 96">
            <a:extLst>
              <a:ext uri="{FF2B5EF4-FFF2-40B4-BE49-F238E27FC236}">
                <a16:creationId xmlns:a16="http://schemas.microsoft.com/office/drawing/2014/main" id="{0E7E4D92-BCA7-4E25-B044-F340B8A4641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758" y="3477549"/>
            <a:ext cx="433375" cy="43337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59F8071-706D-4C8F-9F5C-E34A7675847D}"/>
              </a:ext>
            </a:extLst>
          </p:cNvPr>
          <p:cNvSpPr/>
          <p:nvPr/>
        </p:nvSpPr>
        <p:spPr>
          <a:xfrm>
            <a:off x="902360" y="3622382"/>
            <a:ext cx="36601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ถ่ายเหลวมากกว่า 3 ครั้งต่อวัน และมีอาการปวดท้อง</a:t>
            </a:r>
          </a:p>
        </p:txBody>
      </p:sp>
    </p:spTree>
    <p:extLst>
      <p:ext uri="{BB962C8B-B14F-4D97-AF65-F5344CB8AC3E}">
        <p14:creationId xmlns:p14="http://schemas.microsoft.com/office/powerpoint/2010/main" val="226401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2B3E331-708C-4A08-AA7E-B25DCFF7CC52}"/>
              </a:ext>
            </a:extLst>
          </p:cNvPr>
          <p:cNvSpPr/>
          <p:nvPr/>
        </p:nvSpPr>
        <p:spPr>
          <a:xfrm>
            <a:off x="3392332" y="788700"/>
            <a:ext cx="8348352" cy="882988"/>
          </a:xfrm>
          <a:prstGeom prst="roundRect">
            <a:avLst>
              <a:gd name="adj" fmla="val 1649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เราสามารถใช้หลักสุขบัญญัติแห่งชาติ 10 ประการ มาเป็นหลักในการดูแลสุขภาพให้แข็งแรงทั้งร่างกาย จิตใจ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ไม่เจ็บป่วยได้ง่าย และอยู่ร่วมกับผู้อื่นได้อย่างมีความสุข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ED9F33E4-5265-40D0-9391-8B05A447BFDC}"/>
              </a:ext>
            </a:extLst>
          </p:cNvPr>
          <p:cNvGrpSpPr/>
          <p:nvPr/>
        </p:nvGrpSpPr>
        <p:grpSpPr>
          <a:xfrm>
            <a:off x="9670791" y="4156212"/>
            <a:ext cx="2460448" cy="2443434"/>
            <a:chOff x="9670791" y="4156212"/>
            <a:chExt cx="2460448" cy="2443434"/>
          </a:xfrm>
        </p:grpSpPr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9D084BF5-A3A8-4258-A540-9238699F6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20439" y="4864120"/>
              <a:ext cx="1906137" cy="173552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B359AE9-9274-42CC-AB74-BCA480E13347}"/>
                </a:ext>
              </a:extLst>
            </p:cNvPr>
            <p:cNvSpPr txBox="1"/>
            <p:nvPr/>
          </p:nvSpPr>
          <p:spPr>
            <a:xfrm>
              <a:off x="9670791" y="4156212"/>
              <a:ext cx="2460448" cy="8032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สร้างความสัมพันธ์ในครอบครัวให้อบอุ่น</a:t>
              </a:r>
            </a:p>
          </p:txBody>
        </p:sp>
      </p:grpSp>
      <p:pic>
        <p:nvPicPr>
          <p:cNvPr id="40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985729-F176-4E42-8C23-8D9A221C01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1" name="Picture 16">
            <a:extLst>
              <a:ext uri="{FF2B5EF4-FFF2-40B4-BE49-F238E27FC236}">
                <a16:creationId xmlns:a16="http://schemas.microsoft.com/office/drawing/2014/main" id="{E2B913D5-8783-4FE2-89A7-437DD8913B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2C77D126-B2D6-4DD4-B5B8-594DD67F059A}"/>
              </a:ext>
            </a:extLst>
          </p:cNvPr>
          <p:cNvGrpSpPr/>
          <p:nvPr/>
        </p:nvGrpSpPr>
        <p:grpSpPr>
          <a:xfrm>
            <a:off x="173442" y="1784806"/>
            <a:ext cx="2298857" cy="2246769"/>
            <a:chOff x="219322" y="1752691"/>
            <a:chExt cx="2298857" cy="22467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6CD0E9D-61D4-41EF-A952-2E31BBB1C2E2}"/>
                </a:ext>
              </a:extLst>
            </p:cNvPr>
            <p:cNvSpPr txBox="1"/>
            <p:nvPr/>
          </p:nvSpPr>
          <p:spPr>
            <a:xfrm>
              <a:off x="239254" y="1752691"/>
              <a:ext cx="2278925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61950"/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ดูแลร่างกายให้สะอาด</a:t>
              </a: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F6C2906-83A2-4216-B5C8-5FAFDB1C46E8}"/>
                </a:ext>
              </a:extLst>
            </p:cNvPr>
            <p:cNvSpPr/>
            <p:nvPr/>
          </p:nvSpPr>
          <p:spPr>
            <a:xfrm>
              <a:off x="399778" y="2244969"/>
              <a:ext cx="9557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การอาบน้ำ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74E1058-9994-4F59-94F0-622B6EF5B8F3}"/>
                </a:ext>
              </a:extLst>
            </p:cNvPr>
            <p:cNvSpPr/>
            <p:nvPr/>
          </p:nvSpPr>
          <p:spPr>
            <a:xfrm>
              <a:off x="219322" y="2633623"/>
              <a:ext cx="9444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การสระผม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74C0F8-89E9-4404-87FF-D391AB21DD1E}"/>
                </a:ext>
              </a:extLst>
            </p:cNvPr>
            <p:cNvSpPr/>
            <p:nvPr/>
          </p:nvSpPr>
          <p:spPr>
            <a:xfrm>
              <a:off x="344121" y="3060639"/>
              <a:ext cx="93647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การล้างมือ</a:t>
              </a:r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2BEED414-B99C-47D2-89E9-47106E81B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39495" y="2244969"/>
              <a:ext cx="1210971" cy="1640953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CFF119B-2C27-4D63-B709-26C2E211A656}"/>
              </a:ext>
            </a:extLst>
          </p:cNvPr>
          <p:cNvGrpSpPr/>
          <p:nvPr/>
        </p:nvGrpSpPr>
        <p:grpSpPr>
          <a:xfrm>
            <a:off x="2664184" y="1784807"/>
            <a:ext cx="2278924" cy="2246769"/>
            <a:chOff x="2619947" y="1741947"/>
            <a:chExt cx="2278924" cy="224676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26A0EE7-E9CA-40DF-A256-EDDAEF8973B7}"/>
                </a:ext>
              </a:extLst>
            </p:cNvPr>
            <p:cNvSpPr txBox="1"/>
            <p:nvPr/>
          </p:nvSpPr>
          <p:spPr>
            <a:xfrm>
              <a:off x="2619947" y="1741947"/>
              <a:ext cx="2278924" cy="22467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/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รักษาฟันให้แข็งแรง</a:t>
              </a: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B1429CF1-551A-473D-8279-8968700AE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840932" y="2269537"/>
              <a:ext cx="1779311" cy="1404719"/>
            </a:xfrm>
            <a:prstGeom prst="rect">
              <a:avLst/>
            </a:prstGeom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83734255-633A-4310-960F-79A5D3E13BE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202" y="951276"/>
            <a:ext cx="2846713" cy="734711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CEFE9534-4135-412E-B2F5-7EF426606D14}"/>
              </a:ext>
            </a:extLst>
          </p:cNvPr>
          <p:cNvGrpSpPr/>
          <p:nvPr/>
        </p:nvGrpSpPr>
        <p:grpSpPr>
          <a:xfrm>
            <a:off x="4981789" y="1779260"/>
            <a:ext cx="2278924" cy="2178702"/>
            <a:chOff x="4981789" y="1779260"/>
            <a:chExt cx="2278924" cy="217870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6127F48-66A2-4CCC-8621-5AB0705B6255}"/>
                </a:ext>
              </a:extLst>
            </p:cNvPr>
            <p:cNvSpPr txBox="1"/>
            <p:nvPr/>
          </p:nvSpPr>
          <p:spPr>
            <a:xfrm>
              <a:off x="4981789" y="1779260"/>
              <a:ext cx="2278924" cy="20744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การดูแลรักษาสิ่งของเครื่องใช้</a:t>
              </a: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616C4E71-CC9F-4797-8487-2FFEA58B1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279439" y="2431759"/>
              <a:ext cx="1715544" cy="1526203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AFFF5D8-FC43-4867-B47D-49C87414C946}"/>
              </a:ext>
            </a:extLst>
          </p:cNvPr>
          <p:cNvGrpSpPr/>
          <p:nvPr/>
        </p:nvGrpSpPr>
        <p:grpSpPr>
          <a:xfrm>
            <a:off x="7439664" y="1790690"/>
            <a:ext cx="2079494" cy="2074414"/>
            <a:chOff x="7439664" y="1790690"/>
            <a:chExt cx="2079494" cy="207441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14A4F32-1C72-456B-88F4-62A5AF5242E2}"/>
                </a:ext>
              </a:extLst>
            </p:cNvPr>
            <p:cNvSpPr txBox="1"/>
            <p:nvPr/>
          </p:nvSpPr>
          <p:spPr>
            <a:xfrm>
              <a:off x="7449542" y="1790690"/>
              <a:ext cx="2069616" cy="20744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ออกกำลังกายสม่ำเสมอ</a:t>
              </a: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60" name="Graphic 59">
              <a:extLst>
                <a:ext uri="{FF2B5EF4-FFF2-40B4-BE49-F238E27FC236}">
                  <a16:creationId xmlns:a16="http://schemas.microsoft.com/office/drawing/2014/main" id="{FEC1BAEB-A877-4B66-A73B-05C709D72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439664" y="2521174"/>
              <a:ext cx="2023625" cy="1257778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2E0B0051-CDB4-4CA6-9C3E-B6A2AAEDE37A}"/>
              </a:ext>
            </a:extLst>
          </p:cNvPr>
          <p:cNvGrpSpPr/>
          <p:nvPr/>
        </p:nvGrpSpPr>
        <p:grpSpPr>
          <a:xfrm>
            <a:off x="9738898" y="1819352"/>
            <a:ext cx="2449841" cy="2160591"/>
            <a:chOff x="9738898" y="1819352"/>
            <a:chExt cx="2449841" cy="216059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2786EF4-4FF5-449F-ACBD-8519315CA1FC}"/>
                </a:ext>
              </a:extLst>
            </p:cNvPr>
            <p:cNvSpPr txBox="1"/>
            <p:nvPr/>
          </p:nvSpPr>
          <p:spPr>
            <a:xfrm>
              <a:off x="9738898" y="1819352"/>
              <a:ext cx="2449841" cy="2160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ทำจิตใจให้ร่าเริงแจ่มใส</a:t>
              </a: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E2D331AA-DA3B-4ED7-B25C-0A70F86548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0065007" y="2312397"/>
              <a:ext cx="1817000" cy="1470293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54872C0-EF4B-4F41-8DEC-A289A45DD819}"/>
              </a:ext>
            </a:extLst>
          </p:cNvPr>
          <p:cNvGrpSpPr/>
          <p:nvPr/>
        </p:nvGrpSpPr>
        <p:grpSpPr>
          <a:xfrm>
            <a:off x="2620212" y="2161592"/>
            <a:ext cx="7057478" cy="4311885"/>
            <a:chOff x="2620212" y="2161592"/>
            <a:chExt cx="7057478" cy="4311885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1AA521E-E7BE-4002-ADA3-3FBF43B2E3A3}"/>
                </a:ext>
              </a:extLst>
            </p:cNvPr>
            <p:cNvCxnSpPr/>
            <p:nvPr/>
          </p:nvCxnSpPr>
          <p:spPr>
            <a:xfrm>
              <a:off x="2620212" y="2161592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E7A8DE3-ED35-46BD-AAFC-3B38F04AD156}"/>
                </a:ext>
              </a:extLst>
            </p:cNvPr>
            <p:cNvCxnSpPr/>
            <p:nvPr/>
          </p:nvCxnSpPr>
          <p:spPr>
            <a:xfrm>
              <a:off x="4936381" y="2184491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2CBDBAF-8F64-480A-803F-46B7BE645738}"/>
                </a:ext>
              </a:extLst>
            </p:cNvPr>
            <p:cNvCxnSpPr/>
            <p:nvPr/>
          </p:nvCxnSpPr>
          <p:spPr>
            <a:xfrm>
              <a:off x="7270590" y="2161592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99B8E0C-44B0-434D-8E6D-3D4D8E16A905}"/>
                </a:ext>
              </a:extLst>
            </p:cNvPr>
            <p:cNvCxnSpPr/>
            <p:nvPr/>
          </p:nvCxnSpPr>
          <p:spPr>
            <a:xfrm>
              <a:off x="9677690" y="2161592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F8CD4702-CDC8-4736-99C4-68AC096F0E75}"/>
                </a:ext>
              </a:extLst>
            </p:cNvPr>
            <p:cNvCxnSpPr/>
            <p:nvPr/>
          </p:nvCxnSpPr>
          <p:spPr>
            <a:xfrm>
              <a:off x="2620212" y="4905387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43A59F3-BE43-4634-8C58-5482C9668B6C}"/>
                </a:ext>
              </a:extLst>
            </p:cNvPr>
            <p:cNvCxnSpPr/>
            <p:nvPr/>
          </p:nvCxnSpPr>
          <p:spPr>
            <a:xfrm>
              <a:off x="4944792" y="4905387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71366DC-8B45-4344-9DB1-B23A76FCC5DD}"/>
                </a:ext>
              </a:extLst>
            </p:cNvPr>
            <p:cNvCxnSpPr/>
            <p:nvPr/>
          </p:nvCxnSpPr>
          <p:spPr>
            <a:xfrm>
              <a:off x="7263691" y="4905387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C8AE22C1-F173-4453-8D48-6F3923FBF93D}"/>
                </a:ext>
              </a:extLst>
            </p:cNvPr>
            <p:cNvCxnSpPr/>
            <p:nvPr/>
          </p:nvCxnSpPr>
          <p:spPr>
            <a:xfrm>
              <a:off x="9670791" y="4905387"/>
              <a:ext cx="0" cy="1568090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E1AF4F9-094A-4025-9BFE-52B2496BDE9C}"/>
              </a:ext>
            </a:extLst>
          </p:cNvPr>
          <p:cNvGrpSpPr/>
          <p:nvPr/>
        </p:nvGrpSpPr>
        <p:grpSpPr>
          <a:xfrm>
            <a:off x="198354" y="4156212"/>
            <a:ext cx="2278925" cy="2419351"/>
            <a:chOff x="140466" y="4156212"/>
            <a:chExt cx="2278925" cy="241935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C5EC040-8161-4057-AE5E-0D55DD9A6C35}"/>
                </a:ext>
              </a:extLst>
            </p:cNvPr>
            <p:cNvSpPr txBox="1"/>
            <p:nvPr/>
          </p:nvSpPr>
          <p:spPr>
            <a:xfrm>
              <a:off x="140466" y="4156212"/>
              <a:ext cx="2278925" cy="24191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รับประทานอาหารสุก สะอาด และถูกต้อง</a:t>
              </a:r>
            </a:p>
            <a:p>
              <a:pPr algn="ctr" defTabSz="361950">
                <a:lnSpc>
                  <a:spcPct val="80000"/>
                </a:lnSpc>
              </a:pPr>
              <a:endParaRPr lang="th-TH" sz="2800" b="1" dirty="0">
                <a:ln w="6350">
                  <a:solidFill>
                    <a:schemeClr val="tx1"/>
                  </a:solidFill>
                </a:ln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0544B777-5B1B-4D82-8D7A-0FD4D263D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83361" y="4888204"/>
              <a:ext cx="1750320" cy="1687359"/>
            </a:xfrm>
            <a:prstGeom prst="rect">
              <a:avLst/>
            </a:prstGeom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0DCDBB6-7767-4075-9EED-FEB4022E23F4}"/>
              </a:ext>
            </a:extLst>
          </p:cNvPr>
          <p:cNvGrpSpPr/>
          <p:nvPr/>
        </p:nvGrpSpPr>
        <p:grpSpPr>
          <a:xfrm>
            <a:off x="2657456" y="4156212"/>
            <a:ext cx="2278925" cy="2419351"/>
            <a:chOff x="2657456" y="4156212"/>
            <a:chExt cx="2278925" cy="24193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C03138A-54E1-45CF-926F-88723642CD8A}"/>
                </a:ext>
              </a:extLst>
            </p:cNvPr>
            <p:cNvSpPr txBox="1"/>
            <p:nvPr/>
          </p:nvSpPr>
          <p:spPr>
            <a:xfrm>
              <a:off x="2657456" y="4156212"/>
              <a:ext cx="2278925" cy="24191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ไม่สูบบุหรี่ ไม่ดื่มสุรา และสารเสพติด</a:t>
              </a:r>
            </a:p>
            <a:p>
              <a:pPr algn="ctr" defTabSz="361950">
                <a:lnSpc>
                  <a:spcPct val="80000"/>
                </a:lnSpc>
              </a:pPr>
              <a:endParaRPr lang="th-TH" sz="2800" b="1" dirty="0">
                <a:ln w="6350">
                  <a:solidFill>
                    <a:schemeClr val="tx1"/>
                  </a:solidFill>
                </a:ln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4E5EAF69-CA43-44F1-9127-6B774ABDA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951434" y="4928781"/>
              <a:ext cx="1646782" cy="1646782"/>
            </a:xfrm>
            <a:prstGeom prst="rect">
              <a:avLst/>
            </a:prstGeom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9766AE6-034B-4C5C-869D-1B842DA48D41}"/>
              </a:ext>
            </a:extLst>
          </p:cNvPr>
          <p:cNvGrpSpPr/>
          <p:nvPr/>
        </p:nvGrpSpPr>
        <p:grpSpPr>
          <a:xfrm>
            <a:off x="7460043" y="4294711"/>
            <a:ext cx="2069616" cy="2159211"/>
            <a:chOff x="7460043" y="4294711"/>
            <a:chExt cx="2069616" cy="215921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6E3CEE5-D0CA-4BCA-A7BD-3FD7CABEB8B7}"/>
                </a:ext>
              </a:extLst>
            </p:cNvPr>
            <p:cNvSpPr txBox="1"/>
            <p:nvPr/>
          </p:nvSpPr>
          <p:spPr>
            <a:xfrm>
              <a:off x="7460043" y="4294711"/>
              <a:ext cx="2069616" cy="4585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มีสำนึกต่อส่วนรวม</a:t>
              </a:r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FF7434FA-D0F0-4CAB-A48E-C5152CFDF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7651949" y="4885832"/>
              <a:ext cx="1652852" cy="1568090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468D63F-C02E-4BD6-942B-4D7FBFE918FF}"/>
              </a:ext>
            </a:extLst>
          </p:cNvPr>
          <p:cNvGrpSpPr/>
          <p:nvPr/>
        </p:nvGrpSpPr>
        <p:grpSpPr>
          <a:xfrm>
            <a:off x="4991666" y="4156212"/>
            <a:ext cx="2278924" cy="2505301"/>
            <a:chOff x="4991666" y="4156212"/>
            <a:chExt cx="2278924" cy="250530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41A8F40-FA0A-4D7E-A106-D638909E1DE4}"/>
                </a:ext>
              </a:extLst>
            </p:cNvPr>
            <p:cNvSpPr txBox="1"/>
            <p:nvPr/>
          </p:nvSpPr>
          <p:spPr>
            <a:xfrm>
              <a:off x="4991666" y="4156212"/>
              <a:ext cx="2278924" cy="25053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tx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ป้องกันอุบัติเหตุด้วยการไม่ประมาท</a:t>
              </a: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  <a:p>
              <a:pPr algn="ctr" defTabSz="361950"/>
              <a:endParaRPr lang="th-TH" sz="2800" b="1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82" name="Graphic 81">
              <a:extLst>
                <a:ext uri="{FF2B5EF4-FFF2-40B4-BE49-F238E27FC236}">
                  <a16:creationId xmlns:a16="http://schemas.microsoft.com/office/drawing/2014/main" id="{CEA06498-FFA9-4269-9D6F-8D2B88D56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5170258" y="5020683"/>
              <a:ext cx="1980955" cy="1376083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97DA1D1-C6F7-45B2-9E62-0718340D0B81}"/>
              </a:ext>
            </a:extLst>
          </p:cNvPr>
          <p:cNvGrpSpPr/>
          <p:nvPr/>
        </p:nvGrpSpPr>
        <p:grpSpPr>
          <a:xfrm>
            <a:off x="-19050" y="111987"/>
            <a:ext cx="7289639" cy="670998"/>
            <a:chOff x="-19050" y="111987"/>
            <a:chExt cx="7289639" cy="670998"/>
          </a:xfrm>
        </p:grpSpPr>
        <p:grpSp>
          <p:nvGrpSpPr>
            <p:cNvPr id="4" name="กลุ่ม 26">
              <a:extLst>
                <a:ext uri="{FF2B5EF4-FFF2-40B4-BE49-F238E27FC236}">
                  <a16:creationId xmlns:a16="http://schemas.microsoft.com/office/drawing/2014/main" id="{6FD6C405-BC04-45FF-A31C-DAC6160EA2C4}"/>
                </a:ext>
              </a:extLst>
            </p:cNvPr>
            <p:cNvGrpSpPr/>
            <p:nvPr/>
          </p:nvGrpSpPr>
          <p:grpSpPr>
            <a:xfrm>
              <a:off x="0" y="111987"/>
              <a:ext cx="7270589" cy="557711"/>
              <a:chOff x="150644" y="329861"/>
              <a:chExt cx="7270589" cy="557711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C58C9A44-ED15-4B37-B6C0-9C703FD43F7A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A7D65150-8981-4AA7-B7BC-4D18DE534A2A}"/>
                  </a:ext>
                </a:extLst>
              </p:cNvPr>
              <p:cNvSpPr/>
              <p:nvPr/>
            </p:nvSpPr>
            <p:spPr>
              <a:xfrm rot="5400000">
                <a:off x="4779478" y="-1754182"/>
                <a:ext cx="557711" cy="47257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550CE981-B13A-41F3-B26A-CBBB63B36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" y="137179"/>
              <a:ext cx="6865353" cy="645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136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B9E1105B-3AF3-4712-A135-45056CEA1120}"/>
              </a:ext>
            </a:extLst>
          </p:cNvPr>
          <p:cNvSpPr/>
          <p:nvPr/>
        </p:nvSpPr>
        <p:spPr>
          <a:xfrm>
            <a:off x="6964962" y="2266765"/>
            <a:ext cx="5073574" cy="842589"/>
          </a:xfrm>
          <a:prstGeom prst="roundRect">
            <a:avLst>
              <a:gd name="adj" fmla="val 2404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985729-F176-4E42-8C23-8D9A221C0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41" name="Picture 16">
            <a:extLst>
              <a:ext uri="{FF2B5EF4-FFF2-40B4-BE49-F238E27FC236}">
                <a16:creationId xmlns:a16="http://schemas.microsoft.com/office/drawing/2014/main" id="{E2B913D5-8783-4FE2-89A7-437DD8913B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75" name="กลุ่ม 44">
            <a:extLst>
              <a:ext uri="{FF2B5EF4-FFF2-40B4-BE49-F238E27FC236}">
                <a16:creationId xmlns:a16="http://schemas.microsoft.com/office/drawing/2014/main" id="{F01C443B-9BA0-49A5-AE09-23F53B3688EE}"/>
              </a:ext>
            </a:extLst>
          </p:cNvPr>
          <p:cNvGrpSpPr/>
          <p:nvPr/>
        </p:nvGrpSpPr>
        <p:grpSpPr>
          <a:xfrm>
            <a:off x="8076822" y="3794961"/>
            <a:ext cx="3084242" cy="2965225"/>
            <a:chOff x="7462268" y="3307328"/>
            <a:chExt cx="3350459" cy="3327283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BED4716-CB58-4817-A9B8-A7DA6AE08D46}"/>
                </a:ext>
              </a:extLst>
            </p:cNvPr>
            <p:cNvGrpSpPr/>
            <p:nvPr/>
          </p:nvGrpSpPr>
          <p:grpSpPr>
            <a:xfrm>
              <a:off x="7462268" y="3307328"/>
              <a:ext cx="3325567" cy="3327283"/>
              <a:chOff x="7236722" y="2127265"/>
              <a:chExt cx="4531094" cy="4533432"/>
            </a:xfrm>
          </p:grpSpPr>
          <p:grpSp>
            <p:nvGrpSpPr>
              <p:cNvPr id="84" name="กลุ่ม 8">
                <a:extLst>
                  <a:ext uri="{FF2B5EF4-FFF2-40B4-BE49-F238E27FC236}">
                    <a16:creationId xmlns:a16="http://schemas.microsoft.com/office/drawing/2014/main" id="{FF3C02A2-FF49-4611-A138-599DCA916036}"/>
                  </a:ext>
                </a:extLst>
              </p:cNvPr>
              <p:cNvGrpSpPr/>
              <p:nvPr/>
            </p:nvGrpSpPr>
            <p:grpSpPr>
              <a:xfrm>
                <a:off x="7236722" y="2127265"/>
                <a:ext cx="4531094" cy="4533432"/>
                <a:chOff x="4761321" y="2400299"/>
                <a:chExt cx="3805833" cy="3807795"/>
              </a:xfrm>
            </p:grpSpPr>
            <p:sp>
              <p:nvSpPr>
                <p:cNvPr id="86" name="บล็อกส่วนโค้ง 3">
                  <a:extLst>
                    <a:ext uri="{FF2B5EF4-FFF2-40B4-BE49-F238E27FC236}">
                      <a16:creationId xmlns:a16="http://schemas.microsoft.com/office/drawing/2014/main" id="{64454E5E-38D4-4713-81AC-A667797B75F7}"/>
                    </a:ext>
                  </a:extLst>
                </p:cNvPr>
                <p:cNvSpPr/>
                <p:nvPr/>
              </p:nvSpPr>
              <p:spPr>
                <a:xfrm>
                  <a:off x="4761325" y="2400305"/>
                  <a:ext cx="3805828" cy="3805829"/>
                </a:xfrm>
                <a:prstGeom prst="blockArc">
                  <a:avLst>
                    <a:gd name="adj1" fmla="val 14208558"/>
                    <a:gd name="adj2" fmla="val 18273123"/>
                    <a:gd name="adj3" fmla="val 24227"/>
                  </a:avLst>
                </a:prstGeom>
                <a:solidFill>
                  <a:srgbClr val="FFCC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7" name="บล็อกส่วนโค้ง 38">
                  <a:extLst>
                    <a:ext uri="{FF2B5EF4-FFF2-40B4-BE49-F238E27FC236}">
                      <a16:creationId xmlns:a16="http://schemas.microsoft.com/office/drawing/2014/main" id="{3E45C486-BC01-43BA-BA25-EBC5E65DE89A}"/>
                    </a:ext>
                  </a:extLst>
                </p:cNvPr>
                <p:cNvSpPr/>
                <p:nvPr/>
              </p:nvSpPr>
              <p:spPr>
                <a:xfrm>
                  <a:off x="4761323" y="2402265"/>
                  <a:ext cx="3805828" cy="3805829"/>
                </a:xfrm>
                <a:prstGeom prst="blockArc">
                  <a:avLst>
                    <a:gd name="adj1" fmla="val 10800000"/>
                    <a:gd name="adj2" fmla="val 14213153"/>
                    <a:gd name="adj3" fmla="val 24301"/>
                  </a:avLst>
                </a:prstGeom>
                <a:solidFill>
                  <a:srgbClr val="FFFF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8" name="บล็อกส่วนโค้ง 42">
                  <a:extLst>
                    <a:ext uri="{FF2B5EF4-FFF2-40B4-BE49-F238E27FC236}">
                      <a16:creationId xmlns:a16="http://schemas.microsoft.com/office/drawing/2014/main" id="{6CBBDF33-3806-42FF-9A02-825F5246AD5D}"/>
                    </a:ext>
                  </a:extLst>
                </p:cNvPr>
                <p:cNvSpPr/>
                <p:nvPr/>
              </p:nvSpPr>
              <p:spPr>
                <a:xfrm flipH="1">
                  <a:off x="4761326" y="2400302"/>
                  <a:ext cx="3805828" cy="3805830"/>
                </a:xfrm>
                <a:prstGeom prst="blockArc">
                  <a:avLst>
                    <a:gd name="adj1" fmla="val 10800000"/>
                    <a:gd name="adj2" fmla="val 14157708"/>
                    <a:gd name="adj3" fmla="val 24385"/>
                  </a:avLst>
                </a:prstGeom>
                <a:solidFill>
                  <a:srgbClr val="FF99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89" name="บล็อกส่วนโค้ง 49">
                  <a:extLst>
                    <a:ext uri="{FF2B5EF4-FFF2-40B4-BE49-F238E27FC236}">
                      <a16:creationId xmlns:a16="http://schemas.microsoft.com/office/drawing/2014/main" id="{D97960BF-EA95-4B96-AC10-0C2652D0B57E}"/>
                    </a:ext>
                  </a:extLst>
                </p:cNvPr>
                <p:cNvSpPr/>
                <p:nvPr/>
              </p:nvSpPr>
              <p:spPr>
                <a:xfrm flipV="1">
                  <a:off x="4761321" y="2400300"/>
                  <a:ext cx="3805828" cy="3805829"/>
                </a:xfrm>
                <a:prstGeom prst="blockArc">
                  <a:avLst>
                    <a:gd name="adj1" fmla="val 14208558"/>
                    <a:gd name="adj2" fmla="val 18273123"/>
                    <a:gd name="adj3" fmla="val 24227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90" name="บล็อกส่วนโค้ง 50">
                  <a:extLst>
                    <a:ext uri="{FF2B5EF4-FFF2-40B4-BE49-F238E27FC236}">
                      <a16:creationId xmlns:a16="http://schemas.microsoft.com/office/drawing/2014/main" id="{DCDCEEFD-0CB8-45E2-BBE4-0589BB5AD22D}"/>
                    </a:ext>
                  </a:extLst>
                </p:cNvPr>
                <p:cNvSpPr/>
                <p:nvPr/>
              </p:nvSpPr>
              <p:spPr>
                <a:xfrm flipV="1">
                  <a:off x="4761321" y="2400299"/>
                  <a:ext cx="3805828" cy="3805829"/>
                </a:xfrm>
                <a:prstGeom prst="blockArc">
                  <a:avLst>
                    <a:gd name="adj1" fmla="val 10800000"/>
                    <a:gd name="adj2" fmla="val 14213153"/>
                    <a:gd name="adj3" fmla="val 24301"/>
                  </a:avLst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91" name="บล็อกส่วนโค้ง 51">
                  <a:extLst>
                    <a:ext uri="{FF2B5EF4-FFF2-40B4-BE49-F238E27FC236}">
                      <a16:creationId xmlns:a16="http://schemas.microsoft.com/office/drawing/2014/main" id="{3813FBE1-BE3B-4064-9910-794F97C87127}"/>
                    </a:ext>
                  </a:extLst>
                </p:cNvPr>
                <p:cNvSpPr/>
                <p:nvPr/>
              </p:nvSpPr>
              <p:spPr>
                <a:xfrm flipH="1" flipV="1">
                  <a:off x="4761325" y="2400305"/>
                  <a:ext cx="3805828" cy="3805828"/>
                </a:xfrm>
                <a:prstGeom prst="blockArc">
                  <a:avLst>
                    <a:gd name="adj1" fmla="val 10800000"/>
                    <a:gd name="adj2" fmla="val 14157708"/>
                    <a:gd name="adj3" fmla="val 24385"/>
                  </a:avLst>
                </a:prstGeom>
                <a:solidFill>
                  <a:srgbClr val="FF7C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85" name="วงรี 63">
                <a:extLst>
                  <a:ext uri="{FF2B5EF4-FFF2-40B4-BE49-F238E27FC236}">
                    <a16:creationId xmlns:a16="http://schemas.microsoft.com/office/drawing/2014/main" id="{50FC1BCF-AC79-447B-9A18-E2A4F1EF43A1}"/>
                  </a:ext>
                </a:extLst>
              </p:cNvPr>
              <p:cNvSpPr/>
              <p:nvPr/>
            </p:nvSpPr>
            <p:spPr>
              <a:xfrm>
                <a:off x="8438292" y="3340864"/>
                <a:ext cx="2120607" cy="210857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BDF8B15-A773-4755-8854-FF6CF57445C8}"/>
                </a:ext>
              </a:extLst>
            </p:cNvPr>
            <p:cNvSpPr txBox="1"/>
            <p:nvPr/>
          </p:nvSpPr>
          <p:spPr>
            <a:xfrm>
              <a:off x="8290873" y="4511357"/>
              <a:ext cx="1688950" cy="86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200" b="1" dirty="0">
                  <a:latin typeface="Sarabun" panose="00000500000000000000" pitchFamily="2" charset="-34"/>
                  <a:cs typeface="Sarabun" panose="00000500000000000000" pitchFamily="2" charset="-34"/>
                </a:rPr>
                <a:t>โรคที่พบบ่อยในเด็ก</a:t>
              </a:r>
              <a:endParaRPr lang="en-US" sz="2200" b="1" dirty="0"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17210F3-3C1B-4CB0-8271-550AC779F92E}"/>
                </a:ext>
              </a:extLst>
            </p:cNvPr>
            <p:cNvSpPr/>
            <p:nvPr/>
          </p:nvSpPr>
          <p:spPr>
            <a:xfrm>
              <a:off x="9747093" y="5332759"/>
              <a:ext cx="933249" cy="4464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โรคไข้หวัด</a:t>
              </a:r>
              <a:endParaRPr lang="en-US" sz="20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AEAA051-C555-4BB1-B310-4992DD9B0DE0}"/>
                </a:ext>
              </a:extLst>
            </p:cNvPr>
            <p:cNvSpPr/>
            <p:nvPr/>
          </p:nvSpPr>
          <p:spPr>
            <a:xfrm>
              <a:off x="8407428" y="5982333"/>
              <a:ext cx="1500413" cy="4464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โรคไข้หวัดใหญ่</a:t>
              </a:r>
              <a:endParaRPr lang="en-US" sz="20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43DF11C-55C9-4761-84EF-41E209A50D7D}"/>
                </a:ext>
              </a:extLst>
            </p:cNvPr>
            <p:cNvSpPr/>
            <p:nvPr/>
          </p:nvSpPr>
          <p:spPr>
            <a:xfrm>
              <a:off x="8402388" y="3547593"/>
              <a:ext cx="1439934" cy="4464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โรคลำไส้อักเสบจากเชื้อไวรัส</a:t>
              </a:r>
              <a:endParaRPr lang="en-US" sz="20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73486FF4-F4B5-4341-90CA-D30D57F0CCEF}"/>
                </a:ext>
              </a:extLst>
            </p:cNvPr>
            <p:cNvSpPr/>
            <p:nvPr/>
          </p:nvSpPr>
          <p:spPr>
            <a:xfrm>
              <a:off x="7558391" y="5331426"/>
              <a:ext cx="933249" cy="4464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โรคภูมิแพ้</a:t>
              </a:r>
              <a:endParaRPr lang="en-US" sz="20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32D1B4B-98B9-4F7B-B183-6291332A20D1}"/>
                </a:ext>
              </a:extLst>
            </p:cNvPr>
            <p:cNvSpPr/>
            <p:nvPr/>
          </p:nvSpPr>
          <p:spPr>
            <a:xfrm>
              <a:off x="7563642" y="4165768"/>
              <a:ext cx="820201" cy="4464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โรคท้องเสีย</a:t>
              </a:r>
              <a:endParaRPr lang="en-US" sz="20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AC8FF2E6-C308-4FE5-93D2-1CEB759F7CE8}"/>
                </a:ext>
              </a:extLst>
            </p:cNvPr>
            <p:cNvSpPr/>
            <p:nvPr/>
          </p:nvSpPr>
          <p:spPr>
            <a:xfrm>
              <a:off x="9747093" y="4265697"/>
              <a:ext cx="1065634" cy="4464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โรคอีสุกอีใส</a:t>
              </a:r>
              <a:endParaRPr lang="en-US" sz="20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2" name="Group 10">
            <a:extLst>
              <a:ext uri="{FF2B5EF4-FFF2-40B4-BE49-F238E27FC236}">
                <a16:creationId xmlns:a16="http://schemas.microsoft.com/office/drawing/2014/main" id="{07DD8EB7-E8D6-4752-8D8E-20D9E9931505}"/>
              </a:ext>
            </a:extLst>
          </p:cNvPr>
          <p:cNvGrpSpPr/>
          <p:nvPr/>
        </p:nvGrpSpPr>
        <p:grpSpPr>
          <a:xfrm>
            <a:off x="7469995" y="3242641"/>
            <a:ext cx="4075043" cy="505764"/>
            <a:chOff x="4577456" y="634995"/>
            <a:chExt cx="4075043" cy="50576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3" name="Rectangle: Rounded Corners 11">
              <a:extLst>
                <a:ext uri="{FF2B5EF4-FFF2-40B4-BE49-F238E27FC236}">
                  <a16:creationId xmlns:a16="http://schemas.microsoft.com/office/drawing/2014/main" id="{0D7E8780-7616-4B15-84F7-31CA22BB0CA3}"/>
                </a:ext>
              </a:extLst>
            </p:cNvPr>
            <p:cNvSpPr/>
            <p:nvPr/>
          </p:nvSpPr>
          <p:spPr>
            <a:xfrm>
              <a:off x="4577456" y="634995"/>
              <a:ext cx="4075043" cy="45022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4" name="TextBox 12">
              <a:extLst>
                <a:ext uri="{FF2B5EF4-FFF2-40B4-BE49-F238E27FC236}">
                  <a16:creationId xmlns:a16="http://schemas.microsoft.com/office/drawing/2014/main" id="{3ABB504F-2263-4C91-80F8-C29CFF209035}"/>
                </a:ext>
              </a:extLst>
            </p:cNvPr>
            <p:cNvSpPr txBox="1"/>
            <p:nvPr/>
          </p:nvSpPr>
          <p:spPr>
            <a:xfrm>
              <a:off x="5398532" y="682172"/>
              <a:ext cx="2355132" cy="458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b="1">
                  <a:solidFill>
                    <a:schemeClr val="bg1"/>
                  </a:solidFill>
                  <a:latin typeface="Sarabun" panose="00000500000000000000" pitchFamily="2" charset="-34"/>
                  <a:cs typeface="Sarabun" panose="00000500000000000000" pitchFamily="2" charset="-34"/>
                </a:defRPr>
              </a:lvl1pPr>
            </a:lstStyle>
            <a:p>
              <a:pPr defTabSz="361950">
                <a:lnSpc>
                  <a:spcPct val="80000"/>
                </a:lnSpc>
              </a:pPr>
              <a:r>
                <a:rPr lang="th-TH" sz="2800" dirty="0">
                  <a:ln w="6350">
                    <a:solidFill>
                      <a:schemeClr val="bg1"/>
                    </a:solidFill>
                  </a:ln>
                  <a:latin typeface="TH Sarabun New" pitchFamily="34" charset="-34"/>
                  <a:cs typeface="TH Sarabun New" pitchFamily="34" charset="-34"/>
                </a:rPr>
                <a:t>โรคที่พบบ่อยในวัยเด็ก</a:t>
              </a:r>
              <a:endParaRPr lang="en-US" sz="2800" dirty="0">
                <a:ln w="6350">
                  <a:solidFill>
                    <a:schemeClr val="bg1"/>
                  </a:solidFill>
                </a:ln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grpSp>
        <p:nvGrpSpPr>
          <p:cNvPr id="97" name="Group 10">
            <a:extLst>
              <a:ext uri="{FF2B5EF4-FFF2-40B4-BE49-F238E27FC236}">
                <a16:creationId xmlns:a16="http://schemas.microsoft.com/office/drawing/2014/main" id="{EE3CCB01-6C59-4CE6-9174-EA6D16F5DC99}"/>
              </a:ext>
            </a:extLst>
          </p:cNvPr>
          <p:cNvGrpSpPr/>
          <p:nvPr/>
        </p:nvGrpSpPr>
        <p:grpSpPr>
          <a:xfrm>
            <a:off x="7201814" y="1775754"/>
            <a:ext cx="4624871" cy="488438"/>
            <a:chOff x="4259722" y="634995"/>
            <a:chExt cx="4624871" cy="48843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8" name="Rectangle: Rounded Corners 11">
              <a:extLst>
                <a:ext uri="{FF2B5EF4-FFF2-40B4-BE49-F238E27FC236}">
                  <a16:creationId xmlns:a16="http://schemas.microsoft.com/office/drawing/2014/main" id="{56B3FA48-13D5-41EC-88F5-640F0169BFA9}"/>
                </a:ext>
              </a:extLst>
            </p:cNvPr>
            <p:cNvSpPr/>
            <p:nvPr/>
          </p:nvSpPr>
          <p:spPr>
            <a:xfrm>
              <a:off x="4259722" y="634995"/>
              <a:ext cx="4624871" cy="42389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9" name="TextBox 12">
              <a:extLst>
                <a:ext uri="{FF2B5EF4-FFF2-40B4-BE49-F238E27FC236}">
                  <a16:creationId xmlns:a16="http://schemas.microsoft.com/office/drawing/2014/main" id="{7DE54CB8-F155-4765-8E17-6A0FF8397B7B}"/>
                </a:ext>
              </a:extLst>
            </p:cNvPr>
            <p:cNvSpPr txBox="1"/>
            <p:nvPr/>
          </p:nvSpPr>
          <p:spPr>
            <a:xfrm>
              <a:off x="4288759" y="664846"/>
              <a:ext cx="4522392" cy="458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361950">
                <a:lnSpc>
                  <a:spcPct val="80000"/>
                </a:lnSpc>
              </a:pPr>
              <a:r>
                <a:rPr lang="th-TH" sz="2800" b="1" dirty="0">
                  <a:ln w="635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H Sarabun New" pitchFamily="34" charset="-34"/>
                  <a:cs typeface="TH Sarabun New" pitchFamily="34" charset="-34"/>
                </a:rPr>
                <a:t>การขอความช่วยเหลือเมื่อเกิดอาการเจ็บป่วย</a:t>
              </a:r>
              <a:endParaRPr lang="en-US" sz="2800" b="1" dirty="0">
                <a:ln w="6350">
                  <a:solidFill>
                    <a:schemeClr val="bg1"/>
                  </a:solidFill>
                </a:ln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sp>
        <p:nvSpPr>
          <p:cNvPr id="100" name="กล่องข้อความ 58">
            <a:extLst>
              <a:ext uri="{FF2B5EF4-FFF2-40B4-BE49-F238E27FC236}">
                <a16:creationId xmlns:a16="http://schemas.microsoft.com/office/drawing/2014/main" id="{70F68204-32D8-4AD2-AF94-9250BA169928}"/>
              </a:ext>
            </a:extLst>
          </p:cNvPr>
          <p:cNvSpPr txBox="1"/>
          <p:nvPr/>
        </p:nvSpPr>
        <p:spPr>
          <a:xfrm>
            <a:off x="9587319" y="2308171"/>
            <a:ext cx="25418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บอกอาการเจ็บป่วยที่เกิดขึ้น ตำแหน่งที่เป็น ระดับอาการ</a:t>
            </a:r>
          </a:p>
        </p:txBody>
      </p:sp>
      <p:sp>
        <p:nvSpPr>
          <p:cNvPr id="101" name="กล่องข้อความ 60">
            <a:extLst>
              <a:ext uri="{FF2B5EF4-FFF2-40B4-BE49-F238E27FC236}">
                <a16:creationId xmlns:a16="http://schemas.microsoft.com/office/drawing/2014/main" id="{54E729D8-83F3-4D0B-8E0E-45BED1F5F8E9}"/>
              </a:ext>
            </a:extLst>
          </p:cNvPr>
          <p:cNvSpPr txBox="1"/>
          <p:nvPr/>
        </p:nvSpPr>
        <p:spPr>
          <a:xfrm>
            <a:off x="6954421" y="2308439"/>
            <a:ext cx="22111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ขอความช่วยเหลือจากพ่อแม่ ผู้ปกครอง คุณครู 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EECF435B-E1A0-425C-BE29-45A7171F9CC4}"/>
              </a:ext>
            </a:extLst>
          </p:cNvPr>
          <p:cNvSpPr/>
          <p:nvPr/>
        </p:nvSpPr>
        <p:spPr>
          <a:xfrm>
            <a:off x="3865448" y="755253"/>
            <a:ext cx="8063648" cy="882988"/>
          </a:xfrm>
          <a:prstGeom prst="roundRect">
            <a:avLst>
              <a:gd name="adj" fmla="val 1649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72000" bIns="36000" rtlCol="0" anchor="ctr"/>
          <a:lstStyle/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เมื่อมีอาการเจ็บป่วย สามารถบอกลักษณะอาการที่เกิดขึ้นกับตัวเองเพื่อขอความช่วยเหลือจากบุคคลใกล้ตัวที่ไว้ใจได้ และปฏิบัติตามคำแนะนำในการดูแลตนเองได้อย่างถูกต้อง</a:t>
            </a: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74DC98A6-5558-46A1-9A34-7AAA78F71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767" y="805774"/>
            <a:ext cx="3355854" cy="781946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AFA71A9-902D-404D-8A0F-E88BCFE7A3F4}"/>
              </a:ext>
            </a:extLst>
          </p:cNvPr>
          <p:cNvGrpSpPr/>
          <p:nvPr/>
        </p:nvGrpSpPr>
        <p:grpSpPr>
          <a:xfrm>
            <a:off x="267436" y="1768112"/>
            <a:ext cx="3164673" cy="1539192"/>
            <a:chOff x="220942" y="1768112"/>
            <a:chExt cx="3164673" cy="1539192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61A9B57-46A3-400A-BA05-A29692E091D7}"/>
                </a:ext>
              </a:extLst>
            </p:cNvPr>
            <p:cNvGrpSpPr/>
            <p:nvPr/>
          </p:nvGrpSpPr>
          <p:grpSpPr>
            <a:xfrm>
              <a:off x="1055888" y="1768112"/>
              <a:ext cx="1488904" cy="578882"/>
              <a:chOff x="657274" y="1658740"/>
              <a:chExt cx="1488904" cy="578882"/>
            </a:xfrm>
            <a:effectLst>
              <a:outerShdw dist="38100" dir="4920000" algn="ctr" rotWithShape="0">
                <a:schemeClr val="accent2">
                  <a:lumMod val="60000"/>
                  <a:lumOff val="40000"/>
                </a:schemeClr>
              </a:outerShdw>
            </a:effectLst>
          </p:grpSpPr>
          <p:sp>
            <p:nvSpPr>
              <p:cNvPr id="46" name="Round Same Side Corner Rectangle 31">
                <a:extLst>
                  <a:ext uri="{FF2B5EF4-FFF2-40B4-BE49-F238E27FC236}">
                    <a16:creationId xmlns:a16="http://schemas.microsoft.com/office/drawing/2014/main" id="{364CA82F-501A-4A3D-9578-2A95CEE98891}"/>
                  </a:ext>
                </a:extLst>
              </p:cNvPr>
              <p:cNvSpPr/>
              <p:nvPr/>
            </p:nvSpPr>
            <p:spPr>
              <a:xfrm rot="5400000">
                <a:off x="1170892" y="1175331"/>
                <a:ext cx="461668" cy="14889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D66B3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5657A66-4BB9-4875-9D8E-76BEC5E4C671}"/>
                  </a:ext>
                </a:extLst>
              </p:cNvPr>
              <p:cNvSpPr/>
              <p:nvPr/>
            </p:nvSpPr>
            <p:spPr>
              <a:xfrm>
                <a:off x="690236" y="1658740"/>
                <a:ext cx="1403940" cy="578882"/>
              </a:xfrm>
              <a:prstGeom prst="round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th-TH" sz="2800" b="1" dirty="0">
                    <a:ln w="6350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ตัวร้อน มีไข้</a:t>
                </a: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EA737EB-3634-4F2C-83C4-8529E604226C}"/>
                </a:ext>
              </a:extLst>
            </p:cNvPr>
            <p:cNvSpPr txBox="1"/>
            <p:nvPr/>
          </p:nvSpPr>
          <p:spPr>
            <a:xfrm>
              <a:off x="1002803" y="2291641"/>
              <a:ext cx="238281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ผิวหนังมีความร้อนสูงกว่าปกติ โดยเฉพาะในช่องปาก ใต้รักแร้ ข้อพับต่าง ๆ และหน้าผาก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A4A7F255-06DD-4FE7-B33C-120D61FFE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0942" y="1798320"/>
              <a:ext cx="613259" cy="1327434"/>
            </a:xfrm>
            <a:prstGeom prst="rect">
              <a:avLst/>
            </a:prstGeom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475141D5-3123-442F-B330-2E4A32B71B29}"/>
              </a:ext>
            </a:extLst>
          </p:cNvPr>
          <p:cNvGrpSpPr/>
          <p:nvPr/>
        </p:nvGrpSpPr>
        <p:grpSpPr>
          <a:xfrm>
            <a:off x="92417" y="3407435"/>
            <a:ext cx="3773031" cy="1358561"/>
            <a:chOff x="45923" y="3407435"/>
            <a:chExt cx="3773031" cy="135856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2EC985F3-10A8-4358-9DB6-8DCADB88250A}"/>
                </a:ext>
              </a:extLst>
            </p:cNvPr>
            <p:cNvGrpSpPr/>
            <p:nvPr/>
          </p:nvGrpSpPr>
          <p:grpSpPr>
            <a:xfrm>
              <a:off x="1054392" y="3475248"/>
              <a:ext cx="1490400" cy="578882"/>
              <a:chOff x="632300" y="2898768"/>
              <a:chExt cx="1490400" cy="578882"/>
            </a:xfrm>
            <a:effectLst>
              <a:outerShdw dist="38100" dir="4920000" algn="ctr" rotWithShape="0">
                <a:schemeClr val="accent2">
                  <a:lumMod val="60000"/>
                  <a:lumOff val="40000"/>
                </a:schemeClr>
              </a:outerShdw>
            </a:effectLst>
          </p:grpSpPr>
          <p:sp>
            <p:nvSpPr>
              <p:cNvPr id="49" name="Round Same Side Corner Rectangle 31">
                <a:extLst>
                  <a:ext uri="{FF2B5EF4-FFF2-40B4-BE49-F238E27FC236}">
                    <a16:creationId xmlns:a16="http://schemas.microsoft.com/office/drawing/2014/main" id="{C857F0F1-266A-4D77-9BAE-20909ED3AD58}"/>
                  </a:ext>
                </a:extLst>
              </p:cNvPr>
              <p:cNvSpPr/>
              <p:nvPr/>
            </p:nvSpPr>
            <p:spPr>
              <a:xfrm rot="5400000">
                <a:off x="1147100" y="2424404"/>
                <a:ext cx="460800" cy="1490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D66B3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4E1F55A8-B235-4D88-B83C-1BBBD47D2A70}"/>
                  </a:ext>
                </a:extLst>
              </p:cNvPr>
              <p:cNvSpPr/>
              <p:nvPr/>
            </p:nvSpPr>
            <p:spPr>
              <a:xfrm>
                <a:off x="912979" y="2898768"/>
                <a:ext cx="951808" cy="578882"/>
              </a:xfrm>
              <a:prstGeom prst="round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th-TH" sz="2800" b="1" dirty="0">
                    <a:ln w="6350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มีน้ำมูก</a:t>
                </a: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4B25EA8-6739-40F3-8093-0112C0725A2F}"/>
                </a:ext>
              </a:extLst>
            </p:cNvPr>
            <p:cNvSpPr txBox="1"/>
            <p:nvPr/>
          </p:nvSpPr>
          <p:spPr>
            <a:xfrm>
              <a:off x="1046842" y="4051410"/>
              <a:ext cx="2772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มีน้ำมูกใส ๆ ไหลออกมาทางจมูก 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จนรู้สึกคัดจมูก หายใจไม่ออก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2AC3784-70D3-4DB5-BA36-E68785838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5923" y="3407435"/>
              <a:ext cx="942502" cy="1358561"/>
            </a:xfrm>
            <a:prstGeom prst="rect">
              <a:avLst/>
            </a:prstGeom>
          </p:spPr>
        </p:pic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E9F1746A-A88A-46AD-A112-4BB1557B397D}"/>
              </a:ext>
            </a:extLst>
          </p:cNvPr>
          <p:cNvGrpSpPr/>
          <p:nvPr/>
        </p:nvGrpSpPr>
        <p:grpSpPr>
          <a:xfrm>
            <a:off x="271430" y="4962797"/>
            <a:ext cx="3289374" cy="1599544"/>
            <a:chOff x="224936" y="4962797"/>
            <a:chExt cx="3289374" cy="1599544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65A58A4-1960-48F3-846B-BC1FAB172ECA}"/>
                </a:ext>
              </a:extLst>
            </p:cNvPr>
            <p:cNvGrpSpPr/>
            <p:nvPr/>
          </p:nvGrpSpPr>
          <p:grpSpPr>
            <a:xfrm>
              <a:off x="1054392" y="4962797"/>
              <a:ext cx="1490400" cy="578882"/>
              <a:chOff x="641240" y="4365772"/>
              <a:chExt cx="1490400" cy="578882"/>
            </a:xfrm>
            <a:effectLst>
              <a:outerShdw dist="38100" dir="4920000" algn="ctr" rotWithShape="0">
                <a:schemeClr val="accent2">
                  <a:lumMod val="60000"/>
                  <a:lumOff val="40000"/>
                </a:schemeClr>
              </a:outerShdw>
            </a:effectLst>
          </p:grpSpPr>
          <p:sp>
            <p:nvSpPr>
              <p:cNvPr id="55" name="Round Same Side Corner Rectangle 31">
                <a:extLst>
                  <a:ext uri="{FF2B5EF4-FFF2-40B4-BE49-F238E27FC236}">
                    <a16:creationId xmlns:a16="http://schemas.microsoft.com/office/drawing/2014/main" id="{7526E99F-0F0D-41BB-8227-A409EC63D4B9}"/>
                  </a:ext>
                </a:extLst>
              </p:cNvPr>
              <p:cNvSpPr/>
              <p:nvPr/>
            </p:nvSpPr>
            <p:spPr>
              <a:xfrm rot="5400000">
                <a:off x="1156040" y="3892426"/>
                <a:ext cx="460800" cy="1490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D66B3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AEC34D3-9F36-4E06-8801-E1D6D9D4CB8E}"/>
                  </a:ext>
                </a:extLst>
              </p:cNvPr>
              <p:cNvSpPr/>
              <p:nvPr/>
            </p:nvSpPr>
            <p:spPr>
              <a:xfrm>
                <a:off x="836470" y="4365772"/>
                <a:ext cx="1089312" cy="578882"/>
              </a:xfrm>
              <a:prstGeom prst="round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th-TH" sz="2800" b="1" dirty="0">
                    <a:ln w="6350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ปวดท้อง</a:t>
                </a:r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A381454-5815-4266-9364-050C89509524}"/>
                </a:ext>
              </a:extLst>
            </p:cNvPr>
            <p:cNvSpPr txBox="1"/>
            <p:nvPr/>
          </p:nvSpPr>
          <p:spPr>
            <a:xfrm>
              <a:off x="1013025" y="5546678"/>
              <a:ext cx="25012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แน่นท้อง ท้องอืด ท้องเฟ้อ มีลมในท้อง หรือปวดบริเวณใต้ลิ้นปี่ และปวดบริเวณชายโครงด้านซ้าย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59C7B23-18AD-41A5-AAF5-06F7760BF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24936" y="5067126"/>
              <a:ext cx="596714" cy="1320728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EE92C946-2729-46E6-846A-DDACB37D0C03}"/>
              </a:ext>
            </a:extLst>
          </p:cNvPr>
          <p:cNvGrpSpPr/>
          <p:nvPr/>
        </p:nvGrpSpPr>
        <p:grpSpPr>
          <a:xfrm>
            <a:off x="3618734" y="1756150"/>
            <a:ext cx="3384170" cy="1335024"/>
            <a:chOff x="3539859" y="1757226"/>
            <a:chExt cx="3384170" cy="1335024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511C6DF-C94C-45C9-99C0-5E2933A7DBAC}"/>
                </a:ext>
              </a:extLst>
            </p:cNvPr>
            <p:cNvGrpSpPr/>
            <p:nvPr/>
          </p:nvGrpSpPr>
          <p:grpSpPr>
            <a:xfrm>
              <a:off x="4605600" y="1757226"/>
              <a:ext cx="1490400" cy="578882"/>
              <a:chOff x="3660851" y="1634007"/>
              <a:chExt cx="1490400" cy="578882"/>
            </a:xfrm>
            <a:effectLst>
              <a:outerShdw dist="38100" dir="4920000" algn="ctr" rotWithShape="0">
                <a:schemeClr val="accent2">
                  <a:lumMod val="60000"/>
                  <a:lumOff val="40000"/>
                </a:schemeClr>
              </a:outerShdw>
            </a:effectLst>
          </p:grpSpPr>
          <p:sp>
            <p:nvSpPr>
              <p:cNvPr id="52" name="Round Same Side Corner Rectangle 31">
                <a:extLst>
                  <a:ext uri="{FF2B5EF4-FFF2-40B4-BE49-F238E27FC236}">
                    <a16:creationId xmlns:a16="http://schemas.microsoft.com/office/drawing/2014/main" id="{CC9F0FB4-2C47-4BA9-A55A-B8C002309C58}"/>
                  </a:ext>
                </a:extLst>
              </p:cNvPr>
              <p:cNvSpPr/>
              <p:nvPr/>
            </p:nvSpPr>
            <p:spPr>
              <a:xfrm rot="5400000">
                <a:off x="4175651" y="1160303"/>
                <a:ext cx="460800" cy="1490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D66B3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9AB0FDA6-88A3-43D6-9536-D9DD704C5B96}"/>
                  </a:ext>
                </a:extLst>
              </p:cNvPr>
              <p:cNvSpPr/>
              <p:nvPr/>
            </p:nvSpPr>
            <p:spPr>
              <a:xfrm>
                <a:off x="3921803" y="1634007"/>
                <a:ext cx="1007776" cy="578882"/>
              </a:xfrm>
              <a:prstGeom prst="round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th-TH" sz="2800" b="1" dirty="0">
                    <a:ln w="6350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ท้องเสีย</a:t>
                </a:r>
              </a:p>
            </p:txBody>
          </p:sp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81A3310-3447-4FBE-8A74-4BB0FD7516BE}"/>
                </a:ext>
              </a:extLst>
            </p:cNvPr>
            <p:cNvSpPr txBox="1"/>
            <p:nvPr/>
          </p:nvSpPr>
          <p:spPr>
            <a:xfrm>
              <a:off x="4425188" y="2302595"/>
              <a:ext cx="24988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ถ่ายเหลวมากกว่า 3 ครั้งต่อวัน อาจมีอาการปวดท้องร่วม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B445AD91-BACB-43C2-BA4B-4036E582A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539859" y="1828812"/>
              <a:ext cx="886917" cy="1263438"/>
            </a:xfrm>
            <a:prstGeom prst="rect">
              <a:avLst/>
            </a:prstGeom>
          </p:spPr>
        </p:pic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5EE08574-D5B4-4ABA-8B85-5D975E751CE1}"/>
              </a:ext>
            </a:extLst>
          </p:cNvPr>
          <p:cNvGrpSpPr/>
          <p:nvPr/>
        </p:nvGrpSpPr>
        <p:grpSpPr>
          <a:xfrm>
            <a:off x="3552682" y="3335626"/>
            <a:ext cx="3362528" cy="1400836"/>
            <a:chOff x="3469262" y="3335626"/>
            <a:chExt cx="3362528" cy="1400836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7537A2A3-E34D-4533-B10D-8C1F79851776}"/>
                </a:ext>
              </a:extLst>
            </p:cNvPr>
            <p:cNvGrpSpPr/>
            <p:nvPr/>
          </p:nvGrpSpPr>
          <p:grpSpPr>
            <a:xfrm>
              <a:off x="4605601" y="3470384"/>
              <a:ext cx="1490400" cy="578882"/>
              <a:chOff x="613527" y="5685495"/>
              <a:chExt cx="1490400" cy="578882"/>
            </a:xfrm>
            <a:effectLst>
              <a:outerShdw dist="38100" dir="4920000" algn="ctr" rotWithShape="0">
                <a:schemeClr val="accent2">
                  <a:lumMod val="60000"/>
                  <a:lumOff val="40000"/>
                </a:schemeClr>
              </a:outerShdw>
            </a:effectLst>
          </p:grpSpPr>
          <p:sp>
            <p:nvSpPr>
              <p:cNvPr id="61" name="Round Same Side Corner Rectangle 31">
                <a:extLst>
                  <a:ext uri="{FF2B5EF4-FFF2-40B4-BE49-F238E27FC236}">
                    <a16:creationId xmlns:a16="http://schemas.microsoft.com/office/drawing/2014/main" id="{B4281C16-2C99-4296-9FE6-DBA78675F07E}"/>
                  </a:ext>
                </a:extLst>
              </p:cNvPr>
              <p:cNvSpPr/>
              <p:nvPr/>
            </p:nvSpPr>
            <p:spPr>
              <a:xfrm rot="5400000">
                <a:off x="1127893" y="5187488"/>
                <a:ext cx="461668" cy="1490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D66B3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828DB465-402C-4125-818B-4F5E4D66FB73}"/>
                  </a:ext>
                </a:extLst>
              </p:cNvPr>
              <p:cNvSpPr/>
              <p:nvPr/>
            </p:nvSpPr>
            <p:spPr>
              <a:xfrm>
                <a:off x="962466" y="5685495"/>
                <a:ext cx="842412" cy="578882"/>
              </a:xfrm>
              <a:prstGeom prst="round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th-TH" sz="2800" b="1" dirty="0">
                    <a:ln w="6350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ผื่นคัน</a:t>
                </a:r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1972139-479A-418D-BF34-A689B22AAA01}"/>
                </a:ext>
              </a:extLst>
            </p:cNvPr>
            <p:cNvSpPr txBox="1"/>
            <p:nvPr/>
          </p:nvSpPr>
          <p:spPr>
            <a:xfrm>
              <a:off x="4509405" y="4028576"/>
              <a:ext cx="23223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มีเม็ดสีแดงเล็ก ๆ ขึ้นบริเวณผิวหนัง และมีอาการคัน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428F8DA7-D64A-491C-9C47-9EC293DA6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469262" y="3335626"/>
              <a:ext cx="1028112" cy="1388391"/>
            </a:xfrm>
            <a:prstGeom prst="rect">
              <a:avLst/>
            </a:prstGeom>
          </p:spPr>
        </p:pic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464F648D-47FF-4E97-9BFC-5907C8E3C70D}"/>
              </a:ext>
            </a:extLst>
          </p:cNvPr>
          <p:cNvGrpSpPr/>
          <p:nvPr/>
        </p:nvGrpSpPr>
        <p:grpSpPr>
          <a:xfrm>
            <a:off x="3664287" y="5027023"/>
            <a:ext cx="3259595" cy="1575416"/>
            <a:chOff x="3548127" y="5023243"/>
            <a:chExt cx="3259595" cy="1575416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12FEE55-16EF-415C-A062-58208FC7F8EE}"/>
                </a:ext>
              </a:extLst>
            </p:cNvPr>
            <p:cNvGrpSpPr/>
            <p:nvPr/>
          </p:nvGrpSpPr>
          <p:grpSpPr>
            <a:xfrm>
              <a:off x="4605601" y="5023243"/>
              <a:ext cx="1490400" cy="578882"/>
              <a:chOff x="3660851" y="4407428"/>
              <a:chExt cx="1490400" cy="578882"/>
            </a:xfrm>
            <a:effectLst>
              <a:outerShdw dist="38100" dir="4920000" algn="ctr" rotWithShape="0">
                <a:schemeClr val="accent2">
                  <a:lumMod val="60000"/>
                  <a:lumOff val="40000"/>
                </a:schemeClr>
              </a:outerShdw>
            </a:effectLst>
          </p:grpSpPr>
          <p:sp>
            <p:nvSpPr>
              <p:cNvPr id="58" name="Round Same Side Corner Rectangle 31">
                <a:extLst>
                  <a:ext uri="{FF2B5EF4-FFF2-40B4-BE49-F238E27FC236}">
                    <a16:creationId xmlns:a16="http://schemas.microsoft.com/office/drawing/2014/main" id="{B2D35E4F-9229-427B-94AD-0FDD133A4AF2}"/>
                  </a:ext>
                </a:extLst>
              </p:cNvPr>
              <p:cNvSpPr/>
              <p:nvPr/>
            </p:nvSpPr>
            <p:spPr>
              <a:xfrm rot="5400000">
                <a:off x="4175651" y="3910548"/>
                <a:ext cx="460800" cy="14904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D66B35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  <a:p>
                <a:pPr algn="ctr"/>
                <a:endParaRPr lang="th-TH" sz="1400" dirty="0">
                  <a:latin typeface="Sarabun" panose="00000500000000000000" pitchFamily="2" charset="-34"/>
                  <a:cs typeface="Sarabun" panose="00000500000000000000" pitchFamily="2" charset="-34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7B05E9E2-BDF8-43ED-9E0C-F4AE433F83A8}"/>
                  </a:ext>
                </a:extLst>
              </p:cNvPr>
              <p:cNvSpPr/>
              <p:nvPr/>
            </p:nvSpPr>
            <p:spPr>
              <a:xfrm>
                <a:off x="4020159" y="4407428"/>
                <a:ext cx="820163" cy="578882"/>
              </a:xfrm>
              <a:prstGeom prst="round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th-TH" sz="2800" b="1" dirty="0">
                    <a:ln w="6350">
                      <a:solidFill>
                        <a:schemeClr val="accent2">
                          <a:lumMod val="75000"/>
                        </a:schemeClr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ฟกช้ำ</a:t>
                </a:r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C7E5CC1-25AA-4FA9-B104-7A64FBEBEAF8}"/>
                </a:ext>
              </a:extLst>
            </p:cNvPr>
            <p:cNvSpPr txBox="1"/>
            <p:nvPr/>
          </p:nvSpPr>
          <p:spPr>
            <a:xfrm>
              <a:off x="4565948" y="5582996"/>
              <a:ext cx="224177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/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บริเวณผิวหนังมีรอยช้ำ สีผิวคล้ำกว่าบริเวณอื่น อาจะเป็นสีแดงอมม่วง สีม่วง หรือสีน้ำเงิน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737ED7C0-DE68-439D-A44C-DAFB40FC4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548127" y="5138759"/>
              <a:ext cx="1019251" cy="1231595"/>
            </a:xfrm>
            <a:prstGeom prst="rect">
              <a:avLst/>
            </a:prstGeom>
          </p:spPr>
        </p:pic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9F0AB3C2-09D2-468F-BA6B-4EAFF01F4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5244" y="5971026"/>
              <a:ext cx="95869" cy="96584"/>
            </a:xfrm>
            <a:prstGeom prst="rect">
              <a:avLst/>
            </a:prstGeom>
          </p:spPr>
        </p:pic>
      </p:grp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08E17782-6662-412F-9D71-88AE29F687CC}"/>
              </a:ext>
            </a:extLst>
          </p:cNvPr>
          <p:cNvCxnSpPr>
            <a:cxnSpLocks/>
          </p:cNvCxnSpPr>
          <p:nvPr/>
        </p:nvCxnSpPr>
        <p:spPr>
          <a:xfrm>
            <a:off x="9165617" y="2662114"/>
            <a:ext cx="534304" cy="0"/>
          </a:xfrm>
          <a:prstGeom prst="straightConnector1">
            <a:avLst/>
          </a:prstGeom>
          <a:ln w="44450">
            <a:solidFill>
              <a:schemeClr val="accent2">
                <a:lumMod val="75000"/>
              </a:schemeClr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D777E85-155C-455D-8CC6-FC2422618A6C}"/>
              </a:ext>
            </a:extLst>
          </p:cNvPr>
          <p:cNvGrpSpPr/>
          <p:nvPr/>
        </p:nvGrpSpPr>
        <p:grpSpPr>
          <a:xfrm>
            <a:off x="-19050" y="111987"/>
            <a:ext cx="7289639" cy="670998"/>
            <a:chOff x="-19050" y="111987"/>
            <a:chExt cx="7289639" cy="670998"/>
          </a:xfrm>
        </p:grpSpPr>
        <p:grpSp>
          <p:nvGrpSpPr>
            <p:cNvPr id="104" name="กลุ่ม 26">
              <a:extLst>
                <a:ext uri="{FF2B5EF4-FFF2-40B4-BE49-F238E27FC236}">
                  <a16:creationId xmlns:a16="http://schemas.microsoft.com/office/drawing/2014/main" id="{D19557D9-D49F-4E45-98FB-C4ED41244ABD}"/>
                </a:ext>
              </a:extLst>
            </p:cNvPr>
            <p:cNvGrpSpPr/>
            <p:nvPr/>
          </p:nvGrpSpPr>
          <p:grpSpPr>
            <a:xfrm>
              <a:off x="0" y="111987"/>
              <a:ext cx="7270589" cy="557711"/>
              <a:chOff x="150644" y="329861"/>
              <a:chExt cx="7270589" cy="557711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106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99ADDA91-543D-43AD-8DE6-B12522EEEFF1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107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F69D99A8-C7D1-48C9-9E3E-5F211531C6DB}"/>
                  </a:ext>
                </a:extLst>
              </p:cNvPr>
              <p:cNvSpPr/>
              <p:nvPr/>
            </p:nvSpPr>
            <p:spPr>
              <a:xfrm rot="5400000">
                <a:off x="4779478" y="-1754182"/>
                <a:ext cx="557711" cy="47257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0B024425-FD0D-4580-AC23-80BFDD659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9050" y="137179"/>
              <a:ext cx="6865353" cy="645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96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060" y="1688288"/>
            <a:ext cx="7148461" cy="1716453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965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71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2" y="6215863"/>
            <a:ext cx="493418" cy="4870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40"/>
            <a:ext cx="716820" cy="7552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A60499-D5AF-4552-B83F-09571E627DE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1319" y="3705467"/>
            <a:ext cx="6449363" cy="137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29018953-E0A9-4DC9-B209-7552FA5B2C45}"/>
              </a:ext>
            </a:extLst>
          </p:cNvPr>
          <p:cNvSpPr/>
          <p:nvPr/>
        </p:nvSpPr>
        <p:spPr>
          <a:xfrm flipV="1">
            <a:off x="0" y="6102745"/>
            <a:ext cx="12192000" cy="755252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F5B36B">
              <a:alpha val="73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CDDC580-400F-4EAB-9692-3C4B47E609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7852" y="2035629"/>
            <a:ext cx="3814484" cy="4822371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956EABC-F9AB-4748-A745-1361C85CDD02}"/>
              </a:ext>
            </a:extLst>
          </p:cNvPr>
          <p:cNvSpPr/>
          <p:nvPr/>
        </p:nvSpPr>
        <p:spPr>
          <a:xfrm>
            <a:off x="3928801" y="875118"/>
            <a:ext cx="4334398" cy="597190"/>
          </a:xfrm>
          <a:prstGeom prst="roundRect">
            <a:avLst>
              <a:gd name="adj" fmla="val 50000"/>
            </a:avLst>
          </a:prstGeom>
          <a:solidFill>
            <a:srgbClr val="103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BB060A-E1EF-4D27-86AD-24B702C50D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2401" y="109470"/>
            <a:ext cx="4507198" cy="963392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AD4FC1C-2063-4BA3-9C92-EEE4DDE849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9431ED-5372-4EE3-BD30-A0C7EEF6206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046D0C8-52CE-46D6-A133-4F9E230364DF}"/>
              </a:ext>
            </a:extLst>
          </p:cNvPr>
          <p:cNvGrpSpPr/>
          <p:nvPr/>
        </p:nvGrpSpPr>
        <p:grpSpPr>
          <a:xfrm>
            <a:off x="718457" y="1786886"/>
            <a:ext cx="2761148" cy="646331"/>
            <a:chOff x="718457" y="1786886"/>
            <a:chExt cx="2761148" cy="646331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94D6022-B97E-4829-B815-616DF25747D3}"/>
                </a:ext>
              </a:extLst>
            </p:cNvPr>
            <p:cNvSpPr/>
            <p:nvPr/>
          </p:nvSpPr>
          <p:spPr>
            <a:xfrm>
              <a:off x="718457" y="1795085"/>
              <a:ext cx="2736109" cy="5589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D66B35"/>
              </a:solidFill>
              <a:prstDash val="sysDash"/>
            </a:ln>
            <a:effectLst>
              <a:outerShdw dist="38100" dir="2700000" algn="tl" rotWithShape="0">
                <a:srgbClr val="D66B35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D886814-2455-4DDE-8596-5DB118FA1B04}"/>
                </a:ext>
              </a:extLst>
            </p:cNvPr>
            <p:cNvSpPr/>
            <p:nvPr/>
          </p:nvSpPr>
          <p:spPr>
            <a:xfrm>
              <a:off x="831123" y="1786886"/>
              <a:ext cx="26484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b="1" dirty="0">
                  <a:solidFill>
                    <a:srgbClr val="D66B35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สุขบัญญัติแห่งชาติ 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6D254DB-6619-453B-90DB-7B4DC6DEC80C}"/>
              </a:ext>
            </a:extLst>
          </p:cNvPr>
          <p:cNvSpPr/>
          <p:nvPr/>
        </p:nvSpPr>
        <p:spPr>
          <a:xfrm>
            <a:off x="820237" y="2559497"/>
            <a:ext cx="80902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8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สุขบัญญัติ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หมายถึง ข้อกำหนดที่เด็กและเยาวชนตลอดจนประชาชนทั่วไป พึงปฏิบัติ อย่างสม่ำเสมอ จนเป็นสุขนิสัย เพื่อให้มีสุขภาพดี ทั้งร่างกาย และจิตใจ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800" b="1" dirty="0">
                <a:solidFill>
                  <a:srgbClr val="D66B3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สุขบัญญัติแห่งชาติ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เป็นนโยบายส่งเสริมสุขภาพและป้องกันโรคสำหรับประชาชน เน้นการปลูกฝังพฤติกรรมสุขภาพขั้นพื้นฐานให้เกิดขึ้นในเด็กและเยาวชน โดยนำแนวทางของสุขบัญญัติแห่งชาติ 10 ประการ มาประยุกต์ใช้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F82B2C-EA23-45DF-AFD1-F5A0573DDFF8}"/>
              </a:ext>
            </a:extLst>
          </p:cNvPr>
          <p:cNvGrpSpPr/>
          <p:nvPr/>
        </p:nvGrpSpPr>
        <p:grpSpPr>
          <a:xfrm>
            <a:off x="2947118" y="4929884"/>
            <a:ext cx="7291094" cy="1570438"/>
            <a:chOff x="2947118" y="4929884"/>
            <a:chExt cx="7291094" cy="1570438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4009314-2B06-44F8-A805-85A71E46D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7118" y="4929884"/>
              <a:ext cx="7291094" cy="157043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788BA36-C1C5-48DB-8FA9-C045E1AD9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9265" y="5191631"/>
              <a:ext cx="6423859" cy="1251242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A836350-A1DD-468C-AD18-C22FFC4BFE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94" y="829307"/>
            <a:ext cx="2890468" cy="7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2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กลุ่ม 4">
            <a:extLst>
              <a:ext uri="{FF2B5EF4-FFF2-40B4-BE49-F238E27FC236}">
                <a16:creationId xmlns:a16="http://schemas.microsoft.com/office/drawing/2014/main" id="{D314A453-BDE1-4D91-A035-0E8EC401E041}"/>
              </a:ext>
            </a:extLst>
          </p:cNvPr>
          <p:cNvGrpSpPr/>
          <p:nvPr/>
        </p:nvGrpSpPr>
        <p:grpSpPr>
          <a:xfrm>
            <a:off x="2473775" y="2493305"/>
            <a:ext cx="8389530" cy="669008"/>
            <a:chOff x="2115662" y="3062366"/>
            <a:chExt cx="8376538" cy="728815"/>
          </a:xfrm>
        </p:grpSpPr>
        <p:sp>
          <p:nvSpPr>
            <p:cNvPr id="43" name="Rectangle: Rounded Corners 23">
              <a:extLst>
                <a:ext uri="{FF2B5EF4-FFF2-40B4-BE49-F238E27FC236}">
                  <a16:creationId xmlns:a16="http://schemas.microsoft.com/office/drawing/2014/main" id="{C30C1CB6-F5CF-4DBE-83DB-37EA0F1C4AB8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4" name="Rectangle: Rounded Corners 83">
              <a:extLst>
                <a:ext uri="{FF2B5EF4-FFF2-40B4-BE49-F238E27FC236}">
                  <a16:creationId xmlns:a16="http://schemas.microsoft.com/office/drawing/2014/main" id="{1DE3F233-0F5A-4164-AC35-76904E779CE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5" name="Rectangle 88">
              <a:extLst>
                <a:ext uri="{FF2B5EF4-FFF2-40B4-BE49-F238E27FC236}">
                  <a16:creationId xmlns:a16="http://schemas.microsoft.com/office/drawing/2014/main" id="{EF5C2E78-23AF-4448-ACFA-D3E34F8AB510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 29">
              <a:extLst>
                <a:ext uri="{FF2B5EF4-FFF2-40B4-BE49-F238E27FC236}">
                  <a16:creationId xmlns:a16="http://schemas.microsoft.com/office/drawing/2014/main" id="{3AB25242-254C-4514-8EF3-A2ABD04DF50C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สระผม</a:t>
              </a:r>
            </a:p>
          </p:txBody>
        </p:sp>
      </p:grpSp>
      <p:grpSp>
        <p:nvGrpSpPr>
          <p:cNvPr id="48" name="กลุ่ม 2">
            <a:extLst>
              <a:ext uri="{FF2B5EF4-FFF2-40B4-BE49-F238E27FC236}">
                <a16:creationId xmlns:a16="http://schemas.microsoft.com/office/drawing/2014/main" id="{C2410014-7B1F-4EC3-A5ED-2F6C7D93F7AC}"/>
              </a:ext>
            </a:extLst>
          </p:cNvPr>
          <p:cNvGrpSpPr/>
          <p:nvPr/>
        </p:nvGrpSpPr>
        <p:grpSpPr>
          <a:xfrm>
            <a:off x="2468305" y="3250330"/>
            <a:ext cx="7123914" cy="679318"/>
            <a:chOff x="2110199" y="3860611"/>
            <a:chExt cx="7760758" cy="740046"/>
          </a:xfrm>
        </p:grpSpPr>
        <p:sp>
          <p:nvSpPr>
            <p:cNvPr id="49" name="Rectangle: Rounded Corners 24">
              <a:extLst>
                <a:ext uri="{FF2B5EF4-FFF2-40B4-BE49-F238E27FC236}">
                  <a16:creationId xmlns:a16="http://schemas.microsoft.com/office/drawing/2014/main" id="{E9AFAA25-CC1A-4AE2-8A48-77B1F8CBC760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2" name="Rectangle: Rounded Corners 93">
              <a:extLst>
                <a:ext uri="{FF2B5EF4-FFF2-40B4-BE49-F238E27FC236}">
                  <a16:creationId xmlns:a16="http://schemas.microsoft.com/office/drawing/2014/main" id="{98820E89-4BAE-4358-B1DD-46CB9A37C2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3" name="Rectangle 94">
              <a:extLst>
                <a:ext uri="{FF2B5EF4-FFF2-40B4-BE49-F238E27FC236}">
                  <a16:creationId xmlns:a16="http://schemas.microsoft.com/office/drawing/2014/main" id="{0C2114F0-A167-4E1A-82E9-FCB74095EC4E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0">
              <a:extLst>
                <a:ext uri="{FF2B5EF4-FFF2-40B4-BE49-F238E27FC236}">
                  <a16:creationId xmlns:a16="http://schemas.microsoft.com/office/drawing/2014/main" id="{8121D7B7-10A2-4BBD-A932-139C4A5F5A60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แปรงฟัน</a:t>
              </a: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2C191FD9-CE4D-4169-9965-A3A79BAE193C}"/>
              </a:ext>
            </a:extLst>
          </p:cNvPr>
          <p:cNvGrpSpPr/>
          <p:nvPr/>
        </p:nvGrpSpPr>
        <p:grpSpPr>
          <a:xfrm>
            <a:off x="2468305" y="3961682"/>
            <a:ext cx="9434295" cy="679734"/>
            <a:chOff x="2110201" y="4663949"/>
            <a:chExt cx="10277676" cy="74050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BFF3DD31-8CEF-4C31-AF6D-D95C648EDE59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4EC5B087-5AED-4CA4-BA5F-B6F3B5E4019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6D5F7E5D-4C03-41BF-B957-64176B7613C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4FACCD80-D534-443F-BA17-61423E7BDBD4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รับประทานอาหาร</a:t>
              </a:r>
            </a:p>
          </p:txBody>
        </p:sp>
      </p:grpSp>
      <p:grpSp>
        <p:nvGrpSpPr>
          <p:cNvPr id="72" name="กลุ่ม 4">
            <a:extLst>
              <a:ext uri="{FF2B5EF4-FFF2-40B4-BE49-F238E27FC236}">
                <a16:creationId xmlns:a16="http://schemas.microsoft.com/office/drawing/2014/main" id="{B72DFD5E-7E2B-4C15-8A32-11FD52F69A37}"/>
              </a:ext>
            </a:extLst>
          </p:cNvPr>
          <p:cNvGrpSpPr/>
          <p:nvPr/>
        </p:nvGrpSpPr>
        <p:grpSpPr>
          <a:xfrm>
            <a:off x="2473775" y="2493305"/>
            <a:ext cx="8389530" cy="669008"/>
            <a:chOff x="2115662" y="3062366"/>
            <a:chExt cx="8376538" cy="728815"/>
          </a:xfrm>
        </p:grpSpPr>
        <p:sp>
          <p:nvSpPr>
            <p:cNvPr id="73" name="Rectangle: Rounded Corners 23">
              <a:extLst>
                <a:ext uri="{FF2B5EF4-FFF2-40B4-BE49-F238E27FC236}">
                  <a16:creationId xmlns:a16="http://schemas.microsoft.com/office/drawing/2014/main" id="{C052B46E-BBDD-4ACE-95C8-DCDF4DF323AE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4" name="Rectangle: Rounded Corners 83">
              <a:extLst>
                <a:ext uri="{FF2B5EF4-FFF2-40B4-BE49-F238E27FC236}">
                  <a16:creationId xmlns:a16="http://schemas.microsoft.com/office/drawing/2014/main" id="{721D1A96-BC90-47DE-B1D7-2EB67DF752D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5" name="Rectangle 88">
              <a:extLst>
                <a:ext uri="{FF2B5EF4-FFF2-40B4-BE49-F238E27FC236}">
                  <a16:creationId xmlns:a16="http://schemas.microsoft.com/office/drawing/2014/main" id="{CB5BD709-9B6E-423A-8BF3-7AB5DAAF1ED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29">
              <a:extLst>
                <a:ext uri="{FF2B5EF4-FFF2-40B4-BE49-F238E27FC236}">
                  <a16:creationId xmlns:a16="http://schemas.microsoft.com/office/drawing/2014/main" id="{A561BFA4-6117-4DA7-A99E-61BBF23F03F8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สระผม</a:t>
              </a:r>
            </a:p>
          </p:txBody>
        </p:sp>
      </p:grpSp>
      <p:grpSp>
        <p:nvGrpSpPr>
          <p:cNvPr id="77" name="กลุ่ม 2">
            <a:extLst>
              <a:ext uri="{FF2B5EF4-FFF2-40B4-BE49-F238E27FC236}">
                <a16:creationId xmlns:a16="http://schemas.microsoft.com/office/drawing/2014/main" id="{791239EC-4894-4800-93F5-0EEF3B1BF89E}"/>
              </a:ext>
            </a:extLst>
          </p:cNvPr>
          <p:cNvGrpSpPr/>
          <p:nvPr/>
        </p:nvGrpSpPr>
        <p:grpSpPr>
          <a:xfrm>
            <a:off x="2468305" y="3250330"/>
            <a:ext cx="7123914" cy="679318"/>
            <a:chOff x="2110199" y="3860611"/>
            <a:chExt cx="7760758" cy="740046"/>
          </a:xfrm>
        </p:grpSpPr>
        <p:sp>
          <p:nvSpPr>
            <p:cNvPr id="78" name="Rectangle: Rounded Corners 24">
              <a:extLst>
                <a:ext uri="{FF2B5EF4-FFF2-40B4-BE49-F238E27FC236}">
                  <a16:creationId xmlns:a16="http://schemas.microsoft.com/office/drawing/2014/main" id="{D1DD62A8-39B6-4330-8D12-2BDE8D579B30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9" name="Rectangle: Rounded Corners 93">
              <a:extLst>
                <a:ext uri="{FF2B5EF4-FFF2-40B4-BE49-F238E27FC236}">
                  <a16:creationId xmlns:a16="http://schemas.microsoft.com/office/drawing/2014/main" id="{ADDE1890-F46E-4F22-A6D0-4E6B138577A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0" name="Rectangle 94">
              <a:extLst>
                <a:ext uri="{FF2B5EF4-FFF2-40B4-BE49-F238E27FC236}">
                  <a16:creationId xmlns:a16="http://schemas.microsoft.com/office/drawing/2014/main" id="{C293A150-F397-4E5C-BFE4-DE01F5344CD9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30">
              <a:extLst>
                <a:ext uri="{FF2B5EF4-FFF2-40B4-BE49-F238E27FC236}">
                  <a16:creationId xmlns:a16="http://schemas.microsoft.com/office/drawing/2014/main" id="{FF4AF092-B712-4C6B-81B3-4207AAD4D728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แปรงฟัน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80BC6F71-2084-4461-85DC-6E9DC0F23F61}"/>
              </a:ext>
            </a:extLst>
          </p:cNvPr>
          <p:cNvGrpSpPr/>
          <p:nvPr/>
        </p:nvGrpSpPr>
        <p:grpSpPr>
          <a:xfrm>
            <a:off x="2468305" y="3961682"/>
            <a:ext cx="9434295" cy="679734"/>
            <a:chOff x="2110201" y="4663949"/>
            <a:chExt cx="10277676" cy="740500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93E88449-68C1-47FF-AC15-EB337BABBCB9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68A89652-24CC-40EA-9AC7-9424364DC0C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C983151A-DD8E-4C90-9D7B-5A088558F31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61754460-5BB7-4E68-84D3-2CB7761BC070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รับประทานอาหาร</a:t>
              </a:r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3F8E80CB-D80D-45DC-8C24-E8A4CF6136A0}"/>
              </a:ext>
            </a:extLst>
          </p:cNvPr>
          <p:cNvSpPr/>
          <p:nvPr/>
        </p:nvSpPr>
        <p:spPr>
          <a:xfrm>
            <a:off x="1970145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หลังจากตื่นนอนทุกเช้า เราควรทำอะไร</a:t>
            </a:r>
          </a:p>
        </p:txBody>
      </p:sp>
      <p:pic>
        <p:nvPicPr>
          <p:cNvPr id="89" name="Picture 8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2B28CA8-8DDF-42ED-821E-A5F3B456A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90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1432F46-D256-48AB-9D1C-5C7CF99CE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B684357E-A7C8-4262-830E-623F6019163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F3383A65-11B8-4A4A-8237-5EF820FA447D}"/>
              </a:ext>
            </a:extLst>
          </p:cNvPr>
          <p:cNvSpPr/>
          <p:nvPr/>
        </p:nvSpPr>
        <p:spPr>
          <a:xfrm>
            <a:off x="2002337" y="889770"/>
            <a:ext cx="7128181" cy="43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65"/>
              </a:lnSpc>
              <a:tabLst>
                <a:tab pos="199347" algn="dec"/>
                <a:tab pos="314759" algn="l"/>
                <a:tab pos="524598" algn="l"/>
                <a:tab pos="734438" algn="l"/>
                <a:tab pos="3252511" algn="l"/>
                <a:tab pos="3462350" algn="l"/>
                <a:tab pos="3672190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D31DDCF-92CA-4873-A6A8-E1FBBFBB950E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4C2A3265-F9C8-465C-8016-A2DE6F6EA4BF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F253D919-D1B8-47AA-9F21-F451AFDCE818}"/>
                </a:ext>
              </a:extLst>
            </p:cNvPr>
            <p:cNvSpPr/>
            <p:nvPr/>
          </p:nvSpPr>
          <p:spPr>
            <a:xfrm>
              <a:off x="2009997" y="4600189"/>
              <a:ext cx="8321334" cy="2313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แปรงฟัน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หลังจากตื่นนอนตอนเช้า เราควรสร้างสุขนิสัยที่ดีในการทำความสะอาดร่างกาย โดยการอาบน้ำอย่างน้อยวันละ 2 ครั้ง หลังตื่นนอนและก่อนเข้านอน เราควรสระผมอย่างน้อยสัปดาห์ละ 3-5 ครั้ง    เราควรแปรงฟันอย่างน้อยวันละ 2 ครั้ง หลังตื่นนอนและก่อนเข้านอน เมื่อทำความสะอาดร่างกาย  เสร็จแล้ว เราจึงรับประทานอาหารเช้า และหลังจากรับประทานอาหารเช้าเสร็จแล้ว เราสามารถ    แปรงฟันได้อีกครั้ง เพื่อสุขภาพช่องปากที่ดี </a:t>
              </a:r>
            </a:p>
          </p:txBody>
        </p:sp>
      </p:grpSp>
      <p:pic>
        <p:nvPicPr>
          <p:cNvPr id="109" name="close">
            <a:extLst>
              <a:ext uri="{FF2B5EF4-FFF2-40B4-BE49-F238E27FC236}">
                <a16:creationId xmlns:a16="http://schemas.microsoft.com/office/drawing/2014/main" id="{1A03FBEF-857A-477D-AE37-7E3E9CDB6E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6F582174-6386-47D0-9D08-9CB69DB29F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4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กลุ่ม 4">
            <a:extLst>
              <a:ext uri="{FF2B5EF4-FFF2-40B4-BE49-F238E27FC236}">
                <a16:creationId xmlns:a16="http://schemas.microsoft.com/office/drawing/2014/main" id="{5503F0E8-386F-4C8D-BA4D-638D07F3BD5D}"/>
              </a:ext>
            </a:extLst>
          </p:cNvPr>
          <p:cNvGrpSpPr/>
          <p:nvPr/>
        </p:nvGrpSpPr>
        <p:grpSpPr>
          <a:xfrm>
            <a:off x="2489257" y="2487923"/>
            <a:ext cx="8389530" cy="669008"/>
            <a:chOff x="2115662" y="3062366"/>
            <a:chExt cx="8376538" cy="728815"/>
          </a:xfrm>
        </p:grpSpPr>
        <p:sp>
          <p:nvSpPr>
            <p:cNvPr id="50" name="Rectangle: Rounded Corners 23">
              <a:extLst>
                <a:ext uri="{FF2B5EF4-FFF2-40B4-BE49-F238E27FC236}">
                  <a16:creationId xmlns:a16="http://schemas.microsoft.com/office/drawing/2014/main" id="{8E18CC7F-3843-4073-B670-E4B3D51372AC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1" name="Rectangle: Rounded Corners 83">
              <a:extLst>
                <a:ext uri="{FF2B5EF4-FFF2-40B4-BE49-F238E27FC236}">
                  <a16:creationId xmlns:a16="http://schemas.microsoft.com/office/drawing/2014/main" id="{9F04B19B-FA6B-48A9-BB2D-29F99FE47F7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88">
              <a:extLst>
                <a:ext uri="{FF2B5EF4-FFF2-40B4-BE49-F238E27FC236}">
                  <a16:creationId xmlns:a16="http://schemas.microsoft.com/office/drawing/2014/main" id="{B4A1C092-F0BD-4EAE-8546-8413A73FCC4B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3E6D968A-591D-45D7-8E81-30BD7315FE43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มือสกปรกเสียบุคลิกภาพ</a:t>
              </a:r>
            </a:p>
          </p:txBody>
        </p:sp>
      </p:grpSp>
      <p:grpSp>
        <p:nvGrpSpPr>
          <p:cNvPr id="56" name="กลุ่ม 2">
            <a:extLst>
              <a:ext uri="{FF2B5EF4-FFF2-40B4-BE49-F238E27FC236}">
                <a16:creationId xmlns:a16="http://schemas.microsoft.com/office/drawing/2014/main" id="{E5BD24E0-F219-486C-875C-37B299DED356}"/>
              </a:ext>
            </a:extLst>
          </p:cNvPr>
          <p:cNvGrpSpPr/>
          <p:nvPr/>
        </p:nvGrpSpPr>
        <p:grpSpPr>
          <a:xfrm>
            <a:off x="2483787" y="3250330"/>
            <a:ext cx="7123914" cy="679318"/>
            <a:chOff x="2110199" y="3860611"/>
            <a:chExt cx="7760758" cy="740046"/>
          </a:xfrm>
        </p:grpSpPr>
        <p:sp>
          <p:nvSpPr>
            <p:cNvPr id="57" name="Rectangle: Rounded Corners 24">
              <a:extLst>
                <a:ext uri="{FF2B5EF4-FFF2-40B4-BE49-F238E27FC236}">
                  <a16:creationId xmlns:a16="http://schemas.microsoft.com/office/drawing/2014/main" id="{50226201-2672-4287-B70D-BFF393FFC758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8" name="Rectangle: Rounded Corners 93">
              <a:extLst>
                <a:ext uri="{FF2B5EF4-FFF2-40B4-BE49-F238E27FC236}">
                  <a16:creationId xmlns:a16="http://schemas.microsoft.com/office/drawing/2014/main" id="{2D7439BF-C715-436F-826D-001C40CB4E5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7F593D5A-BD5D-4FCC-BEB7-2AAD162103B3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02031E37-A4C1-4509-93F4-ECE77C3EFEE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ร่างกายเกิดอาการเจ็บป่วย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D8C4328C-1627-4779-B3B3-028CFEDA6896}"/>
              </a:ext>
            </a:extLst>
          </p:cNvPr>
          <p:cNvGrpSpPr/>
          <p:nvPr/>
        </p:nvGrpSpPr>
        <p:grpSpPr>
          <a:xfrm>
            <a:off x="2483787" y="4015980"/>
            <a:ext cx="9434295" cy="679734"/>
            <a:chOff x="2110201" y="4663949"/>
            <a:chExt cx="10277676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029B4EE6-8364-49B0-8028-23767D586063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69E3B062-F916-4432-AC50-3EDF58DE12F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F3C4F0A7-4E05-4C09-92A8-48940EF62261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BE6DA1F7-FA8B-4D58-B921-65A11CE8D008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เชื้อโรคเข้าสู่ร่างกายทางปาก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89257" y="2487923"/>
            <a:ext cx="8389530" cy="669008"/>
            <a:chOff x="2115662" y="3062366"/>
            <a:chExt cx="8376538" cy="728815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มือสกปรกเสียบุคลิกภาพ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83787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ร่างกายเกิดอาการเจ็บป่วย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83787" y="4015980"/>
            <a:ext cx="9434295" cy="679734"/>
            <a:chOff x="2110201" y="4663949"/>
            <a:chExt cx="10277676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เชื้อโรคเข้าสู่ร่างกายทางปาก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85627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ถ้าเราไม่ล้างมือก่อนรับประทานอาหารจะส่งผลต่อสุขภาพอย่างไร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5FEF4BA9-75AE-4BDC-9928-34186A45E50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6678855-5139-4014-B2E6-E6D8BC4B7630}"/>
              </a:ext>
            </a:extLst>
          </p:cNvPr>
          <p:cNvCxnSpPr/>
          <p:nvPr/>
        </p:nvCxnSpPr>
        <p:spPr>
          <a:xfrm>
            <a:off x="3313991" y="2083981"/>
            <a:ext cx="3010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939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ร่างกายเกิดอาการเจ็บป่วย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เราใช้มือหยิบจับสิ่งของต่าง ๆ รวมถึงทำกิจกรรมต่าง ๆ มากมาย ซึ่งอาจทำให้มือสัมผัสกับ</a:t>
              </a:r>
              <a:endParaRPr lang="en-US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สิ่งสกปรกและเชื้อโรคได้ นอกจากจะทำให้เสียบุคลิกภาพแล้ว ถ้าเราไม่ล้างมือก่อนรับประทานอาหาร </a:t>
              </a:r>
              <a:endParaRPr lang="en-US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เราอาจเผลอใช้มือหยิบอาหารเข้าปาก หรือใช้มือสัมผัสกับหน้า ตา จมูก ทำให้เชื้อโรคเข้าสู่ร่างกาย </a:t>
              </a:r>
              <a:endParaRPr lang="en-US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เกิดอาการเจ็บป่วยได้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6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กลุ่ม 4">
            <a:extLst>
              <a:ext uri="{FF2B5EF4-FFF2-40B4-BE49-F238E27FC236}">
                <a16:creationId xmlns:a16="http://schemas.microsoft.com/office/drawing/2014/main" id="{0AF04CF4-939A-42F2-B949-33CE782E75BB}"/>
              </a:ext>
            </a:extLst>
          </p:cNvPr>
          <p:cNvGrpSpPr/>
          <p:nvPr/>
        </p:nvGrpSpPr>
        <p:grpSpPr>
          <a:xfrm>
            <a:off x="2489257" y="2487923"/>
            <a:ext cx="8389530" cy="669008"/>
            <a:chOff x="2115662" y="3062366"/>
            <a:chExt cx="8376538" cy="728815"/>
          </a:xfrm>
        </p:grpSpPr>
        <p:sp>
          <p:nvSpPr>
            <p:cNvPr id="50" name="Rectangle: Rounded Corners 23">
              <a:extLst>
                <a:ext uri="{FF2B5EF4-FFF2-40B4-BE49-F238E27FC236}">
                  <a16:creationId xmlns:a16="http://schemas.microsoft.com/office/drawing/2014/main" id="{198DEDC3-B6AD-41A2-B842-3B671D328137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1" name="Rectangle: Rounded Corners 83">
              <a:extLst>
                <a:ext uri="{FF2B5EF4-FFF2-40B4-BE49-F238E27FC236}">
                  <a16:creationId xmlns:a16="http://schemas.microsoft.com/office/drawing/2014/main" id="{A25337B4-9062-458A-8282-EADE5B29C9E7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88">
              <a:extLst>
                <a:ext uri="{FF2B5EF4-FFF2-40B4-BE49-F238E27FC236}">
                  <a16:creationId xmlns:a16="http://schemas.microsoft.com/office/drawing/2014/main" id="{24245ACA-E92B-4438-AB74-107AC1800E2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AE380D4A-90B5-4322-8CDE-1F9B44653401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อาบน้ำ</a:t>
              </a:r>
            </a:p>
          </p:txBody>
        </p:sp>
      </p:grpSp>
      <p:grpSp>
        <p:nvGrpSpPr>
          <p:cNvPr id="56" name="กลุ่ม 2">
            <a:extLst>
              <a:ext uri="{FF2B5EF4-FFF2-40B4-BE49-F238E27FC236}">
                <a16:creationId xmlns:a16="http://schemas.microsoft.com/office/drawing/2014/main" id="{0A1E8891-7AF7-4627-97E6-7FF5A7DC9AA5}"/>
              </a:ext>
            </a:extLst>
          </p:cNvPr>
          <p:cNvGrpSpPr/>
          <p:nvPr/>
        </p:nvGrpSpPr>
        <p:grpSpPr>
          <a:xfrm>
            <a:off x="2483787" y="3250330"/>
            <a:ext cx="7123914" cy="679318"/>
            <a:chOff x="2110199" y="3860611"/>
            <a:chExt cx="7760758" cy="740046"/>
          </a:xfrm>
        </p:grpSpPr>
        <p:sp>
          <p:nvSpPr>
            <p:cNvPr id="57" name="Rectangle: Rounded Corners 24">
              <a:extLst>
                <a:ext uri="{FF2B5EF4-FFF2-40B4-BE49-F238E27FC236}">
                  <a16:creationId xmlns:a16="http://schemas.microsoft.com/office/drawing/2014/main" id="{E94C895F-AF5D-42AB-9F82-7411CE5226AA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8" name="Rectangle: Rounded Corners 93">
              <a:extLst>
                <a:ext uri="{FF2B5EF4-FFF2-40B4-BE49-F238E27FC236}">
                  <a16:creationId xmlns:a16="http://schemas.microsoft.com/office/drawing/2014/main" id="{18675074-D8F2-450D-B188-706C1D2162D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0E2AC33C-D0F2-403E-9AB6-3A0922B277D7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8F6FC416-DFAF-46A6-8CFC-F78159225E4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ล้างมือ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0F1E780C-772E-46CA-9099-A05CEBE0D2A1}"/>
              </a:ext>
            </a:extLst>
          </p:cNvPr>
          <p:cNvGrpSpPr/>
          <p:nvPr/>
        </p:nvGrpSpPr>
        <p:grpSpPr>
          <a:xfrm>
            <a:off x="2483787" y="4015980"/>
            <a:ext cx="9434295" cy="679734"/>
            <a:chOff x="2110201" y="4663949"/>
            <a:chExt cx="10277676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1FA90ED3-A783-49E6-97F1-71B5F33B142E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F2BA8E37-713F-4511-BE20-F988D45720E8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A4C7329C-D937-4790-A672-0F8F02548A91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B8EE78D8-1C73-495C-BD08-93615F246AD8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ล้างหน้า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89257" y="2487923"/>
            <a:ext cx="8389530" cy="669008"/>
            <a:chOff x="2115662" y="3062366"/>
            <a:chExt cx="8376538" cy="728815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อาบน้ำ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83787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ล้างมือ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83787" y="4015980"/>
            <a:ext cx="9434295" cy="679734"/>
            <a:chOff x="2110201" y="4663949"/>
            <a:chExt cx="10277676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ล้างหน้า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85627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หลังขับถ่ายอุจจาระ ควรทำสิ่งใดทุกครั้ง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939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ล้างมือ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ห้องน้ำหรือห้องส้วมเป็นแหล่งสะสมของสิ่งสกปรกและเชื้อโรค มือของเราอาจสัมผัสกับสิ่งปนเปื้อนต่าง ๆ จากอุปกรณ์ เครื่องใช้และสุขภัณฑ์ภายในห้องน้ำ หรือสัมผัสกับสิ่งสกปรกขณะทำความสะอาดร่างกายหลังขับถ่ายเสร็จแล้ว ดังนั้น หลังขับถ่ายอุจจาระเสร็จแล้ว เราควรล้างมือให้สะอาดด้วยสบู่</a:t>
              </a:r>
              <a:endParaRPr lang="en-US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ทุกครั้ง เพื่อป้องกันเชื้อโรคเข้าสู่ร่างกาย 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21995079-8872-4CE4-909F-D9CCDB21652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18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กลุ่ม 4">
            <a:extLst>
              <a:ext uri="{FF2B5EF4-FFF2-40B4-BE49-F238E27FC236}">
                <a16:creationId xmlns:a16="http://schemas.microsoft.com/office/drawing/2014/main" id="{77FDAB65-BCB7-4433-908A-BA201A921622}"/>
              </a:ext>
            </a:extLst>
          </p:cNvPr>
          <p:cNvGrpSpPr/>
          <p:nvPr/>
        </p:nvGrpSpPr>
        <p:grpSpPr>
          <a:xfrm>
            <a:off x="2490312" y="2487923"/>
            <a:ext cx="8389530" cy="669008"/>
            <a:chOff x="2115662" y="3062366"/>
            <a:chExt cx="8376538" cy="728815"/>
          </a:xfrm>
        </p:grpSpPr>
        <p:sp>
          <p:nvSpPr>
            <p:cNvPr id="42" name="Rectangle: Rounded Corners 23">
              <a:extLst>
                <a:ext uri="{FF2B5EF4-FFF2-40B4-BE49-F238E27FC236}">
                  <a16:creationId xmlns:a16="http://schemas.microsoft.com/office/drawing/2014/main" id="{B762A6F6-3F29-4812-B8CF-4ED236104B37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3" name="Rectangle: Rounded Corners 83">
              <a:extLst>
                <a:ext uri="{FF2B5EF4-FFF2-40B4-BE49-F238E27FC236}">
                  <a16:creationId xmlns:a16="http://schemas.microsoft.com/office/drawing/2014/main" id="{20296C77-9BA5-4C85-ADFD-33BDB1A78E0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4" name="Rectangle 88">
              <a:extLst>
                <a:ext uri="{FF2B5EF4-FFF2-40B4-BE49-F238E27FC236}">
                  <a16:creationId xmlns:a16="http://schemas.microsoft.com/office/drawing/2014/main" id="{DA10C185-546E-419E-86FC-F4188F335CA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29">
              <a:extLst>
                <a:ext uri="{FF2B5EF4-FFF2-40B4-BE49-F238E27FC236}">
                  <a16:creationId xmlns:a16="http://schemas.microsoft.com/office/drawing/2014/main" id="{40EEADB8-F5A2-4D67-82BE-30227BA5EB3D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แปรงฟัน</a:t>
              </a:r>
            </a:p>
          </p:txBody>
        </p:sp>
      </p:grpSp>
      <p:grpSp>
        <p:nvGrpSpPr>
          <p:cNvPr id="47" name="กลุ่ม 2">
            <a:extLst>
              <a:ext uri="{FF2B5EF4-FFF2-40B4-BE49-F238E27FC236}">
                <a16:creationId xmlns:a16="http://schemas.microsoft.com/office/drawing/2014/main" id="{4B832867-79B9-4D74-9242-9633ABCF7F2F}"/>
              </a:ext>
            </a:extLst>
          </p:cNvPr>
          <p:cNvGrpSpPr/>
          <p:nvPr/>
        </p:nvGrpSpPr>
        <p:grpSpPr>
          <a:xfrm>
            <a:off x="2490312" y="3250330"/>
            <a:ext cx="7123914" cy="679318"/>
            <a:chOff x="2110199" y="3860611"/>
            <a:chExt cx="7760758" cy="740046"/>
          </a:xfrm>
        </p:grpSpPr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7630A544-8746-42AF-B3E4-E53F2639358E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9" name="Rectangle: Rounded Corners 93">
              <a:extLst>
                <a:ext uri="{FF2B5EF4-FFF2-40B4-BE49-F238E27FC236}">
                  <a16:creationId xmlns:a16="http://schemas.microsoft.com/office/drawing/2014/main" id="{F3E10FD3-C74A-457D-9C84-368AC392C9F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E7A63C9C-48B0-4DEE-B54C-ACED1F4C9B1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3AD0EA98-4AB4-4876-91C8-4F89EE8FC3FE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ตัดเล็บ</a:t>
              </a:r>
            </a:p>
          </p:txBody>
        </p:sp>
      </p:grpSp>
      <p:grpSp>
        <p:nvGrpSpPr>
          <p:cNvPr id="59" name="กลุ่ม 1">
            <a:extLst>
              <a:ext uri="{FF2B5EF4-FFF2-40B4-BE49-F238E27FC236}">
                <a16:creationId xmlns:a16="http://schemas.microsoft.com/office/drawing/2014/main" id="{E9951988-17DD-40DA-BDF7-A69AA5EB772C}"/>
              </a:ext>
            </a:extLst>
          </p:cNvPr>
          <p:cNvGrpSpPr/>
          <p:nvPr/>
        </p:nvGrpSpPr>
        <p:grpSpPr>
          <a:xfrm>
            <a:off x="2490312" y="3961682"/>
            <a:ext cx="9434295" cy="679734"/>
            <a:chOff x="2110201" y="4663949"/>
            <a:chExt cx="10277676" cy="74050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09F93FB0-634D-47C8-BFBA-88EAB80ABB12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9C199DCA-F2CE-454C-ACD9-4ADDFC9B5AF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23A3B985-30A3-49B6-84F1-64CFA947EE77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AB2251BE-88BC-4422-96E0-B770DD07B780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สระผม</a:t>
              </a:r>
            </a:p>
          </p:txBody>
        </p:sp>
      </p:grpSp>
      <p:grpSp>
        <p:nvGrpSpPr>
          <p:cNvPr id="75" name="กลุ่ม 4">
            <a:extLst>
              <a:ext uri="{FF2B5EF4-FFF2-40B4-BE49-F238E27FC236}">
                <a16:creationId xmlns:a16="http://schemas.microsoft.com/office/drawing/2014/main" id="{40392979-0E2A-4D93-A898-956B77C441DF}"/>
              </a:ext>
            </a:extLst>
          </p:cNvPr>
          <p:cNvGrpSpPr/>
          <p:nvPr/>
        </p:nvGrpSpPr>
        <p:grpSpPr>
          <a:xfrm>
            <a:off x="2490312" y="2487923"/>
            <a:ext cx="8389530" cy="669008"/>
            <a:chOff x="2115662" y="3062366"/>
            <a:chExt cx="8376538" cy="728815"/>
          </a:xfrm>
        </p:grpSpPr>
        <p:sp>
          <p:nvSpPr>
            <p:cNvPr id="76" name="Rectangle: Rounded Corners 23">
              <a:extLst>
                <a:ext uri="{FF2B5EF4-FFF2-40B4-BE49-F238E27FC236}">
                  <a16:creationId xmlns:a16="http://schemas.microsoft.com/office/drawing/2014/main" id="{51805142-8736-4301-AAE2-59B9D3FC302D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83">
              <a:extLst>
                <a:ext uri="{FF2B5EF4-FFF2-40B4-BE49-F238E27FC236}">
                  <a16:creationId xmlns:a16="http://schemas.microsoft.com/office/drawing/2014/main" id="{2C1876AC-BB0D-4C10-9B51-A718F3B0EB6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88">
              <a:extLst>
                <a:ext uri="{FF2B5EF4-FFF2-40B4-BE49-F238E27FC236}">
                  <a16:creationId xmlns:a16="http://schemas.microsoft.com/office/drawing/2014/main" id="{BC497AD4-A7A0-487A-839B-B2F156FB2C6D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29">
              <a:extLst>
                <a:ext uri="{FF2B5EF4-FFF2-40B4-BE49-F238E27FC236}">
                  <a16:creationId xmlns:a16="http://schemas.microsoft.com/office/drawing/2014/main" id="{A2DABB3C-D376-4C8D-9089-538663499776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แปรงฟัน</a:t>
              </a:r>
            </a:p>
          </p:txBody>
        </p:sp>
      </p:grpSp>
      <p:grpSp>
        <p:nvGrpSpPr>
          <p:cNvPr id="80" name="กลุ่ม 2">
            <a:extLst>
              <a:ext uri="{FF2B5EF4-FFF2-40B4-BE49-F238E27FC236}">
                <a16:creationId xmlns:a16="http://schemas.microsoft.com/office/drawing/2014/main" id="{6B2F2B66-50BF-4128-BEA9-6E3F422A1D5D}"/>
              </a:ext>
            </a:extLst>
          </p:cNvPr>
          <p:cNvGrpSpPr/>
          <p:nvPr/>
        </p:nvGrpSpPr>
        <p:grpSpPr>
          <a:xfrm>
            <a:off x="2490312" y="3250330"/>
            <a:ext cx="7123914" cy="679318"/>
            <a:chOff x="2110199" y="3860611"/>
            <a:chExt cx="7760758" cy="740046"/>
          </a:xfrm>
        </p:grpSpPr>
        <p:sp>
          <p:nvSpPr>
            <p:cNvPr id="81" name="Rectangle: Rounded Corners 24">
              <a:extLst>
                <a:ext uri="{FF2B5EF4-FFF2-40B4-BE49-F238E27FC236}">
                  <a16:creationId xmlns:a16="http://schemas.microsoft.com/office/drawing/2014/main" id="{DBDF1F6F-F5D2-4E65-8203-3EC1483D5BB5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3" name="Rectangle: Rounded Corners 93">
              <a:extLst>
                <a:ext uri="{FF2B5EF4-FFF2-40B4-BE49-F238E27FC236}">
                  <a16:creationId xmlns:a16="http://schemas.microsoft.com/office/drawing/2014/main" id="{CA1D6256-BA59-4589-9A5B-CDE0071DB8D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4" name="Rectangle 94">
              <a:extLst>
                <a:ext uri="{FF2B5EF4-FFF2-40B4-BE49-F238E27FC236}">
                  <a16:creationId xmlns:a16="http://schemas.microsoft.com/office/drawing/2014/main" id="{A6E1DA3D-952D-44F3-A773-CE59B9C9DAC9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30">
              <a:extLst>
                <a:ext uri="{FF2B5EF4-FFF2-40B4-BE49-F238E27FC236}">
                  <a16:creationId xmlns:a16="http://schemas.microsoft.com/office/drawing/2014/main" id="{9ECB5D0F-4C97-4BFF-9582-8456536824EF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ตัดเล็บ</a:t>
              </a:r>
            </a:p>
          </p:txBody>
        </p:sp>
      </p:grpSp>
      <p:grpSp>
        <p:nvGrpSpPr>
          <p:cNvPr id="86" name="กลุ่ม 1">
            <a:extLst>
              <a:ext uri="{FF2B5EF4-FFF2-40B4-BE49-F238E27FC236}">
                <a16:creationId xmlns:a16="http://schemas.microsoft.com/office/drawing/2014/main" id="{5DFEB73E-7F5B-4A4D-8A71-0ED229914894}"/>
              </a:ext>
            </a:extLst>
          </p:cNvPr>
          <p:cNvGrpSpPr/>
          <p:nvPr/>
        </p:nvGrpSpPr>
        <p:grpSpPr>
          <a:xfrm>
            <a:off x="2490312" y="3961682"/>
            <a:ext cx="9434295" cy="679734"/>
            <a:chOff x="2110201" y="4663949"/>
            <a:chExt cx="10277676" cy="740500"/>
          </a:xfrm>
        </p:grpSpPr>
        <p:sp>
          <p:nvSpPr>
            <p:cNvPr id="87" name="Rectangle: Rounded Corners 25">
              <a:extLst>
                <a:ext uri="{FF2B5EF4-FFF2-40B4-BE49-F238E27FC236}">
                  <a16:creationId xmlns:a16="http://schemas.microsoft.com/office/drawing/2014/main" id="{D2B69A77-4A92-4547-A90B-C6FB849450A4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8" name="Rectangle: Rounded Corners 104">
              <a:extLst>
                <a:ext uri="{FF2B5EF4-FFF2-40B4-BE49-F238E27FC236}">
                  <a16:creationId xmlns:a16="http://schemas.microsoft.com/office/drawing/2014/main" id="{9B46F1AF-F3BD-4017-B125-0626672A11E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9" name="Rectangle 107">
              <a:extLst>
                <a:ext uri="{FF2B5EF4-FFF2-40B4-BE49-F238E27FC236}">
                  <a16:creationId xmlns:a16="http://schemas.microsoft.com/office/drawing/2014/main" id="{0ABB66B6-B06B-40DB-A359-B45AF1EF293D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0" name="Rectangle 31">
              <a:extLst>
                <a:ext uri="{FF2B5EF4-FFF2-40B4-BE49-F238E27FC236}">
                  <a16:creationId xmlns:a16="http://schemas.microsoft.com/office/drawing/2014/main" id="{F6E81422-8C59-4693-AF15-CC7518CC1B99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สระผม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97459F8F-4E97-42E1-A208-882996988B22}"/>
              </a:ext>
            </a:extLst>
          </p:cNvPr>
          <p:cNvSpPr/>
          <p:nvPr/>
        </p:nvSpPr>
        <p:spPr>
          <a:xfrm>
            <a:off x="1992152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นักเรียนควรทำสิ่งใดทุกวัน</a:t>
            </a:r>
          </a:p>
        </p:txBody>
      </p:sp>
      <p:pic>
        <p:nvPicPr>
          <p:cNvPr id="72" name="Picture 7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68A90F-5D92-4538-AAFD-D9AA937F2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73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8C83A5AA-17FC-4AEA-8B77-E90C81E27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68F3D98-BEF4-4EC0-A607-FB5059B681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4020A904-9377-4CEC-9921-6A124BC81E1B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81744B70-C000-486B-ABDE-AFBB2CAB0346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44BF8A6D-1B87-42D5-8819-E4334C685104}"/>
                </a:ext>
              </a:extLst>
            </p:cNvPr>
            <p:cNvSpPr/>
            <p:nvPr/>
          </p:nvSpPr>
          <p:spPr>
            <a:xfrm>
              <a:off x="1885173" y="4605047"/>
              <a:ext cx="8549357" cy="2309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แปรงฟัน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ในกิจวัตรประจำวัน เราควรดูแลรักษาความสะอาดร่างกาย การแปรงฟัน เราควรแปรงฟันทุกวัน  อย่างน้อยวันละ 2 ครั้ง หลังตื่นนอนและก่อนเข้านอน หรือทุกครั้งหลังรับประทานอาหาร การตัดเล็บ     เราควรตัดเล็บให้สั้นอยู่เสมอ เพื่อลดการสะสมของสิ่งสกปรกและเชื้อโรค ซึ่งเล็บจะยาวขึ้นวันละประมาณ 0.5-1.2 มิลลิเมตร จึงไม่จำเป็นต้องตัดเล็บทุกวัน การสระผม เราควรสระผมอย่างน้อยสัปดาห์ละ 3-5 ครั้ง แต่ถ้าผมและหนังศีรษะมีความมันมากก็จำเป็นต้องทำความสะอาดบ่อยครั้งขึ้น</a:t>
              </a:r>
            </a:p>
          </p:txBody>
        </p:sp>
      </p:grpSp>
      <p:pic>
        <p:nvPicPr>
          <p:cNvPr id="95" name="close">
            <a:extLst>
              <a:ext uri="{FF2B5EF4-FFF2-40B4-BE49-F238E27FC236}">
                <a16:creationId xmlns:a16="http://schemas.microsoft.com/office/drawing/2014/main" id="{CEF29BEE-EB6A-4D50-98B1-AC2CBE2B894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  <p:pic>
        <p:nvPicPr>
          <p:cNvPr id="46" name="explaination">
            <a:extLst>
              <a:ext uri="{FF2B5EF4-FFF2-40B4-BE49-F238E27FC236}">
                <a16:creationId xmlns:a16="http://schemas.microsoft.com/office/drawing/2014/main" id="{D096C7ED-04F8-4045-B7BE-56CEE9BF77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28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กลุ่ม 4">
            <a:extLst>
              <a:ext uri="{FF2B5EF4-FFF2-40B4-BE49-F238E27FC236}">
                <a16:creationId xmlns:a16="http://schemas.microsoft.com/office/drawing/2014/main" id="{24964853-9BCD-4061-84D7-81D9E38006F2}"/>
              </a:ext>
            </a:extLst>
          </p:cNvPr>
          <p:cNvGrpSpPr/>
          <p:nvPr/>
        </p:nvGrpSpPr>
        <p:grpSpPr>
          <a:xfrm>
            <a:off x="2477066" y="2487923"/>
            <a:ext cx="8389530" cy="669008"/>
            <a:chOff x="2115662" y="3062366"/>
            <a:chExt cx="8376538" cy="728815"/>
          </a:xfrm>
        </p:grpSpPr>
        <p:sp>
          <p:nvSpPr>
            <p:cNvPr id="50" name="Rectangle: Rounded Corners 23">
              <a:extLst>
                <a:ext uri="{FF2B5EF4-FFF2-40B4-BE49-F238E27FC236}">
                  <a16:creationId xmlns:a16="http://schemas.microsoft.com/office/drawing/2014/main" id="{83000F32-2A13-4F7C-AAD5-0BE58DA2D6F1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1" name="Rectangle: Rounded Corners 83">
              <a:extLst>
                <a:ext uri="{FF2B5EF4-FFF2-40B4-BE49-F238E27FC236}">
                  <a16:creationId xmlns:a16="http://schemas.microsoft.com/office/drawing/2014/main" id="{B99D0D5B-18CC-414B-80C4-EB58E734717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88">
              <a:extLst>
                <a:ext uri="{FF2B5EF4-FFF2-40B4-BE49-F238E27FC236}">
                  <a16:creationId xmlns:a16="http://schemas.microsoft.com/office/drawing/2014/main" id="{94F5AA91-3F35-4D7E-B247-48BD00AE716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DA57CE7E-C0BE-431D-8358-D984225156C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ทาแป้งฝุ่น</a:t>
              </a:r>
            </a:p>
          </p:txBody>
        </p:sp>
      </p:grpSp>
      <p:grpSp>
        <p:nvGrpSpPr>
          <p:cNvPr id="56" name="กลุ่ม 2">
            <a:extLst>
              <a:ext uri="{FF2B5EF4-FFF2-40B4-BE49-F238E27FC236}">
                <a16:creationId xmlns:a16="http://schemas.microsoft.com/office/drawing/2014/main" id="{7DD50997-5BC6-4F01-B858-6B4982FF6BD4}"/>
              </a:ext>
            </a:extLst>
          </p:cNvPr>
          <p:cNvGrpSpPr/>
          <p:nvPr/>
        </p:nvGrpSpPr>
        <p:grpSpPr>
          <a:xfrm>
            <a:off x="2471596" y="3250330"/>
            <a:ext cx="7123914" cy="679318"/>
            <a:chOff x="2110199" y="3860611"/>
            <a:chExt cx="7760758" cy="740046"/>
          </a:xfrm>
        </p:grpSpPr>
        <p:sp>
          <p:nvSpPr>
            <p:cNvPr id="57" name="Rectangle: Rounded Corners 24">
              <a:extLst>
                <a:ext uri="{FF2B5EF4-FFF2-40B4-BE49-F238E27FC236}">
                  <a16:creationId xmlns:a16="http://schemas.microsoft.com/office/drawing/2014/main" id="{AA61EBB6-A8D6-4966-81F8-72DD83FA7BEC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8" name="Rectangle: Rounded Corners 93">
              <a:extLst>
                <a:ext uri="{FF2B5EF4-FFF2-40B4-BE49-F238E27FC236}">
                  <a16:creationId xmlns:a16="http://schemas.microsoft.com/office/drawing/2014/main" id="{D046EED2-96B4-4575-9FB0-AB490460A8E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F0D98C05-9BF0-4773-A9B9-1E0F0F9707CD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61A9D3D4-A527-473F-A3C7-919B02A1D91A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สวมเสื้อผ้า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BCAAE1D9-2C72-4982-A402-D9B03AA5C215}"/>
              </a:ext>
            </a:extLst>
          </p:cNvPr>
          <p:cNvGrpSpPr/>
          <p:nvPr/>
        </p:nvGrpSpPr>
        <p:grpSpPr>
          <a:xfrm>
            <a:off x="2471596" y="4046090"/>
            <a:ext cx="9410849" cy="679734"/>
            <a:chOff x="2110201" y="4663949"/>
            <a:chExt cx="10252134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49C008A7-1B90-4D06-9633-4B9CB99936E3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7524221E-6B56-42F0-9EA0-1CA20D1FE17E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280DCAA7-4B4F-4A75-803C-CF60E39AF76F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9808F478-7404-4204-9467-9B0C36A062A4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เช็ดตัวให้แห้ง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77066" y="2487923"/>
            <a:ext cx="8389530" cy="669008"/>
            <a:chOff x="2115662" y="3062366"/>
            <a:chExt cx="8376538" cy="728815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ทาแป้งฝุ่น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71596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สวมเสื้อผ้า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71596" y="4046090"/>
            <a:ext cx="9410849" cy="679734"/>
            <a:chOff x="2110201" y="4663949"/>
            <a:chExt cx="10252134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เช็ดตัวให้แห้ง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73436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หลังอาบน้ำเสร็จ ควรทำอะไรเป็นลำดับแรก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885173" y="4605047"/>
              <a:ext cx="8549357" cy="1939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เช็ดตัวให้แห้ง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หลังจากอาบน้ำเสร็จแล้ว เราควรเช็ดตัวให้แห้งด้วยผ้าเช็ดตัวที่สะอาด ไม่ควรปล่อยให้ตัวเปียกเป็นเวลานาน หรือปล่อยให้ตัวแห้งเอง อาจทาแป้งฝุ่นได้หลังจากเช็ดตัวแห้งสนิทแล้ว ไม่ควรทาแป้งขณะที่ตัวเปียก เพราะอาจทำให้แป้งจับตัวเป็นก้อน จากนั้นจึงสวมเสื้อผ้าชุดใหม่ที่สะอาด ไม่ควรสวมเสื้อผ้าชุดเดิม เพราะสิ่งสกปรกอาจติดร่างกายได้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7BE53579-A975-4A87-9A07-CDE7129A988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9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กลุ่ม 4">
            <a:extLst>
              <a:ext uri="{FF2B5EF4-FFF2-40B4-BE49-F238E27FC236}">
                <a16:creationId xmlns:a16="http://schemas.microsoft.com/office/drawing/2014/main" id="{D412CD7C-619A-4A56-934F-DC824DEFD086}"/>
              </a:ext>
            </a:extLst>
          </p:cNvPr>
          <p:cNvGrpSpPr/>
          <p:nvPr/>
        </p:nvGrpSpPr>
        <p:grpSpPr>
          <a:xfrm>
            <a:off x="2471596" y="2486911"/>
            <a:ext cx="8389530" cy="669008"/>
            <a:chOff x="2115662" y="3062366"/>
            <a:chExt cx="8376538" cy="728815"/>
          </a:xfrm>
        </p:grpSpPr>
        <p:sp>
          <p:nvSpPr>
            <p:cNvPr id="50" name="Rectangle: Rounded Corners 23">
              <a:extLst>
                <a:ext uri="{FF2B5EF4-FFF2-40B4-BE49-F238E27FC236}">
                  <a16:creationId xmlns:a16="http://schemas.microsoft.com/office/drawing/2014/main" id="{4D2A71EE-CF3C-4693-ABE9-586EF56393E0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1" name="Rectangle: Rounded Corners 83">
              <a:extLst>
                <a:ext uri="{FF2B5EF4-FFF2-40B4-BE49-F238E27FC236}">
                  <a16:creationId xmlns:a16="http://schemas.microsoft.com/office/drawing/2014/main" id="{18965E55-B3FE-4998-A8B6-3870E99A4B27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88">
              <a:extLst>
                <a:ext uri="{FF2B5EF4-FFF2-40B4-BE49-F238E27FC236}">
                  <a16:creationId xmlns:a16="http://schemas.microsoft.com/office/drawing/2014/main" id="{E622E536-0717-488A-B69E-0D4D13DA75B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BFAC06A3-57FF-47B1-8966-A18C3AF8208A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ทายาสีฟันที่รอบ ๆ แผล</a:t>
              </a:r>
            </a:p>
          </p:txBody>
        </p:sp>
      </p:grpSp>
      <p:grpSp>
        <p:nvGrpSpPr>
          <p:cNvPr id="56" name="กลุ่ม 2">
            <a:extLst>
              <a:ext uri="{FF2B5EF4-FFF2-40B4-BE49-F238E27FC236}">
                <a16:creationId xmlns:a16="http://schemas.microsoft.com/office/drawing/2014/main" id="{78CE777A-2EBE-4692-BAA3-97A4EEF66E4F}"/>
              </a:ext>
            </a:extLst>
          </p:cNvPr>
          <p:cNvGrpSpPr/>
          <p:nvPr/>
        </p:nvGrpSpPr>
        <p:grpSpPr>
          <a:xfrm>
            <a:off x="2471596" y="3249318"/>
            <a:ext cx="7123914" cy="679318"/>
            <a:chOff x="2110199" y="3860611"/>
            <a:chExt cx="7760758" cy="740046"/>
          </a:xfrm>
        </p:grpSpPr>
        <p:sp>
          <p:nvSpPr>
            <p:cNvPr id="57" name="Rectangle: Rounded Corners 24">
              <a:extLst>
                <a:ext uri="{FF2B5EF4-FFF2-40B4-BE49-F238E27FC236}">
                  <a16:creationId xmlns:a16="http://schemas.microsoft.com/office/drawing/2014/main" id="{880B3F0F-6D7F-4077-A832-2EBF02E128DE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8" name="Rectangle: Rounded Corners 93">
              <a:extLst>
                <a:ext uri="{FF2B5EF4-FFF2-40B4-BE49-F238E27FC236}">
                  <a16:creationId xmlns:a16="http://schemas.microsoft.com/office/drawing/2014/main" id="{8F3D9B69-E3AC-4BAE-8C3A-7E18FFB7345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55E06D71-E9EB-4FD7-8B2A-15F1807D8E00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EBF3E371-9A92-4384-AA8E-9E87C0A066AC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ใช้ปลาสเตอร์ยาปิดที่แผล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9E832C1E-FEB6-4697-B8A9-18DA0A4B4CC3}"/>
              </a:ext>
            </a:extLst>
          </p:cNvPr>
          <p:cNvGrpSpPr/>
          <p:nvPr/>
        </p:nvGrpSpPr>
        <p:grpSpPr>
          <a:xfrm>
            <a:off x="2471596" y="4076174"/>
            <a:ext cx="9410849" cy="679734"/>
            <a:chOff x="2110201" y="4663949"/>
            <a:chExt cx="10252134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B3EBE828-8D1F-4ED3-8322-737820DBF8C3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72D8D095-5B51-4028-8278-CACF0DEA307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71A6235F-DBB7-4C79-90F7-D6081B45211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5A619698-3D8E-4725-B261-0C095742E27C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ประคบแผลด้วยความเย็น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71596" y="2487923"/>
            <a:ext cx="8389530" cy="669008"/>
            <a:chOff x="2115662" y="3062366"/>
            <a:chExt cx="8376538" cy="728815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ทายาสีฟันที่รอบ ๆ แผล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71596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ใช้ปลาสเตอร์ยาปิดที่แผล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71596" y="4077186"/>
            <a:ext cx="9410849" cy="679734"/>
            <a:chOff x="2110201" y="4663949"/>
            <a:chExt cx="10252134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ประคบแผลด้วยความเย็น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73436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เมื่อเกิดบาดแผลฟกช้ำควรปฏิบัติตนอย่างไร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885173" y="4605047"/>
              <a:ext cx="8409504" cy="37869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ประคบแผลด้วยความเย็น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รอยฟกช้ำเกิดขึ้นเมื่อร่างกายได้รับแรงกระแทกตั้งแต่เบา ปานกลาง จนถึงขั้นรุนแรง ทำให้หลอดเลือดใต้ผิวหนังแตก และมีการรั่วของเลือดออกมาบริเวณรอบ</a:t>
              </a: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ทำให้ผิวบริเวณที่ถูกกระแทกเปลี่ยนสีไป ดังนั้นเมื่อพบว่ามีรอยฟกช้ำให้รีบทำการประคบด้วยความเย็นทันที ความเย็นจะช่วยทำให้หลอดเลือดใต้ผิวหนังแข็งตัว ซึ่งวิธีการประคบเย็นที่ถูกต้อง จะต้องเอาน้ำแข็งใส่ถุงพลาสติกแล้วห่อผ้า ก่อนนำมาประคบ ไม่ควรใช้น้ำแข็งประคบที่ผิวหนังโดยตรง ภายใน 48 ชั่วโมงหลังจากเริ่มมีรอยช้ำเขียว ประคบอย่างน้อย 15-30 นาที วันละ 2-3 ครั้ง หลังจาก 48 ชั่วโมง ควรประคบด้วยความร้อน เพื่อให้เลือดไหลเวียนไปยังบริเวณที่ช้ำมากขึ้น ทำให้รอยช้ำหายเร็วขึ้น โดยการนำผ้าขนหนูชุบน้ำอุ่น แล้วนำมาประคบที่รอยช้ำครั้งละ 10 นาที วันละ 2-3 ครั้ง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endParaRPr lang="th-TH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6AE75A93-7180-47FF-901A-FE13A65D68E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53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กลุ่ม 4">
            <a:extLst>
              <a:ext uri="{FF2B5EF4-FFF2-40B4-BE49-F238E27FC236}">
                <a16:creationId xmlns:a16="http://schemas.microsoft.com/office/drawing/2014/main" id="{D8AF912D-5D76-4FE8-8C94-A585CDD5D892}"/>
              </a:ext>
            </a:extLst>
          </p:cNvPr>
          <p:cNvGrpSpPr/>
          <p:nvPr/>
        </p:nvGrpSpPr>
        <p:grpSpPr>
          <a:xfrm>
            <a:off x="2467637" y="2487923"/>
            <a:ext cx="8389530" cy="669008"/>
            <a:chOff x="2115662" y="3062366"/>
            <a:chExt cx="8376538" cy="728815"/>
          </a:xfrm>
        </p:grpSpPr>
        <p:sp>
          <p:nvSpPr>
            <p:cNvPr id="50" name="Rectangle: Rounded Corners 23">
              <a:extLst>
                <a:ext uri="{FF2B5EF4-FFF2-40B4-BE49-F238E27FC236}">
                  <a16:creationId xmlns:a16="http://schemas.microsoft.com/office/drawing/2014/main" id="{301C9CBB-EFFD-4CF3-B580-D1BFFD4F24D4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1" name="Rectangle: Rounded Corners 83">
              <a:extLst>
                <a:ext uri="{FF2B5EF4-FFF2-40B4-BE49-F238E27FC236}">
                  <a16:creationId xmlns:a16="http://schemas.microsoft.com/office/drawing/2014/main" id="{F1A5F55D-F327-40CB-8ACC-761B0EF911C7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88">
              <a:extLst>
                <a:ext uri="{FF2B5EF4-FFF2-40B4-BE49-F238E27FC236}">
                  <a16:creationId xmlns:a16="http://schemas.microsoft.com/office/drawing/2014/main" id="{51DDD887-E76F-47B5-B793-43B29E750921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DB0D4058-F1E9-4491-AF35-25D07F25417A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รับประทานยาธาตุน้ำแดง</a:t>
              </a:r>
            </a:p>
          </p:txBody>
        </p:sp>
      </p:grpSp>
      <p:grpSp>
        <p:nvGrpSpPr>
          <p:cNvPr id="56" name="กลุ่ม 2">
            <a:extLst>
              <a:ext uri="{FF2B5EF4-FFF2-40B4-BE49-F238E27FC236}">
                <a16:creationId xmlns:a16="http://schemas.microsoft.com/office/drawing/2014/main" id="{FE7B1630-DE5B-4AD8-9030-8F8D1D6BC059}"/>
              </a:ext>
            </a:extLst>
          </p:cNvPr>
          <p:cNvGrpSpPr/>
          <p:nvPr/>
        </p:nvGrpSpPr>
        <p:grpSpPr>
          <a:xfrm>
            <a:off x="2467637" y="3250330"/>
            <a:ext cx="7123914" cy="679318"/>
            <a:chOff x="2110199" y="3860611"/>
            <a:chExt cx="7760758" cy="740046"/>
          </a:xfrm>
        </p:grpSpPr>
        <p:sp>
          <p:nvSpPr>
            <p:cNvPr id="57" name="Rectangle: Rounded Corners 24">
              <a:extLst>
                <a:ext uri="{FF2B5EF4-FFF2-40B4-BE49-F238E27FC236}">
                  <a16:creationId xmlns:a16="http://schemas.microsoft.com/office/drawing/2014/main" id="{0EBAB2C1-6EB2-4580-AFD0-83FBE3566D2C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8" name="Rectangle: Rounded Corners 93">
              <a:extLst>
                <a:ext uri="{FF2B5EF4-FFF2-40B4-BE49-F238E27FC236}">
                  <a16:creationId xmlns:a16="http://schemas.microsoft.com/office/drawing/2014/main" id="{1A9EFB6B-C366-421A-A824-CE5DAE00C9E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A21B9455-E6BF-4A60-B64C-FD773C236E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A13B9978-27DA-4907-9598-61E9F9F7D7F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เช็ดตัวด้วยน้ำเย็น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48AD807F-7D9C-45B6-A035-91848F04C9BB}"/>
              </a:ext>
            </a:extLst>
          </p:cNvPr>
          <p:cNvGrpSpPr/>
          <p:nvPr/>
        </p:nvGrpSpPr>
        <p:grpSpPr>
          <a:xfrm>
            <a:off x="2467637" y="4042644"/>
            <a:ext cx="9410849" cy="679734"/>
            <a:chOff x="2110201" y="4663949"/>
            <a:chExt cx="10252134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C8252D2B-699E-408A-B106-42C0F691BBEC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CEAABC40-0EAB-4F77-87BB-C95DB4B7092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E5994292-A99E-43FC-82DA-25BA26D87877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22DF206A-6DA4-480F-94F0-5867446012CF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นอนพักผ่อนมาก ๆ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67637" y="2487923"/>
            <a:ext cx="8389530" cy="669008"/>
            <a:chOff x="2115662" y="3062366"/>
            <a:chExt cx="8376538" cy="728815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รับประทานยาธาตุน้ำแดง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67637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เช็ดตัวด้วยน้ำเย็น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67637" y="4042644"/>
            <a:ext cx="9410849" cy="679734"/>
            <a:chOff x="2110201" y="4663949"/>
            <a:chExt cx="10252134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นอนพักผ่อนมาก ๆ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69477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เมื่อเกิดอาการปวดศีรษะควรปฏิบัติตนอย่างไร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885173" y="4605047"/>
              <a:ext cx="8409504" cy="3048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นอนพักผ่อนมาก ๆ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อาการปวดศีรษะ เป็นโรคที่สามารถพบได้ทุกเพศทุกวัย โดยอาการปวดศีรษะส่วนใหญ่ที่พบได้บ่อยมักเป็นชนิดไม่รุนแรง สามารถรักษาได้ด้วยการดูแลตัวเองโดยการนอนพักผ่อน และควรบอกอาการให้พ่อ แม่ หรือผู้ปกครองทราบ เพื่อที่ท่านจะได้นำยามาให้รับประทานเพื่อบรรเทาอาการ  ไม่ควรหยิบยามาปรับประทานเองเพราะอาจรับประทานยาผิดหรือไม่ถูกขนาด ส่งผลอันตรายต่อร่างกายได้ ยาธาตุน้ำแดงบรรเทาอาการท้องอืด ท้องเฟ้อ ถ้ารับประทานเข้าไปจะเป็นการใช้ยาผิดโรค ทำให้การรักษาไม่ได้ผลและอาจเป็นอันตรายได้ และการเช็ดตัวด้วยน้ำเย็นเป็นการลดความร้อนให้ร่างกายซึ่งอาจเกิดจากอาการเป็นลมแดด จึงเป็นการดูแลที่ไม่ถูกวิธี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9D5D5B2B-71D6-4BD0-A814-0B30FCA3AEC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9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8335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กลุ่ม 4">
            <a:extLst>
              <a:ext uri="{FF2B5EF4-FFF2-40B4-BE49-F238E27FC236}">
                <a16:creationId xmlns:a16="http://schemas.microsoft.com/office/drawing/2014/main" id="{5C77F626-C298-49DA-B736-268DBD39577F}"/>
              </a:ext>
            </a:extLst>
          </p:cNvPr>
          <p:cNvGrpSpPr/>
          <p:nvPr/>
        </p:nvGrpSpPr>
        <p:grpSpPr>
          <a:xfrm>
            <a:off x="2466596" y="2487923"/>
            <a:ext cx="8389530" cy="669008"/>
            <a:chOff x="2115662" y="3062366"/>
            <a:chExt cx="8376538" cy="728815"/>
          </a:xfrm>
        </p:grpSpPr>
        <p:sp>
          <p:nvSpPr>
            <p:cNvPr id="72" name="Rectangle: Rounded Corners 23">
              <a:extLst>
                <a:ext uri="{FF2B5EF4-FFF2-40B4-BE49-F238E27FC236}">
                  <a16:creationId xmlns:a16="http://schemas.microsoft.com/office/drawing/2014/main" id="{BBF32884-1AC2-4C74-AD63-1998395DDB75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3" name="Rectangle: Rounded Corners 83">
              <a:extLst>
                <a:ext uri="{FF2B5EF4-FFF2-40B4-BE49-F238E27FC236}">
                  <a16:creationId xmlns:a16="http://schemas.microsoft.com/office/drawing/2014/main" id="{7AA4DFC9-4D02-4CD1-9A95-66BDADC56BDB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4" name="Rectangle 88">
              <a:extLst>
                <a:ext uri="{FF2B5EF4-FFF2-40B4-BE49-F238E27FC236}">
                  <a16:creationId xmlns:a16="http://schemas.microsoft.com/office/drawing/2014/main" id="{D02DF8C0-F2BB-4BFA-B442-F288944C56FF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5" name="Rectangle 29">
              <a:extLst>
                <a:ext uri="{FF2B5EF4-FFF2-40B4-BE49-F238E27FC236}">
                  <a16:creationId xmlns:a16="http://schemas.microsoft.com/office/drawing/2014/main" id="{10F149A5-2062-4355-A4A1-66C3A7DD6A3E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แชมพูสระผม</a:t>
              </a:r>
            </a:p>
          </p:txBody>
        </p:sp>
      </p:grpSp>
      <p:grpSp>
        <p:nvGrpSpPr>
          <p:cNvPr id="76" name="กลุ่ม 2">
            <a:extLst>
              <a:ext uri="{FF2B5EF4-FFF2-40B4-BE49-F238E27FC236}">
                <a16:creationId xmlns:a16="http://schemas.microsoft.com/office/drawing/2014/main" id="{0D797DDE-48B9-46D0-BA9A-E98B46EC86BA}"/>
              </a:ext>
            </a:extLst>
          </p:cNvPr>
          <p:cNvGrpSpPr/>
          <p:nvPr/>
        </p:nvGrpSpPr>
        <p:grpSpPr>
          <a:xfrm>
            <a:off x="2466596" y="3250330"/>
            <a:ext cx="7123914" cy="679318"/>
            <a:chOff x="2110199" y="3860611"/>
            <a:chExt cx="7760758" cy="740046"/>
          </a:xfrm>
        </p:grpSpPr>
        <p:sp>
          <p:nvSpPr>
            <p:cNvPr id="77" name="Rectangle: Rounded Corners 24">
              <a:extLst>
                <a:ext uri="{FF2B5EF4-FFF2-40B4-BE49-F238E27FC236}">
                  <a16:creationId xmlns:a16="http://schemas.microsoft.com/office/drawing/2014/main" id="{6A8C85F0-E2DF-4A43-9458-35F99F31A2D5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8" name="Rectangle: Rounded Corners 93">
              <a:extLst>
                <a:ext uri="{FF2B5EF4-FFF2-40B4-BE49-F238E27FC236}">
                  <a16:creationId xmlns:a16="http://schemas.microsoft.com/office/drawing/2014/main" id="{69986F43-6B18-4225-AB6A-9742355E018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9" name="Rectangle 94">
              <a:extLst>
                <a:ext uri="{FF2B5EF4-FFF2-40B4-BE49-F238E27FC236}">
                  <a16:creationId xmlns:a16="http://schemas.microsoft.com/office/drawing/2014/main" id="{95DCD9FE-0031-4387-8477-AB7CB45E1543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0" name="Rectangle 30">
              <a:extLst>
                <a:ext uri="{FF2B5EF4-FFF2-40B4-BE49-F238E27FC236}">
                  <a16:creationId xmlns:a16="http://schemas.microsoft.com/office/drawing/2014/main" id="{5C4DF637-0108-4759-B9F8-9AE6648D197B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ผ้าเช็ดหน้า</a:t>
              </a:r>
            </a:p>
          </p:txBody>
        </p:sp>
      </p:grpSp>
      <p:grpSp>
        <p:nvGrpSpPr>
          <p:cNvPr id="81" name="กลุ่ม 1">
            <a:extLst>
              <a:ext uri="{FF2B5EF4-FFF2-40B4-BE49-F238E27FC236}">
                <a16:creationId xmlns:a16="http://schemas.microsoft.com/office/drawing/2014/main" id="{B947819D-331B-4BF5-949E-2D9E77BDC620}"/>
              </a:ext>
            </a:extLst>
          </p:cNvPr>
          <p:cNvGrpSpPr/>
          <p:nvPr/>
        </p:nvGrpSpPr>
        <p:grpSpPr>
          <a:xfrm>
            <a:off x="2466596" y="4058362"/>
            <a:ext cx="9410849" cy="679734"/>
            <a:chOff x="2110201" y="4663949"/>
            <a:chExt cx="10252134" cy="740500"/>
          </a:xfrm>
        </p:grpSpPr>
        <p:sp>
          <p:nvSpPr>
            <p:cNvPr id="83" name="Rectangle: Rounded Corners 25">
              <a:extLst>
                <a:ext uri="{FF2B5EF4-FFF2-40B4-BE49-F238E27FC236}">
                  <a16:creationId xmlns:a16="http://schemas.microsoft.com/office/drawing/2014/main" id="{A793607F-A3F4-4482-BD2B-B832EBED2066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4" name="Rectangle: Rounded Corners 104">
              <a:extLst>
                <a:ext uri="{FF2B5EF4-FFF2-40B4-BE49-F238E27FC236}">
                  <a16:creationId xmlns:a16="http://schemas.microsoft.com/office/drawing/2014/main" id="{7BA4C61C-7B4D-4F6D-91CD-D2AFBBAEC17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5" name="Rectangle 107">
              <a:extLst>
                <a:ext uri="{FF2B5EF4-FFF2-40B4-BE49-F238E27FC236}">
                  <a16:creationId xmlns:a16="http://schemas.microsoft.com/office/drawing/2014/main" id="{38FB9920-D6D5-451F-B908-13089796384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6" name="Rectangle 31">
              <a:extLst>
                <a:ext uri="{FF2B5EF4-FFF2-40B4-BE49-F238E27FC236}">
                  <a16:creationId xmlns:a16="http://schemas.microsoft.com/office/drawing/2014/main" id="{1FD8DB0A-AB1E-4105-8378-99ACC067B377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ยาสีฟัน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66596" y="2487923"/>
            <a:ext cx="8389530" cy="669008"/>
            <a:chOff x="2115662" y="3062366"/>
            <a:chExt cx="8376538" cy="728815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1"/>
              <a:ext cx="61089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แชมพูสระผม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66596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ผ้าเช็ดหน้า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66596" y="4058362"/>
            <a:ext cx="9410849" cy="679734"/>
            <a:chOff x="2110201" y="4663949"/>
            <a:chExt cx="10252134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ยาสีฟัน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68436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เราไม่ควรใช้สิ่งของในข้อใดร่วมกับผู้อื่น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437BCFD1-E381-4702-8928-36F3D8FD89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4876962-C8BB-4AF8-90C1-AE8584A7A240}"/>
              </a:ext>
            </a:extLst>
          </p:cNvPr>
          <p:cNvCxnSpPr>
            <a:cxnSpLocks/>
          </p:cNvCxnSpPr>
          <p:nvPr/>
        </p:nvCxnSpPr>
        <p:spPr>
          <a:xfrm>
            <a:off x="2993712" y="2073349"/>
            <a:ext cx="72768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8" y="4600189"/>
              <a:ext cx="8188192" cy="1570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ผ้าเช็ดหน้า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แชมพูสระผมและยาสีฟันเป็นสิ่งของที่บรรจุอยู่ในบรรจุภัณฑ์จึงไม่ได้สัมผัสกับร่างกายของเราโดยตรง สามารถใช้ร่วมกันได้ ส่วนผ้าเช็ดหน้าอาจใช้ทั้งเช็ดหน้า เช็ดปาก หรือสั่งน้ำมูก ซึ่งถ้านำมาใช้ร่วมกันเราอาจได้รับเชื้อโรคผ่านน้ำลายหรือน้ำมูกที่ติดมากับผ้าเช็ดหน้าได้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กลุ่ม 1">
            <a:extLst>
              <a:ext uri="{FF2B5EF4-FFF2-40B4-BE49-F238E27FC236}">
                <a16:creationId xmlns:a16="http://schemas.microsoft.com/office/drawing/2014/main" id="{FEB4A49E-DC66-4DAF-9D38-7111A0B2872A}"/>
              </a:ext>
            </a:extLst>
          </p:cNvPr>
          <p:cNvGrpSpPr/>
          <p:nvPr/>
        </p:nvGrpSpPr>
        <p:grpSpPr>
          <a:xfrm>
            <a:off x="2516900" y="4058362"/>
            <a:ext cx="9410849" cy="679734"/>
            <a:chOff x="2110201" y="4663949"/>
            <a:chExt cx="10252134" cy="740500"/>
          </a:xfrm>
        </p:grpSpPr>
        <p:sp>
          <p:nvSpPr>
            <p:cNvPr id="88" name="Rectangle: Rounded Corners 25">
              <a:extLst>
                <a:ext uri="{FF2B5EF4-FFF2-40B4-BE49-F238E27FC236}">
                  <a16:creationId xmlns:a16="http://schemas.microsoft.com/office/drawing/2014/main" id="{F3131485-6B9D-475F-8533-D9C9837AD5C5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9" name="Rectangle: Rounded Corners 104">
              <a:extLst>
                <a:ext uri="{FF2B5EF4-FFF2-40B4-BE49-F238E27FC236}">
                  <a16:creationId xmlns:a16="http://schemas.microsoft.com/office/drawing/2014/main" id="{BE5F1EB6-670E-457E-8892-458ACF835B1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0" name="Rectangle 107">
              <a:extLst>
                <a:ext uri="{FF2B5EF4-FFF2-40B4-BE49-F238E27FC236}">
                  <a16:creationId xmlns:a16="http://schemas.microsoft.com/office/drawing/2014/main" id="{30A04378-E9C3-485D-AF10-2E1542E157C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91" name="Rectangle 31">
              <a:extLst>
                <a:ext uri="{FF2B5EF4-FFF2-40B4-BE49-F238E27FC236}">
                  <a16:creationId xmlns:a16="http://schemas.microsoft.com/office/drawing/2014/main" id="{789E8491-7D4D-4F42-B8B1-BDEB69F2C1B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เช็ดตัวด้วยน้ำอุ่น</a:t>
              </a:r>
            </a:p>
          </p:txBody>
        </p:sp>
      </p:grpSp>
      <p:grpSp>
        <p:nvGrpSpPr>
          <p:cNvPr id="92" name="กลุ่ม 4">
            <a:extLst>
              <a:ext uri="{FF2B5EF4-FFF2-40B4-BE49-F238E27FC236}">
                <a16:creationId xmlns:a16="http://schemas.microsoft.com/office/drawing/2014/main" id="{4751E511-1F70-4FAE-86D5-66B294815F52}"/>
              </a:ext>
            </a:extLst>
          </p:cNvPr>
          <p:cNvGrpSpPr/>
          <p:nvPr/>
        </p:nvGrpSpPr>
        <p:grpSpPr>
          <a:xfrm>
            <a:off x="2516900" y="2487923"/>
            <a:ext cx="8389530" cy="707108"/>
            <a:chOff x="2115662" y="3062366"/>
            <a:chExt cx="8376538" cy="770321"/>
          </a:xfrm>
        </p:grpSpPr>
        <p:sp>
          <p:nvSpPr>
            <p:cNvPr id="93" name="Rectangle: Rounded Corners 23">
              <a:extLst>
                <a:ext uri="{FF2B5EF4-FFF2-40B4-BE49-F238E27FC236}">
                  <a16:creationId xmlns:a16="http://schemas.microsoft.com/office/drawing/2014/main" id="{237DC3E3-058C-4ED2-9832-94F4E0CD3C20}"/>
                </a:ext>
              </a:extLst>
            </p:cNvPr>
            <p:cNvSpPr/>
            <p:nvPr/>
          </p:nvSpPr>
          <p:spPr>
            <a:xfrm>
              <a:off x="2115662" y="3104342"/>
              <a:ext cx="6114292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4" name="Rectangle: Rounded Corners 83">
              <a:extLst>
                <a:ext uri="{FF2B5EF4-FFF2-40B4-BE49-F238E27FC236}">
                  <a16:creationId xmlns:a16="http://schemas.microsoft.com/office/drawing/2014/main" id="{DA201E23-DBF3-468A-999C-25A2C5A083DB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5" name="Rectangle 88">
              <a:extLst>
                <a:ext uri="{FF2B5EF4-FFF2-40B4-BE49-F238E27FC236}">
                  <a16:creationId xmlns:a16="http://schemas.microsoft.com/office/drawing/2014/main" id="{9246C551-48DD-439D-9442-45792B38389B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8" name="Rectangle 29">
              <a:extLst>
                <a:ext uri="{FF2B5EF4-FFF2-40B4-BE49-F238E27FC236}">
                  <a16:creationId xmlns:a16="http://schemas.microsoft.com/office/drawing/2014/main" id="{7ABFCD2C-01F5-44BD-AE97-1A77B2C18885}"/>
                </a:ext>
              </a:extLst>
            </p:cNvPr>
            <p:cNvSpPr/>
            <p:nvPr/>
          </p:nvSpPr>
          <p:spPr>
            <a:xfrm>
              <a:off x="2765655" y="3116702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ดื่มน้ำมาก ๆ</a:t>
              </a:r>
            </a:p>
          </p:txBody>
        </p:sp>
      </p:grpSp>
      <p:grpSp>
        <p:nvGrpSpPr>
          <p:cNvPr id="109" name="กลุ่ม 2">
            <a:extLst>
              <a:ext uri="{FF2B5EF4-FFF2-40B4-BE49-F238E27FC236}">
                <a16:creationId xmlns:a16="http://schemas.microsoft.com/office/drawing/2014/main" id="{395EAA60-9EA2-4CCF-BA26-9F760271867B}"/>
              </a:ext>
            </a:extLst>
          </p:cNvPr>
          <p:cNvGrpSpPr/>
          <p:nvPr/>
        </p:nvGrpSpPr>
        <p:grpSpPr>
          <a:xfrm>
            <a:off x="2516900" y="3250330"/>
            <a:ext cx="7123914" cy="679318"/>
            <a:chOff x="2110199" y="3860611"/>
            <a:chExt cx="7760758" cy="740046"/>
          </a:xfrm>
        </p:grpSpPr>
        <p:sp>
          <p:nvSpPr>
            <p:cNvPr id="110" name="Rectangle: Rounded Corners 24">
              <a:extLst>
                <a:ext uri="{FF2B5EF4-FFF2-40B4-BE49-F238E27FC236}">
                  <a16:creationId xmlns:a16="http://schemas.microsoft.com/office/drawing/2014/main" id="{C0577E85-C1BB-4D74-82F2-F8204E0F8037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11" name="Rectangle: Rounded Corners 93">
              <a:extLst>
                <a:ext uri="{FF2B5EF4-FFF2-40B4-BE49-F238E27FC236}">
                  <a16:creationId xmlns:a16="http://schemas.microsoft.com/office/drawing/2014/main" id="{3C85EA25-5588-4449-9A98-B4E1C2259FFA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12" name="Rectangle 94">
              <a:extLst>
                <a:ext uri="{FF2B5EF4-FFF2-40B4-BE49-F238E27FC236}">
                  <a16:creationId xmlns:a16="http://schemas.microsoft.com/office/drawing/2014/main" id="{F44EC25B-B5C5-426E-82C5-0E45E9E4132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0">
              <a:extLst>
                <a:ext uri="{FF2B5EF4-FFF2-40B4-BE49-F238E27FC236}">
                  <a16:creationId xmlns:a16="http://schemas.microsoft.com/office/drawing/2014/main" id="{CF284416-FA49-44BF-9E42-CB530A26D0A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สวมเสื้อผ้าหนา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ๆ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516900" y="4058362"/>
            <a:ext cx="9410849" cy="679734"/>
            <a:chOff x="2110201" y="4663949"/>
            <a:chExt cx="10252134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เช็ดตัวด้วยน้ำอุ่น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516900" y="2487923"/>
            <a:ext cx="8389530" cy="707108"/>
            <a:chOff x="2115662" y="3062366"/>
            <a:chExt cx="8376538" cy="770321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2"/>
              <a:ext cx="611429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116702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ดื่มน้ำมาก ๆ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516900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สวมเสื้อผ้าหนา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ๆ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2033754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 ข้อใดไม่ใช่วิธีดูแลรักษาผู้ที่มีไข้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21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55B4BFF1-A5BE-4749-B76F-A8B03B2B8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F8530F65-6883-4EBC-92E1-1C6B0AA7443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78B5A5-3D79-42CD-9805-000E003D09FA}"/>
              </a:ext>
            </a:extLst>
          </p:cNvPr>
          <p:cNvCxnSpPr/>
          <p:nvPr/>
        </p:nvCxnSpPr>
        <p:spPr>
          <a:xfrm>
            <a:off x="3336471" y="2073349"/>
            <a:ext cx="5337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8" y="4600189"/>
              <a:ext cx="8188192" cy="1570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สวมเสื้อผ้าหนา ๆ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เมื่อมีไข้จะมีอาการตัวร้อน ควรระบายความร้อนออกจากร่างกายด้วยการเช็ดตัวด้วยน้ำอุ่นตามข้อพับต่าง ๆ เพราะน้ำอุ่นจะช่วยให้หลอดเลือดขยายตัวทำให้ระบายความร้อนได้ดี ควรดื่มน้ำมาก ๆ เพื่อชดเชยน้ำที่เสียไประหว่างมีไข้ ไม่ควรสวมเสื้อผ้าหนา ๆ เพราะอาจทำให้ระบายความร้อนออกไปไม่ได้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D96372B7-445A-40D2-B7EB-B8CF00FBEB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8098"/>
            <a:ext cx="1105468" cy="484632"/>
          </a:xfrm>
          <a:prstGeom prst="rect">
            <a:avLst/>
          </a:prstGeom>
        </p:spPr>
      </p:pic>
      <p:grpSp>
        <p:nvGrpSpPr>
          <p:cNvPr id="46" name="กลุ่ม 4">
            <a:extLst>
              <a:ext uri="{FF2B5EF4-FFF2-40B4-BE49-F238E27FC236}">
                <a16:creationId xmlns:a16="http://schemas.microsoft.com/office/drawing/2014/main" id="{C4F5A896-7323-47F9-BA29-292829195AA8}"/>
              </a:ext>
            </a:extLst>
          </p:cNvPr>
          <p:cNvGrpSpPr/>
          <p:nvPr/>
        </p:nvGrpSpPr>
        <p:grpSpPr>
          <a:xfrm>
            <a:off x="2432467" y="2487923"/>
            <a:ext cx="8389530" cy="726158"/>
            <a:chOff x="2115662" y="3062366"/>
            <a:chExt cx="8376538" cy="791074"/>
          </a:xfrm>
        </p:grpSpPr>
        <p:sp>
          <p:nvSpPr>
            <p:cNvPr id="50" name="Rectangle: Rounded Corners 23">
              <a:extLst>
                <a:ext uri="{FF2B5EF4-FFF2-40B4-BE49-F238E27FC236}">
                  <a16:creationId xmlns:a16="http://schemas.microsoft.com/office/drawing/2014/main" id="{C6625D6A-5C58-4606-9E35-AFF3B823458F}"/>
                </a:ext>
              </a:extLst>
            </p:cNvPr>
            <p:cNvSpPr/>
            <p:nvPr/>
          </p:nvSpPr>
          <p:spPr>
            <a:xfrm>
              <a:off x="2115662" y="3104342"/>
              <a:ext cx="61468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1" name="Rectangle: Rounded Corners 83">
              <a:extLst>
                <a:ext uri="{FF2B5EF4-FFF2-40B4-BE49-F238E27FC236}">
                  <a16:creationId xmlns:a16="http://schemas.microsoft.com/office/drawing/2014/main" id="{8E3B8087-BDFE-47D5-A461-1F97DA95DCE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4" name="Rectangle 88">
              <a:extLst>
                <a:ext uri="{FF2B5EF4-FFF2-40B4-BE49-F238E27FC236}">
                  <a16:creationId xmlns:a16="http://schemas.microsoft.com/office/drawing/2014/main" id="{2DBB657A-5B64-43DB-AC55-122A6015B2A3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36FC50D1-9AA2-44E7-8F68-2283E73182B1}"/>
                </a:ext>
              </a:extLst>
            </p:cNvPr>
            <p:cNvSpPr/>
            <p:nvPr/>
          </p:nvSpPr>
          <p:spPr>
            <a:xfrm>
              <a:off x="2765655" y="3137455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ซื้อยามารับประทาน</a:t>
              </a:r>
            </a:p>
          </p:txBody>
        </p:sp>
      </p:grpSp>
      <p:grpSp>
        <p:nvGrpSpPr>
          <p:cNvPr id="56" name="กลุ่ม 2">
            <a:extLst>
              <a:ext uri="{FF2B5EF4-FFF2-40B4-BE49-F238E27FC236}">
                <a16:creationId xmlns:a16="http://schemas.microsoft.com/office/drawing/2014/main" id="{3D36CA28-7ACC-428E-B17F-895B376AEE4E}"/>
              </a:ext>
            </a:extLst>
          </p:cNvPr>
          <p:cNvGrpSpPr/>
          <p:nvPr/>
        </p:nvGrpSpPr>
        <p:grpSpPr>
          <a:xfrm>
            <a:off x="2432467" y="3250330"/>
            <a:ext cx="7123914" cy="679318"/>
            <a:chOff x="2110199" y="3860611"/>
            <a:chExt cx="7760758" cy="740046"/>
          </a:xfrm>
        </p:grpSpPr>
        <p:sp>
          <p:nvSpPr>
            <p:cNvPr id="57" name="Rectangle: Rounded Corners 24">
              <a:extLst>
                <a:ext uri="{FF2B5EF4-FFF2-40B4-BE49-F238E27FC236}">
                  <a16:creationId xmlns:a16="http://schemas.microsoft.com/office/drawing/2014/main" id="{1A107622-313D-4BB0-B91F-E964715A312A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8" name="Rectangle: Rounded Corners 93">
              <a:extLst>
                <a:ext uri="{FF2B5EF4-FFF2-40B4-BE49-F238E27FC236}">
                  <a16:creationId xmlns:a16="http://schemas.microsoft.com/office/drawing/2014/main" id="{DD4E2623-6547-4672-82C6-A66EB8E3BCFA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AAA017C0-BC2B-48CD-9B38-FD1A2BAE3287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2BC2F6A3-113B-4738-BA5C-39AC7FA14768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ออกกำลังกาย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9B89307E-15FE-4875-AEE1-19FB9CD4DCE5}"/>
              </a:ext>
            </a:extLst>
          </p:cNvPr>
          <p:cNvGrpSpPr/>
          <p:nvPr/>
        </p:nvGrpSpPr>
        <p:grpSpPr>
          <a:xfrm>
            <a:off x="2432467" y="4041008"/>
            <a:ext cx="9410849" cy="679734"/>
            <a:chOff x="2110201" y="4663949"/>
            <a:chExt cx="10252134" cy="74050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FE8C946C-5FEA-40B0-90AA-73B26D232BB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293674C5-5CE4-463D-894B-504614B715B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A0895061-8C21-4D0B-97B9-B8BB392BF8E4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14FB2811-180E-49D8-804B-F8D3BA9D254F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บอกพ่อแม่</a:t>
              </a: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432AD19E-AC47-4D42-B82B-35BCC6FDA436}"/>
              </a:ext>
            </a:extLst>
          </p:cNvPr>
          <p:cNvGrpSpPr/>
          <p:nvPr/>
        </p:nvGrpSpPr>
        <p:grpSpPr>
          <a:xfrm>
            <a:off x="2432467" y="2487923"/>
            <a:ext cx="8389530" cy="726158"/>
            <a:chOff x="2115662" y="3062366"/>
            <a:chExt cx="8376538" cy="791074"/>
          </a:xfrm>
        </p:grpSpPr>
        <p:sp>
          <p:nvSpPr>
            <p:cNvPr id="98" name="Rectangle: Rounded Corners 23">
              <a:extLst>
                <a:ext uri="{FF2B5EF4-FFF2-40B4-BE49-F238E27FC236}">
                  <a16:creationId xmlns:a16="http://schemas.microsoft.com/office/drawing/2014/main" id="{BE5B8FC4-54E4-4891-BFDA-26220B863402}"/>
                </a:ext>
              </a:extLst>
            </p:cNvPr>
            <p:cNvSpPr/>
            <p:nvPr/>
          </p:nvSpPr>
          <p:spPr>
            <a:xfrm>
              <a:off x="2115662" y="3104342"/>
              <a:ext cx="614688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9" name="Rectangle: Rounded Corners 83">
              <a:extLst>
                <a:ext uri="{FF2B5EF4-FFF2-40B4-BE49-F238E27FC236}">
                  <a16:creationId xmlns:a16="http://schemas.microsoft.com/office/drawing/2014/main" id="{AD9C0ADE-6607-42F5-95A9-518BF319322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88">
              <a:extLst>
                <a:ext uri="{FF2B5EF4-FFF2-40B4-BE49-F238E27FC236}">
                  <a16:creationId xmlns:a16="http://schemas.microsoft.com/office/drawing/2014/main" id="{9C5A4E58-BCB6-422B-A4F9-A3A1F4658459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3CE9D840-50FB-4789-9519-E8E4E361777F}"/>
                </a:ext>
              </a:extLst>
            </p:cNvPr>
            <p:cNvSpPr/>
            <p:nvPr/>
          </p:nvSpPr>
          <p:spPr>
            <a:xfrm>
              <a:off x="2765655" y="3137455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ซื้อยามารับประทาน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654DEFE-D4D4-4356-BBEA-F9DBFC153B90}"/>
              </a:ext>
            </a:extLst>
          </p:cNvPr>
          <p:cNvGrpSpPr/>
          <p:nvPr/>
        </p:nvGrpSpPr>
        <p:grpSpPr>
          <a:xfrm>
            <a:off x="2432467" y="3250330"/>
            <a:ext cx="7123914" cy="679318"/>
            <a:chOff x="2110199" y="3860611"/>
            <a:chExt cx="7760758" cy="740046"/>
          </a:xfrm>
        </p:grpSpPr>
        <p:sp>
          <p:nvSpPr>
            <p:cNvPr id="97" name="Rectangle: Rounded Corners 24">
              <a:extLst>
                <a:ext uri="{FF2B5EF4-FFF2-40B4-BE49-F238E27FC236}">
                  <a16:creationId xmlns:a16="http://schemas.microsoft.com/office/drawing/2014/main" id="{91D89771-FD62-4165-946A-B4985AB8DE96}"/>
                </a:ext>
              </a:extLst>
            </p:cNvPr>
            <p:cNvSpPr/>
            <p:nvPr/>
          </p:nvSpPr>
          <p:spPr>
            <a:xfrm>
              <a:off x="2110199" y="3908027"/>
              <a:ext cx="6655045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D4637CE1-9CD6-4026-B9C8-E36E2D16DD5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2DA37EF0-6159-4728-A3F6-96DB3E5D160B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A28A47A0-7D0B-4364-91CE-935D5FA785C1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ออกกำลังกาย</a:t>
              </a:r>
            </a:p>
          </p:txBody>
        </p:sp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97C21C7A-5156-4DE2-87A2-A4A406ABD769}"/>
              </a:ext>
            </a:extLst>
          </p:cNvPr>
          <p:cNvGrpSpPr/>
          <p:nvPr/>
        </p:nvGrpSpPr>
        <p:grpSpPr>
          <a:xfrm>
            <a:off x="2432467" y="4041008"/>
            <a:ext cx="9410849" cy="679734"/>
            <a:chOff x="2110201" y="4663949"/>
            <a:chExt cx="10252134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CAD05A8D-7553-4FFB-A04F-27D839DA5F4F}"/>
                </a:ext>
              </a:extLst>
            </p:cNvPr>
            <p:cNvSpPr/>
            <p:nvPr/>
          </p:nvSpPr>
          <p:spPr>
            <a:xfrm>
              <a:off x="2110201" y="4716550"/>
              <a:ext cx="66550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3" name="Rectangle: Rounded Corners 104">
              <a:extLst>
                <a:ext uri="{FF2B5EF4-FFF2-40B4-BE49-F238E27FC236}">
                  <a16:creationId xmlns:a16="http://schemas.microsoft.com/office/drawing/2014/main" id="{EE89A1E0-7E76-4029-9E33-52EAF3BB899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4" name="Rectangle 107">
              <a:extLst>
                <a:ext uri="{FF2B5EF4-FFF2-40B4-BE49-F238E27FC236}">
                  <a16:creationId xmlns:a16="http://schemas.microsoft.com/office/drawing/2014/main" id="{F42C5927-207E-4668-A863-27B53F2F37E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4BD6ED15-7372-40CA-9EBE-0FC0DF9E7956}"/>
                </a:ext>
              </a:extLst>
            </p:cNvPr>
            <p:cNvSpPr/>
            <p:nvPr/>
          </p:nvSpPr>
          <p:spPr>
            <a:xfrm>
              <a:off x="2834519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บอกพ่อแม่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953435" y="161891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ถ้านักเรียนไม่สบาย ควรทำอย่างไร</a:t>
            </a: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416C5D-6492-409D-BF74-490C1699F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FD4268-C311-4324-8F14-81E3397492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1885173" y="4605047"/>
              <a:ext cx="8409504" cy="1939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บอกพ่อแม่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ถ้าไม่สบายควรบอกลักษณะอาการให้พ่อ แม่ หรือผู้ปกครองทราบ เพื่อที่ท่านจะได้หายามาให้รับประทานได้ถูกต้อง แนะนำวิธีดูแลตนเอง หรือพาไปพบแพทย์ถ้ามีอาการรุนแรง ไม่ควรซื้อยามารับประทานเอง เพราะอาจทำให้ใช้ยาผิดและเป็นอันตรายได้ ควรงดการออกกำลังกาย เพราะการ</a:t>
              </a:r>
              <a:endParaRPr lang="en-US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ออกกำลังกายทำให้ร่างกายทำงานหนักขึ้น อาจทำให้มีอาการเจ็บป่วยมากกว่าเดิม</a:t>
              </a: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D7E76B5F-35C4-4972-9E6F-25EF02B391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857150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5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8335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B85D5700-D248-403F-94A9-E4140578A5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123" name="Group 122">
            <a:extLst>
              <a:ext uri="{FF2B5EF4-FFF2-40B4-BE49-F238E27FC236}">
                <a16:creationId xmlns:a16="http://schemas.microsoft.com/office/drawing/2014/main" id="{00995A78-021A-42CD-9ECB-6D50EB64CE06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4" name="กลุ่ม 26">
              <a:extLst>
                <a:ext uri="{FF2B5EF4-FFF2-40B4-BE49-F238E27FC236}">
                  <a16:creationId xmlns:a16="http://schemas.microsoft.com/office/drawing/2014/main" id="{BBB20687-5D6F-4067-8233-DC35C0E555C6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5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88516A19-4D61-4542-995A-AD5C34E0FCCC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D0C6A71B-5FEC-4A05-B73A-BA5BEDB697FB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530CE7ED-03F9-471A-804B-B4771BD50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137" name="Picture 136">
            <a:hlinkClick r:id="rId6" action="ppaction://hlinksldjump"/>
            <a:extLst>
              <a:ext uri="{FF2B5EF4-FFF2-40B4-BE49-F238E27FC236}">
                <a16:creationId xmlns:a16="http://schemas.microsoft.com/office/drawing/2014/main" id="{EC8622CD-D5C3-4070-B357-D2A1359C8E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21408" y="1317278"/>
            <a:ext cx="1926503" cy="566977"/>
          </a:xfrm>
          <a:prstGeom prst="rect">
            <a:avLst/>
          </a:prstGeom>
        </p:spPr>
      </p:pic>
      <p:pic>
        <p:nvPicPr>
          <p:cNvPr id="138" name="Picture 137">
            <a:hlinkClick r:id="rId8" action="ppaction://hlinksldjump"/>
            <a:extLst>
              <a:ext uri="{FF2B5EF4-FFF2-40B4-BE49-F238E27FC236}">
                <a16:creationId xmlns:a16="http://schemas.microsoft.com/office/drawing/2014/main" id="{C06FA9A3-8FC3-4352-9EBB-3BE6748A2A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39" name="Picture 138">
            <a:hlinkClick r:id="rId10" action="ppaction://hlinksldjump"/>
            <a:extLst>
              <a:ext uri="{FF2B5EF4-FFF2-40B4-BE49-F238E27FC236}">
                <a16:creationId xmlns:a16="http://schemas.microsoft.com/office/drawing/2014/main" id="{095F4ED0-877B-4B8A-A9F3-5563358EF3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40" name="Picture 139">
            <a:hlinkClick r:id="rId12" action="ppaction://hlinksldjump"/>
            <a:extLst>
              <a:ext uri="{FF2B5EF4-FFF2-40B4-BE49-F238E27FC236}">
                <a16:creationId xmlns:a16="http://schemas.microsoft.com/office/drawing/2014/main" id="{029496E1-421E-4A9A-88B3-A2794C2308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41" name="Picture 140">
            <a:hlinkClick r:id="rId14" action="ppaction://hlinksldjump"/>
            <a:extLst>
              <a:ext uri="{FF2B5EF4-FFF2-40B4-BE49-F238E27FC236}">
                <a16:creationId xmlns:a16="http://schemas.microsoft.com/office/drawing/2014/main" id="{514CE1D7-9E9D-4C1C-8F4F-6DACD6818D0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42" name="Picture 141">
            <a:hlinkClick r:id="rId16" action="ppaction://hlinksldjump"/>
            <a:extLst>
              <a:ext uri="{FF2B5EF4-FFF2-40B4-BE49-F238E27FC236}">
                <a16:creationId xmlns:a16="http://schemas.microsoft.com/office/drawing/2014/main" id="{2C47B87B-8671-4E6A-AA8F-DCA1B5CDDF1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43" name="Picture 142">
            <a:hlinkClick r:id="rId18" action="ppaction://hlinksldjump"/>
            <a:extLst>
              <a:ext uri="{FF2B5EF4-FFF2-40B4-BE49-F238E27FC236}">
                <a16:creationId xmlns:a16="http://schemas.microsoft.com/office/drawing/2014/main" id="{484528FA-EED4-48E0-ACE2-150CB56CE4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44" name="Picture 143">
            <a:hlinkClick r:id="rId20" action="ppaction://hlinksldjump"/>
            <a:extLst>
              <a:ext uri="{FF2B5EF4-FFF2-40B4-BE49-F238E27FC236}">
                <a16:creationId xmlns:a16="http://schemas.microsoft.com/office/drawing/2014/main" id="{7C8EA796-DA82-4E82-B67C-EAB677DA7AC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45" name="Picture 144">
            <a:hlinkClick r:id="rId22" action="ppaction://hlinksldjump"/>
            <a:extLst>
              <a:ext uri="{FF2B5EF4-FFF2-40B4-BE49-F238E27FC236}">
                <a16:creationId xmlns:a16="http://schemas.microsoft.com/office/drawing/2014/main" id="{DDBD63B7-01DC-4F46-BB28-CD81035D1B1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46" name="Picture 145">
            <a:hlinkClick r:id="rId24" action="ppaction://hlinksldjump"/>
            <a:extLst>
              <a:ext uri="{FF2B5EF4-FFF2-40B4-BE49-F238E27FC236}">
                <a16:creationId xmlns:a16="http://schemas.microsoft.com/office/drawing/2014/main" id="{61C0B6D9-EA31-4472-AA17-8D5FCAD0BFB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66B1D4F7-7365-49EE-B94B-374FAFED938C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1384" y="2000619"/>
            <a:ext cx="4194415" cy="485738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81B6E08E-B83D-42BD-BDF8-D8779387136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8590108">
            <a:off x="1061247" y="1473151"/>
            <a:ext cx="324852" cy="4114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A43431E-1783-4A02-8709-F7A09191A29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107459" y="887209"/>
            <a:ext cx="6096528" cy="372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2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355" y="1571252"/>
            <a:ext cx="3367294" cy="35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9BDB044-2F12-4DC4-9838-A7AB991C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FB205D86-B078-40A5-9EA9-E165214ABB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" name="เด็กใหม่">
            <a:extLst>
              <a:ext uri="{FF2B5EF4-FFF2-40B4-BE49-F238E27FC236}">
                <a16:creationId xmlns:a16="http://schemas.microsoft.com/office/drawing/2014/main" id="{56A2B6E8-5B2B-4154-987A-74BAFD6E2C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4875994" y="1105834"/>
            <a:ext cx="1944356" cy="4331593"/>
          </a:xfrm>
          <a:prstGeom prst="rect">
            <a:avLst/>
          </a:prstGeom>
        </p:spPr>
      </p:pic>
      <p:pic>
        <p:nvPicPr>
          <p:cNvPr id="47" name="Graphic 46">
            <a:hlinkClick r:id="rId6" action="ppaction://hlinksldjump"/>
            <a:extLst>
              <a:ext uri="{FF2B5EF4-FFF2-40B4-BE49-F238E27FC236}">
                <a16:creationId xmlns:a16="http://schemas.microsoft.com/office/drawing/2014/main" id="{9768BF38-C28F-46CB-9150-1FCCF60300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952999" y="1114888"/>
            <a:ext cx="1665512" cy="1137935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58CD8070-D480-4E1E-B433-2E262E61F8BA}"/>
              </a:ext>
            </a:extLst>
          </p:cNvPr>
          <p:cNvGrpSpPr/>
          <p:nvPr/>
        </p:nvGrpSpPr>
        <p:grpSpPr>
          <a:xfrm>
            <a:off x="6895252" y="1331377"/>
            <a:ext cx="4935063" cy="4195246"/>
            <a:chOff x="6895252" y="1331377"/>
            <a:chExt cx="4935063" cy="4195246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AD173D7-20CB-44B1-B317-23796D96E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5252" y="1331377"/>
              <a:ext cx="4566448" cy="3671341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0F0BEC9-311D-4994-A54B-150182B9B41A}"/>
                </a:ext>
              </a:extLst>
            </p:cNvPr>
            <p:cNvSpPr/>
            <p:nvPr/>
          </p:nvSpPr>
          <p:spPr>
            <a:xfrm>
              <a:off x="7596150" y="1918193"/>
              <a:ext cx="3753327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คันศีรษะจังเลย 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ตัวก็เหม็นอับด้วย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เพื่อน ๆ จะมีวิธีการ</a:t>
              </a:r>
            </a:p>
            <a:p>
              <a:pPr algn="ctr"/>
              <a:r>
                <a:rPr lang="th-TH" sz="3600" dirty="0">
                  <a:cs typeface="TH Sarabun New" panose="020B0500040200020003" pitchFamily="34" charset="-34"/>
                </a:rPr>
                <a:t>ช่วยผมอย่างไรบ้างครับ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188F5FD-58B1-45D5-ADD2-EAB729EE3D8F}"/>
                </a:ext>
              </a:extLst>
            </p:cNvPr>
            <p:cNvGrpSpPr/>
            <p:nvPr/>
          </p:nvGrpSpPr>
          <p:grpSpPr>
            <a:xfrm>
              <a:off x="10563058" y="2875342"/>
              <a:ext cx="1267257" cy="2651281"/>
              <a:chOff x="10663164" y="2909280"/>
              <a:chExt cx="1267257" cy="2651281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A06388F5-A9E8-49B2-8819-ECD3D2E39404}"/>
                  </a:ext>
                </a:extLst>
              </p:cNvPr>
              <p:cNvSpPr/>
              <p:nvPr/>
            </p:nvSpPr>
            <p:spPr>
              <a:xfrm>
                <a:off x="11129642" y="3363414"/>
                <a:ext cx="438150" cy="4275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5D42D1F8-F0DB-4298-B079-81C52F4DEE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63164" y="2909280"/>
                <a:ext cx="1267257" cy="2651281"/>
              </a:xfrm>
              <a:prstGeom prst="rect">
                <a:avLst/>
              </a:prstGeom>
            </p:spPr>
          </p:pic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002F886-7F46-4DA1-B848-A559A7E39A6D}"/>
              </a:ext>
            </a:extLst>
          </p:cNvPr>
          <p:cNvGrpSpPr/>
          <p:nvPr/>
        </p:nvGrpSpPr>
        <p:grpSpPr>
          <a:xfrm>
            <a:off x="3731374" y="5632142"/>
            <a:ext cx="4234529" cy="997291"/>
            <a:chOff x="3731374" y="5632142"/>
            <a:chExt cx="4234529" cy="99729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สี่เหลี่ยมผืนผ้า: มุมมน 117">
              <a:extLst>
                <a:ext uri="{FF2B5EF4-FFF2-40B4-BE49-F238E27FC236}">
                  <a16:creationId xmlns:a16="http://schemas.microsoft.com/office/drawing/2014/main" id="{BA534AC3-6A27-4A5D-B886-71438425D1AF}"/>
                </a:ext>
              </a:extLst>
            </p:cNvPr>
            <p:cNvSpPr/>
            <p:nvPr/>
          </p:nvSpPr>
          <p:spPr>
            <a:xfrm>
              <a:off x="3731374" y="5643875"/>
              <a:ext cx="4234529" cy="98555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cs typeface="TH Sarabun New" panose="020B0500040200020003" pitchFamily="34" charset="-34"/>
              </a:endParaRPr>
            </a:p>
          </p:txBody>
        </p:sp>
        <p:sp>
          <p:nvSpPr>
            <p:cNvPr id="44" name="สี่เหลี่ยมผืนผ้า 59">
              <a:extLst>
                <a:ext uri="{FF2B5EF4-FFF2-40B4-BE49-F238E27FC236}">
                  <a16:creationId xmlns:a16="http://schemas.microsoft.com/office/drawing/2014/main" id="{90193A07-E4CA-4D30-BB2C-DC70909A8991}"/>
                </a:ext>
              </a:extLst>
            </p:cNvPr>
            <p:cNvSpPr/>
            <p:nvPr/>
          </p:nvSpPr>
          <p:spPr>
            <a:xfrm>
              <a:off x="3903237" y="6089053"/>
              <a:ext cx="38908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cs typeface="TH Sarabun New" panose="020B0500040200020003" pitchFamily="34" charset="-34"/>
                </a:rPr>
                <a:t>ดูแลรักษาร่างกายและของใช้ให้สะอาด</a:t>
              </a:r>
              <a:endParaRPr lang="en-US" sz="2800" b="1" dirty="0"/>
            </a:p>
          </p:txBody>
        </p:sp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7961C452-C2BB-4E2C-94E5-988A143EA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31157" y="5632142"/>
              <a:ext cx="1035486" cy="657926"/>
            </a:xfrm>
            <a:prstGeom prst="rect">
              <a:avLst/>
            </a:prstGeom>
          </p:spPr>
        </p:pic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34B4D420-676E-46CA-9E15-51EB593319C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D2EB5142-18EE-4435-9676-E513B1FD1642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92" name="กลุ่ม 26">
              <a:extLst>
                <a:ext uri="{FF2B5EF4-FFF2-40B4-BE49-F238E27FC236}">
                  <a16:creationId xmlns:a16="http://schemas.microsoft.com/office/drawing/2014/main" id="{3F9BCD15-33AE-4ECF-899D-389F18149B8E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94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6B3C8891-70B6-416B-A705-144BD842F384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95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C41AEA58-2879-4DE3-9BE0-948768019913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484D769-B3AB-48D0-8601-5364840EA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98" name="Graphic 97">
            <a:extLst>
              <a:ext uri="{FF2B5EF4-FFF2-40B4-BE49-F238E27FC236}">
                <a16:creationId xmlns:a16="http://schemas.microsoft.com/office/drawing/2014/main" id="{2550D485-13E1-4833-B218-F6AC4EFD3F5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590108">
            <a:off x="6143549" y="1141007"/>
            <a:ext cx="324852" cy="411480"/>
          </a:xfrm>
          <a:prstGeom prst="rect">
            <a:avLst/>
          </a:prstGeom>
        </p:spPr>
      </p:pic>
      <p:pic>
        <p:nvPicPr>
          <p:cNvPr id="100" name="Graphic 99">
            <a:hlinkClick r:id="rId16" action="ppaction://hlinksldjump"/>
            <a:extLst>
              <a:ext uri="{FF2B5EF4-FFF2-40B4-BE49-F238E27FC236}">
                <a16:creationId xmlns:a16="http://schemas.microsoft.com/office/drawing/2014/main" id="{74C66702-9275-4290-9F08-147653FA088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76461" y="1521542"/>
            <a:ext cx="1944985" cy="3796487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51765EF8-2EFB-49D4-9889-FA95E16958A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8590108">
            <a:off x="6143549" y="3471601"/>
            <a:ext cx="324852" cy="411480"/>
          </a:xfrm>
          <a:prstGeom prst="rect">
            <a:avLst/>
          </a:prstGeom>
        </p:spPr>
      </p:pic>
      <p:pic>
        <p:nvPicPr>
          <p:cNvPr id="113" name="Picture 112">
            <a:hlinkClick r:id="rId18" action="ppaction://hlinksldjump"/>
            <a:extLst>
              <a:ext uri="{FF2B5EF4-FFF2-40B4-BE49-F238E27FC236}">
                <a16:creationId xmlns:a16="http://schemas.microsoft.com/office/drawing/2014/main" id="{949DEF9B-AAAA-4F39-B119-504A8886BEC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14" name="Picture 113">
            <a:hlinkClick r:id="rId20" action="ppaction://hlinksldjump"/>
            <a:extLst>
              <a:ext uri="{FF2B5EF4-FFF2-40B4-BE49-F238E27FC236}">
                <a16:creationId xmlns:a16="http://schemas.microsoft.com/office/drawing/2014/main" id="{F19ACFA0-B763-4692-914A-2C7274B3B74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15" name="Picture 114">
            <a:hlinkClick r:id="rId22" action="ppaction://hlinksldjump"/>
            <a:extLst>
              <a:ext uri="{FF2B5EF4-FFF2-40B4-BE49-F238E27FC236}">
                <a16:creationId xmlns:a16="http://schemas.microsoft.com/office/drawing/2014/main" id="{A8CBC7B3-F530-4B2D-9A03-8FA030C1456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16" name="Picture 115">
            <a:hlinkClick r:id="rId24" action="ppaction://hlinksldjump"/>
            <a:extLst>
              <a:ext uri="{FF2B5EF4-FFF2-40B4-BE49-F238E27FC236}">
                <a16:creationId xmlns:a16="http://schemas.microsoft.com/office/drawing/2014/main" id="{7C239F03-EA62-4623-8EB5-7ED1D406FB4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17" name="Picture 116">
            <a:hlinkClick r:id="rId26" action="ppaction://hlinksldjump"/>
            <a:extLst>
              <a:ext uri="{FF2B5EF4-FFF2-40B4-BE49-F238E27FC236}">
                <a16:creationId xmlns:a16="http://schemas.microsoft.com/office/drawing/2014/main" id="{FA4E2E05-5477-4A7B-88FE-13F50E8E27D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18" name="Picture 117">
            <a:hlinkClick r:id="rId28" action="ppaction://hlinksldjump"/>
            <a:extLst>
              <a:ext uri="{FF2B5EF4-FFF2-40B4-BE49-F238E27FC236}">
                <a16:creationId xmlns:a16="http://schemas.microsoft.com/office/drawing/2014/main" id="{94814767-8A99-490A-A3DC-FB2959FEEEA6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19" name="Picture 118">
            <a:hlinkClick r:id="rId30" action="ppaction://hlinksldjump"/>
            <a:extLst>
              <a:ext uri="{FF2B5EF4-FFF2-40B4-BE49-F238E27FC236}">
                <a16:creationId xmlns:a16="http://schemas.microsoft.com/office/drawing/2014/main" id="{B117A80A-90D3-4771-A7FC-F9231ABD8C8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120" name="Picture 119">
            <a:hlinkClick r:id="rId32" action="ppaction://hlinksldjump"/>
            <a:extLst>
              <a:ext uri="{FF2B5EF4-FFF2-40B4-BE49-F238E27FC236}">
                <a16:creationId xmlns:a16="http://schemas.microsoft.com/office/drawing/2014/main" id="{7F7494A1-B1BA-4EE3-B42C-BED0974CDAC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121" name="Picture 120">
            <a:hlinkClick r:id="rId34" action="ppaction://hlinksldjump"/>
            <a:extLst>
              <a:ext uri="{FF2B5EF4-FFF2-40B4-BE49-F238E27FC236}">
                <a16:creationId xmlns:a16="http://schemas.microsoft.com/office/drawing/2014/main" id="{3F6C9973-A6AA-442F-B085-E830C26F904B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123" name="Picture 122">
            <a:hlinkClick r:id="rId36" action="ppaction://hlinksldjump"/>
            <a:extLst>
              <a:ext uri="{FF2B5EF4-FFF2-40B4-BE49-F238E27FC236}">
                <a16:creationId xmlns:a16="http://schemas.microsoft.com/office/drawing/2014/main" id="{0B3F3FB2-178B-4AAC-A149-1D9C05E014EA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2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7965514D-B4C8-4E0E-BF06-A60BDFD2B71F}"/>
              </a:ext>
            </a:extLst>
          </p:cNvPr>
          <p:cNvSpPr/>
          <p:nvPr/>
        </p:nvSpPr>
        <p:spPr>
          <a:xfrm>
            <a:off x="508531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204FBDFC-F5F3-4501-9016-33CDBBE8E229}"/>
              </a:ext>
            </a:extLst>
          </p:cNvPr>
          <p:cNvSpPr/>
          <p:nvPr/>
        </p:nvSpPr>
        <p:spPr>
          <a:xfrm>
            <a:off x="7273652" y="3644812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: Rounded Corners 184">
            <a:extLst>
              <a:ext uri="{FF2B5EF4-FFF2-40B4-BE49-F238E27FC236}">
                <a16:creationId xmlns:a16="http://schemas.microsoft.com/office/drawing/2014/main" id="{D4A1702C-0F14-4C18-82C3-5BF98E2CB33E}"/>
              </a:ext>
            </a:extLst>
          </p:cNvPr>
          <p:cNvSpPr/>
          <p:nvPr/>
        </p:nvSpPr>
        <p:spPr>
          <a:xfrm>
            <a:off x="9461277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5EA09745-D777-4929-AE20-C550361EFBBB}"/>
              </a:ext>
            </a:extLst>
          </p:cNvPr>
          <p:cNvSpPr/>
          <p:nvPr/>
        </p:nvSpPr>
        <p:spPr>
          <a:xfrm>
            <a:off x="5085312" y="987545"/>
            <a:ext cx="1961769" cy="2563168"/>
          </a:xfrm>
          <a:prstGeom prst="roundRect">
            <a:avLst>
              <a:gd name="adj" fmla="val 8924"/>
            </a:avLst>
          </a:prstGeom>
          <a:solidFill>
            <a:srgbClr val="00A651"/>
          </a:solidFill>
          <a:ln w="107950">
            <a:solidFill>
              <a:srgbClr val="00A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15C0E265-005C-4D6B-A151-1D4F30D01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8A1963-B2FD-4FC6-BC64-48DE191E0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8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6DAA1E41-15E3-4284-9EFE-A9F27A7AD4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581" y="6224254"/>
            <a:ext cx="920116" cy="481966"/>
          </a:xfrm>
          <a:prstGeom prst="rect">
            <a:avLst/>
          </a:prstGeom>
        </p:spPr>
      </p:pic>
      <p:pic>
        <p:nvPicPr>
          <p:cNvPr id="65" name="เด็ก-หัว-ใหม่">
            <a:extLst>
              <a:ext uri="{FF2B5EF4-FFF2-40B4-BE49-F238E27FC236}">
                <a16:creationId xmlns:a16="http://schemas.microsoft.com/office/drawing/2014/main" id="{999096DD-CE92-4301-9217-3D860D12452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2528061" y="1206998"/>
            <a:ext cx="1737678" cy="3871161"/>
          </a:xfrm>
          <a:prstGeom prst="rect">
            <a:avLst/>
          </a:prstGeom>
        </p:spPr>
      </p:pic>
      <p:pic>
        <p:nvPicPr>
          <p:cNvPr id="75" name="เด็ก_หัว_hi">
            <a:extLst>
              <a:ext uri="{FF2B5EF4-FFF2-40B4-BE49-F238E27FC236}">
                <a16:creationId xmlns:a16="http://schemas.microsoft.com/office/drawing/2014/main" id="{073F4B46-8778-4FCE-8DFA-7D0C139DCDE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2596265" y="1185346"/>
            <a:ext cx="1464625" cy="1040525"/>
          </a:xfrm>
          <a:prstGeom prst="rect">
            <a:avLst/>
          </a:prstGeom>
        </p:spPr>
      </p:pic>
      <p:grpSp>
        <p:nvGrpSpPr>
          <p:cNvPr id="25" name="1_1">
            <a:extLst>
              <a:ext uri="{FF2B5EF4-FFF2-40B4-BE49-F238E27FC236}">
                <a16:creationId xmlns:a16="http://schemas.microsoft.com/office/drawing/2014/main" id="{90E332C5-35B8-4717-98C5-1BE2715423FC}"/>
              </a:ext>
            </a:extLst>
          </p:cNvPr>
          <p:cNvGrpSpPr/>
          <p:nvPr/>
        </p:nvGrpSpPr>
        <p:grpSpPr>
          <a:xfrm>
            <a:off x="5094113" y="988345"/>
            <a:ext cx="1953684" cy="2595767"/>
            <a:chOff x="5094113" y="988345"/>
            <a:chExt cx="1953684" cy="259576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CFA637F1-1493-4050-8505-DACA66E44232}"/>
                </a:ext>
              </a:extLst>
            </p:cNvPr>
            <p:cNvSpPr/>
            <p:nvPr/>
          </p:nvSpPr>
          <p:spPr>
            <a:xfrm>
              <a:off x="5094113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กลุ่ม 32">
              <a:extLst>
                <a:ext uri="{FF2B5EF4-FFF2-40B4-BE49-F238E27FC236}">
                  <a16:creationId xmlns:a16="http://schemas.microsoft.com/office/drawing/2014/main" id="{4DDFCC3C-FFBC-436C-B2FD-E8BCD901422D}"/>
                </a:ext>
              </a:extLst>
            </p:cNvPr>
            <p:cNvGrpSpPr/>
            <p:nvPr/>
          </p:nvGrpSpPr>
          <p:grpSpPr>
            <a:xfrm>
              <a:off x="5094829" y="988345"/>
              <a:ext cx="1952968" cy="2595767"/>
              <a:chOff x="4994356" y="967105"/>
              <a:chExt cx="2058508" cy="2736045"/>
            </a:xfrm>
          </p:grpSpPr>
          <p:pic>
            <p:nvPicPr>
              <p:cNvPr id="13" name="รูปภาพ 12">
                <a:extLst>
                  <a:ext uri="{FF2B5EF4-FFF2-40B4-BE49-F238E27FC236}">
                    <a16:creationId xmlns:a16="http://schemas.microsoft.com/office/drawing/2014/main" id="{6D68A080-2184-469E-B711-FA429A875F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1" name="สี่เหลี่ยมผืนผ้า 120">
                <a:extLst>
                  <a:ext uri="{FF2B5EF4-FFF2-40B4-BE49-F238E27FC236}">
                    <a16:creationId xmlns:a16="http://schemas.microsoft.com/office/drawing/2014/main" id="{F082E94A-80C8-4EFB-813F-8BC93839F727}"/>
                  </a:ext>
                </a:extLst>
              </p:cNvPr>
              <p:cNvSpPr/>
              <p:nvPr/>
            </p:nvSpPr>
            <p:spPr>
              <a:xfrm>
                <a:off x="5064246" y="2697482"/>
                <a:ext cx="1923138" cy="10056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สระผมอย่างน้อย</a:t>
                </a:r>
              </a:p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สัปดาห์ละ 3 ครั้ง</a:t>
                </a:r>
              </a:p>
            </p:txBody>
          </p:sp>
        </p:grpSp>
      </p:grpSp>
      <p:grpSp>
        <p:nvGrpSpPr>
          <p:cNvPr id="26" name="1_2">
            <a:extLst>
              <a:ext uri="{FF2B5EF4-FFF2-40B4-BE49-F238E27FC236}">
                <a16:creationId xmlns:a16="http://schemas.microsoft.com/office/drawing/2014/main" id="{CAC171F4-8AE2-436F-8E5C-F8CED1126479}"/>
              </a:ext>
            </a:extLst>
          </p:cNvPr>
          <p:cNvGrpSpPr/>
          <p:nvPr/>
        </p:nvGrpSpPr>
        <p:grpSpPr>
          <a:xfrm>
            <a:off x="7278411" y="988346"/>
            <a:ext cx="1952968" cy="2559864"/>
            <a:chOff x="7278411" y="988346"/>
            <a:chExt cx="1952968" cy="2559864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AD10511-4076-45E1-97AF-42ABFE64B00B}"/>
                </a:ext>
              </a:extLst>
            </p:cNvPr>
            <p:cNvSpPr/>
            <p:nvPr/>
          </p:nvSpPr>
          <p:spPr>
            <a:xfrm>
              <a:off x="7278411" y="103971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กลุ่ม 33">
              <a:extLst>
                <a:ext uri="{FF2B5EF4-FFF2-40B4-BE49-F238E27FC236}">
                  <a16:creationId xmlns:a16="http://schemas.microsoft.com/office/drawing/2014/main" id="{36B70754-82E9-44A2-BE8D-021444F3CC52}"/>
                </a:ext>
              </a:extLst>
            </p:cNvPr>
            <p:cNvGrpSpPr/>
            <p:nvPr/>
          </p:nvGrpSpPr>
          <p:grpSpPr>
            <a:xfrm>
              <a:off x="7278411" y="988346"/>
              <a:ext cx="1952968" cy="2508494"/>
              <a:chOff x="7177938" y="967105"/>
              <a:chExt cx="2058508" cy="2644055"/>
            </a:xfrm>
          </p:grpSpPr>
          <p:pic>
            <p:nvPicPr>
              <p:cNvPr id="17" name="รูปภาพ 16">
                <a:extLst>
                  <a:ext uri="{FF2B5EF4-FFF2-40B4-BE49-F238E27FC236}">
                    <a16:creationId xmlns:a16="http://schemas.microsoft.com/office/drawing/2014/main" id="{BB5CB4F6-4375-47BF-8940-301F21EC4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7938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2" name="สี่เหลี่ยมผืนผ้า 121">
                <a:extLst>
                  <a:ext uri="{FF2B5EF4-FFF2-40B4-BE49-F238E27FC236}">
                    <a16:creationId xmlns:a16="http://schemas.microsoft.com/office/drawing/2014/main" id="{8F6E1E1B-9303-4674-AD27-33600CF89FB6}"/>
                  </a:ext>
                </a:extLst>
              </p:cNvPr>
              <p:cNvSpPr/>
              <p:nvPr/>
            </p:nvSpPr>
            <p:spPr>
              <a:xfrm>
                <a:off x="7411207" y="2948694"/>
                <a:ext cx="1591971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ใช้หวีซี่ถี่หวีผม</a:t>
                </a:r>
                <a:endParaRPr lang="en-US" sz="2800" dirty="0"/>
              </a:p>
            </p:txBody>
          </p:sp>
        </p:grpSp>
      </p:grpSp>
      <p:grpSp>
        <p:nvGrpSpPr>
          <p:cNvPr id="29" name="1_3">
            <a:extLst>
              <a:ext uri="{FF2B5EF4-FFF2-40B4-BE49-F238E27FC236}">
                <a16:creationId xmlns:a16="http://schemas.microsoft.com/office/drawing/2014/main" id="{6452C470-EF80-4E1B-8621-70F2CD310567}"/>
              </a:ext>
            </a:extLst>
          </p:cNvPr>
          <p:cNvGrpSpPr/>
          <p:nvPr/>
        </p:nvGrpSpPr>
        <p:grpSpPr>
          <a:xfrm>
            <a:off x="9461993" y="988346"/>
            <a:ext cx="1953684" cy="2558782"/>
            <a:chOff x="9461993" y="988346"/>
            <a:chExt cx="1953684" cy="2558782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CA5FA4C4-7F89-46A6-B2CC-42250BF77CF2}"/>
                </a:ext>
              </a:extLst>
            </p:cNvPr>
            <p:cNvSpPr/>
            <p:nvPr/>
          </p:nvSpPr>
          <p:spPr>
            <a:xfrm>
              <a:off x="9461993" y="1038634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กลุ่ม 36">
              <a:extLst>
                <a:ext uri="{FF2B5EF4-FFF2-40B4-BE49-F238E27FC236}">
                  <a16:creationId xmlns:a16="http://schemas.microsoft.com/office/drawing/2014/main" id="{CCF10AE4-E3E1-40E4-9124-14FFD0CBA426}"/>
                </a:ext>
              </a:extLst>
            </p:cNvPr>
            <p:cNvGrpSpPr/>
            <p:nvPr/>
          </p:nvGrpSpPr>
          <p:grpSpPr>
            <a:xfrm>
              <a:off x="9462709" y="988346"/>
              <a:ext cx="1952968" cy="2508494"/>
              <a:chOff x="9362236" y="967105"/>
              <a:chExt cx="2058508" cy="2644055"/>
            </a:xfrm>
          </p:grpSpPr>
          <p:pic>
            <p:nvPicPr>
              <p:cNvPr id="28" name="รูปภาพ 27">
                <a:extLst>
                  <a:ext uri="{FF2B5EF4-FFF2-40B4-BE49-F238E27FC236}">
                    <a16:creationId xmlns:a16="http://schemas.microsoft.com/office/drawing/2014/main" id="{C0552E21-0C65-4910-9804-379B2215A0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967105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3" name="สี่เหลี่ยมผืนผ้า 122">
                <a:extLst>
                  <a:ext uri="{FF2B5EF4-FFF2-40B4-BE49-F238E27FC236}">
                    <a16:creationId xmlns:a16="http://schemas.microsoft.com/office/drawing/2014/main" id="{795A50C5-2F7B-4675-93D8-4618137E6ABE}"/>
                  </a:ext>
                </a:extLst>
              </p:cNvPr>
              <p:cNvSpPr/>
              <p:nvPr/>
            </p:nvSpPr>
            <p:spPr>
              <a:xfrm>
                <a:off x="9378388" y="2948694"/>
                <a:ext cx="2026206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ใช้ผ้าเช็ดผมให้แห้ง</a:t>
                </a:r>
                <a:endParaRPr lang="en-US" sz="2800" dirty="0"/>
              </a:p>
            </p:txBody>
          </p:sp>
        </p:grpSp>
      </p:grpSp>
      <p:grpSp>
        <p:nvGrpSpPr>
          <p:cNvPr id="31" name="1_4">
            <a:extLst>
              <a:ext uri="{FF2B5EF4-FFF2-40B4-BE49-F238E27FC236}">
                <a16:creationId xmlns:a16="http://schemas.microsoft.com/office/drawing/2014/main" id="{6176F60B-662B-4168-98F3-1CA78BCCC21F}"/>
              </a:ext>
            </a:extLst>
          </p:cNvPr>
          <p:cNvGrpSpPr/>
          <p:nvPr/>
        </p:nvGrpSpPr>
        <p:grpSpPr>
          <a:xfrm>
            <a:off x="5094829" y="3642135"/>
            <a:ext cx="1952968" cy="2555084"/>
            <a:chOff x="5094829" y="3642135"/>
            <a:chExt cx="1952968" cy="2555084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9D9760B0-CB0B-43F1-8C08-2A41E289D4AC}"/>
                </a:ext>
              </a:extLst>
            </p:cNvPr>
            <p:cNvSpPr/>
            <p:nvPr/>
          </p:nvSpPr>
          <p:spPr>
            <a:xfrm>
              <a:off x="5107029" y="3688725"/>
              <a:ext cx="1940714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กลุ่ม 37">
              <a:extLst>
                <a:ext uri="{FF2B5EF4-FFF2-40B4-BE49-F238E27FC236}">
                  <a16:creationId xmlns:a16="http://schemas.microsoft.com/office/drawing/2014/main" id="{FF98A285-D983-4AD4-8814-AEA8785593B5}"/>
                </a:ext>
              </a:extLst>
            </p:cNvPr>
            <p:cNvGrpSpPr/>
            <p:nvPr/>
          </p:nvGrpSpPr>
          <p:grpSpPr>
            <a:xfrm>
              <a:off x="5094829" y="3642135"/>
              <a:ext cx="1952968" cy="2508494"/>
              <a:chOff x="4994356" y="3752757"/>
              <a:chExt cx="2058508" cy="2644055"/>
            </a:xfrm>
          </p:grpSpPr>
          <p:pic>
            <p:nvPicPr>
              <p:cNvPr id="30" name="รูปภาพ 29">
                <a:extLst>
                  <a:ext uri="{FF2B5EF4-FFF2-40B4-BE49-F238E27FC236}">
                    <a16:creationId xmlns:a16="http://schemas.microsoft.com/office/drawing/2014/main" id="{1D3A2398-526A-44CB-9D93-C482E056E1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9435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09" name="สี่เหลี่ยมผืนผ้า 108">
                <a:extLst>
                  <a:ext uri="{FF2B5EF4-FFF2-40B4-BE49-F238E27FC236}">
                    <a16:creationId xmlns:a16="http://schemas.microsoft.com/office/drawing/2014/main" id="{33725B1B-E25D-4CFF-AF86-FD7AA254439C}"/>
                  </a:ext>
                </a:extLst>
              </p:cNvPr>
              <p:cNvSpPr/>
              <p:nvPr/>
            </p:nvSpPr>
            <p:spPr>
              <a:xfrm>
                <a:off x="5104799" y="5689213"/>
                <a:ext cx="184203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ใช้หวีซี่ห่างหวีผม</a:t>
                </a:r>
                <a:endParaRPr lang="en-US" sz="2800" dirty="0"/>
              </a:p>
            </p:txBody>
          </p:sp>
        </p:grpSp>
      </p:grpSp>
      <p:grpSp>
        <p:nvGrpSpPr>
          <p:cNvPr id="35" name="1_5">
            <a:extLst>
              <a:ext uri="{FF2B5EF4-FFF2-40B4-BE49-F238E27FC236}">
                <a16:creationId xmlns:a16="http://schemas.microsoft.com/office/drawing/2014/main" id="{E61F12F8-DAB8-4E0A-B669-3FCD4B89BADF}"/>
              </a:ext>
            </a:extLst>
          </p:cNvPr>
          <p:cNvGrpSpPr/>
          <p:nvPr/>
        </p:nvGrpSpPr>
        <p:grpSpPr>
          <a:xfrm>
            <a:off x="7278053" y="3642135"/>
            <a:ext cx="1953684" cy="2557625"/>
            <a:chOff x="7278053" y="3642135"/>
            <a:chExt cx="1953684" cy="2557625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E19CD2D-AD25-45FD-B2E4-E466934711EF}"/>
                </a:ext>
              </a:extLst>
            </p:cNvPr>
            <p:cNvSpPr/>
            <p:nvPr/>
          </p:nvSpPr>
          <p:spPr>
            <a:xfrm>
              <a:off x="7278053" y="3691266"/>
              <a:ext cx="1942073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กลุ่ม 38">
              <a:extLst>
                <a:ext uri="{FF2B5EF4-FFF2-40B4-BE49-F238E27FC236}">
                  <a16:creationId xmlns:a16="http://schemas.microsoft.com/office/drawing/2014/main" id="{34392CB7-F520-4372-A8EB-8918DC1E9D5E}"/>
                </a:ext>
              </a:extLst>
            </p:cNvPr>
            <p:cNvGrpSpPr/>
            <p:nvPr/>
          </p:nvGrpSpPr>
          <p:grpSpPr>
            <a:xfrm>
              <a:off x="7278769" y="3642135"/>
              <a:ext cx="1952968" cy="2508494"/>
              <a:chOff x="7178296" y="3752757"/>
              <a:chExt cx="2058508" cy="2644055"/>
            </a:xfrm>
          </p:grpSpPr>
          <p:pic>
            <p:nvPicPr>
              <p:cNvPr id="32" name="รูปภาพ 31">
                <a:extLst>
                  <a:ext uri="{FF2B5EF4-FFF2-40B4-BE49-F238E27FC236}">
                    <a16:creationId xmlns:a16="http://schemas.microsoft.com/office/drawing/2014/main" id="{854C6C21-D398-4DB1-B3FD-F242116B0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829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19" name="สี่เหลี่ยมผืนผ้า 118">
                <a:extLst>
                  <a:ext uri="{FF2B5EF4-FFF2-40B4-BE49-F238E27FC236}">
                    <a16:creationId xmlns:a16="http://schemas.microsoft.com/office/drawing/2014/main" id="{3EB8B85B-A7FD-46FD-BBA8-7205C698E864}"/>
                  </a:ext>
                </a:extLst>
              </p:cNvPr>
              <p:cNvSpPr/>
              <p:nvPr/>
            </p:nvSpPr>
            <p:spPr>
              <a:xfrm>
                <a:off x="7341087" y="5689213"/>
                <a:ext cx="1732210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ใช้แชมพูสระผม</a:t>
                </a:r>
                <a:endParaRPr lang="en-US" sz="2800" dirty="0"/>
              </a:p>
            </p:txBody>
          </p:sp>
        </p:grpSp>
      </p:grpSp>
      <p:grpSp>
        <p:nvGrpSpPr>
          <p:cNvPr id="36" name="1_6">
            <a:extLst>
              <a:ext uri="{FF2B5EF4-FFF2-40B4-BE49-F238E27FC236}">
                <a16:creationId xmlns:a16="http://schemas.microsoft.com/office/drawing/2014/main" id="{D673F29E-BD12-402C-83A7-6B53CF6A58D1}"/>
              </a:ext>
            </a:extLst>
          </p:cNvPr>
          <p:cNvGrpSpPr/>
          <p:nvPr/>
        </p:nvGrpSpPr>
        <p:grpSpPr>
          <a:xfrm>
            <a:off x="9461993" y="3642135"/>
            <a:ext cx="1953684" cy="2565845"/>
            <a:chOff x="9461993" y="3642135"/>
            <a:chExt cx="1953684" cy="2565845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A913146C-2900-493E-81D4-C72D14DA4B04}"/>
                </a:ext>
              </a:extLst>
            </p:cNvPr>
            <p:cNvSpPr/>
            <p:nvPr/>
          </p:nvSpPr>
          <p:spPr>
            <a:xfrm>
              <a:off x="9461993" y="3699486"/>
              <a:ext cx="1952968" cy="2508494"/>
            </a:xfrm>
            <a:prstGeom prst="roundRect">
              <a:avLst>
                <a:gd name="adj" fmla="val 8681"/>
              </a:avLst>
            </a:prstGeom>
            <a:solidFill>
              <a:srgbClr val="F5B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กลุ่ม 39">
              <a:extLst>
                <a:ext uri="{FF2B5EF4-FFF2-40B4-BE49-F238E27FC236}">
                  <a16:creationId xmlns:a16="http://schemas.microsoft.com/office/drawing/2014/main" id="{6C73BA5B-239D-442E-B3B3-2A8AC6936B34}"/>
                </a:ext>
              </a:extLst>
            </p:cNvPr>
            <p:cNvGrpSpPr/>
            <p:nvPr/>
          </p:nvGrpSpPr>
          <p:grpSpPr>
            <a:xfrm>
              <a:off x="9462709" y="3642135"/>
              <a:ext cx="1952968" cy="2508494"/>
              <a:chOff x="9362236" y="3752757"/>
              <a:chExt cx="2058508" cy="2644055"/>
            </a:xfrm>
          </p:grpSpPr>
          <p:pic>
            <p:nvPicPr>
              <p:cNvPr id="9" name="รูปภาพ 8">
                <a:extLst>
                  <a:ext uri="{FF2B5EF4-FFF2-40B4-BE49-F238E27FC236}">
                    <a16:creationId xmlns:a16="http://schemas.microsoft.com/office/drawing/2014/main" id="{1ED05DD1-18D7-429F-BC83-2916B69C3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2236" y="3752757"/>
                <a:ext cx="2058508" cy="2644055"/>
              </a:xfrm>
              <a:prstGeom prst="rect">
                <a:avLst/>
              </a:prstGeom>
            </p:spPr>
          </p:pic>
          <p:sp>
            <p:nvSpPr>
              <p:cNvPr id="120" name="สี่เหลี่ยมผืนผ้า 119">
                <a:extLst>
                  <a:ext uri="{FF2B5EF4-FFF2-40B4-BE49-F238E27FC236}">
                    <a16:creationId xmlns:a16="http://schemas.microsoft.com/office/drawing/2014/main" id="{C9FE454E-3C3A-4BB4-90C4-12615AEE6453}"/>
                  </a:ext>
                </a:extLst>
              </p:cNvPr>
              <p:cNvSpPr/>
              <p:nvPr/>
            </p:nvSpPr>
            <p:spPr>
              <a:xfrm>
                <a:off x="9675764" y="5689213"/>
                <a:ext cx="1431455" cy="551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dirty="0">
                    <a:cs typeface="TH Sarabun New" panose="020B0500040200020003" pitchFamily="34" charset="-34"/>
                  </a:rPr>
                  <a:t>ใช้สบู่สระผม</a:t>
                </a:r>
                <a:endParaRPr lang="en-US" sz="2800" dirty="0"/>
              </a:p>
            </p:txBody>
          </p:sp>
        </p:grpSp>
      </p:grpSp>
      <p:pic>
        <p:nvPicPr>
          <p:cNvPr id="79" name="Picture 78">
            <a:extLst>
              <a:ext uri="{FF2B5EF4-FFF2-40B4-BE49-F238E27FC236}">
                <a16:creationId xmlns:a16="http://schemas.microsoft.com/office/drawing/2014/main" id="{E9B4B696-FF53-4B6D-9465-4CADC7C7D08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5" y="783257"/>
            <a:ext cx="2632366" cy="537356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2752535A-EB17-4AEF-8692-D2B758987930}"/>
              </a:ext>
            </a:extLst>
          </p:cNvPr>
          <p:cNvGrpSpPr/>
          <p:nvPr/>
        </p:nvGrpSpPr>
        <p:grpSpPr>
          <a:xfrm>
            <a:off x="-6266" y="162872"/>
            <a:ext cx="5161989" cy="643561"/>
            <a:chOff x="-6266" y="162872"/>
            <a:chExt cx="5161989" cy="643561"/>
          </a:xfrm>
        </p:grpSpPr>
        <p:grpSp>
          <p:nvGrpSpPr>
            <p:cNvPr id="81" name="กลุ่ม 26">
              <a:extLst>
                <a:ext uri="{FF2B5EF4-FFF2-40B4-BE49-F238E27FC236}">
                  <a16:creationId xmlns:a16="http://schemas.microsoft.com/office/drawing/2014/main" id="{9DF9531F-9BDE-4FD9-A655-9486D6A2E2CF}"/>
                </a:ext>
              </a:extLst>
            </p:cNvPr>
            <p:cNvGrpSpPr/>
            <p:nvPr/>
          </p:nvGrpSpPr>
          <p:grpSpPr>
            <a:xfrm>
              <a:off x="-1" y="166152"/>
              <a:ext cx="5155724" cy="538457"/>
              <a:chOff x="150644" y="323900"/>
              <a:chExt cx="5155724" cy="538457"/>
            </a:xfrm>
            <a:effectLst>
              <a:outerShdw dist="254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83" name="สี่เหลี่ยมผืนผ้า: มุมมนด้านบน 93">
                <a:extLst>
                  <a:ext uri="{FF2B5EF4-FFF2-40B4-BE49-F238E27FC236}">
                    <a16:creationId xmlns:a16="http://schemas.microsoft.com/office/drawing/2014/main" id="{C3452975-1808-46E8-8BCC-1EB43B4694EA}"/>
                  </a:ext>
                </a:extLst>
              </p:cNvPr>
              <p:cNvSpPr/>
              <p:nvPr/>
            </p:nvSpPr>
            <p:spPr>
              <a:xfrm rot="5400000">
                <a:off x="2448918" y="-1968413"/>
                <a:ext cx="530367" cy="512691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84" name="สี่เหลี่ยมผืนผ้า: มุมมนด้านบน 96">
                <a:extLst>
                  <a:ext uri="{FF2B5EF4-FFF2-40B4-BE49-F238E27FC236}">
                    <a16:creationId xmlns:a16="http://schemas.microsoft.com/office/drawing/2014/main" id="{EBD3551A-7BDF-4620-B258-6A7C0CBD6A8F}"/>
                  </a:ext>
                </a:extLst>
              </p:cNvPr>
              <p:cNvSpPr/>
              <p:nvPr/>
            </p:nvSpPr>
            <p:spPr>
              <a:xfrm rot="5400000">
                <a:off x="3882292" y="-561718"/>
                <a:ext cx="538457" cy="23096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EF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F7EE663B-0B2B-4045-B66D-E2E5431E6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6266" y="162872"/>
              <a:ext cx="5132294" cy="643561"/>
            </a:xfrm>
            <a:prstGeom prst="rect">
              <a:avLst/>
            </a:prstGeom>
          </p:spPr>
        </p:pic>
      </p:grpSp>
      <p:pic>
        <p:nvPicPr>
          <p:cNvPr id="88" name="Picture 87">
            <a:extLst>
              <a:ext uri="{FF2B5EF4-FFF2-40B4-BE49-F238E27FC236}">
                <a16:creationId xmlns:a16="http://schemas.microsoft.com/office/drawing/2014/main" id="{6FC0873C-7012-45A9-A4E3-6E6E949F3A4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2260" y="428106"/>
            <a:ext cx="5116937" cy="547455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A4448C8-6D84-4FED-8CEB-87B06CCFA270}"/>
              </a:ext>
            </a:extLst>
          </p:cNvPr>
          <p:cNvGrpSpPr/>
          <p:nvPr/>
        </p:nvGrpSpPr>
        <p:grpSpPr>
          <a:xfrm>
            <a:off x="2155385" y="5230415"/>
            <a:ext cx="2487285" cy="1403840"/>
            <a:chOff x="2155385" y="5230415"/>
            <a:chExt cx="2487285" cy="1403840"/>
          </a:xfrm>
        </p:grpSpPr>
        <p:grpSp>
          <p:nvGrpSpPr>
            <p:cNvPr id="2" name="ข้อ 1 อธิบาย">
              <a:extLst>
                <a:ext uri="{FF2B5EF4-FFF2-40B4-BE49-F238E27FC236}">
                  <a16:creationId xmlns:a16="http://schemas.microsoft.com/office/drawing/2014/main" id="{71657295-E239-4B5D-B719-44B930FFAC4A}"/>
                </a:ext>
              </a:extLst>
            </p:cNvPr>
            <p:cNvGrpSpPr/>
            <p:nvPr/>
          </p:nvGrpSpPr>
          <p:grpSpPr>
            <a:xfrm>
              <a:off x="2155385" y="5230415"/>
              <a:ext cx="2487285" cy="1403840"/>
              <a:chOff x="2255802" y="5034683"/>
              <a:chExt cx="2487285" cy="1403840"/>
            </a:xfrm>
          </p:grpSpPr>
          <p:sp>
            <p:nvSpPr>
              <p:cNvPr id="118" name="สี่เหลี่ยมผืนผ้า: มุมมน 117">
                <a:extLst>
                  <a:ext uri="{FF2B5EF4-FFF2-40B4-BE49-F238E27FC236}">
                    <a16:creationId xmlns:a16="http://schemas.microsoft.com/office/drawing/2014/main" id="{FC849D06-B480-4138-91B9-9E5DC2F50490}"/>
                  </a:ext>
                </a:extLst>
              </p:cNvPr>
              <p:cNvSpPr/>
              <p:nvPr/>
            </p:nvSpPr>
            <p:spPr>
              <a:xfrm>
                <a:off x="2255802" y="5034683"/>
                <a:ext cx="2487285" cy="1363443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สี่เหลี่ยมผืนผ้า 59">
                <a:extLst>
                  <a:ext uri="{FF2B5EF4-FFF2-40B4-BE49-F238E27FC236}">
                    <a16:creationId xmlns:a16="http://schemas.microsoft.com/office/drawing/2014/main" id="{A08B54DA-35F9-44C5-8963-B9246E8DB9C8}"/>
                  </a:ext>
                </a:extLst>
              </p:cNvPr>
              <p:cNvSpPr/>
              <p:nvPr/>
            </p:nvSpPr>
            <p:spPr>
              <a:xfrm>
                <a:off x="2417259" y="5484416"/>
                <a:ext cx="2164375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ดูแลรักษาร่างกาย</a:t>
                </a:r>
              </a:p>
              <a:p>
                <a:pPr algn="ctr"/>
                <a:r>
                  <a:rPr lang="th-TH" sz="2800" b="1" dirty="0">
                    <a:cs typeface="TH Sarabun New" panose="020B0500040200020003" pitchFamily="34" charset="-34"/>
                  </a:rPr>
                  <a:t>และของใช้ให้สะอาด</a:t>
                </a:r>
                <a:endParaRPr lang="en-US" sz="2800" b="1" dirty="0"/>
              </a:p>
            </p:txBody>
          </p:sp>
        </p:grpSp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0E67222A-C7BF-4101-BB9B-7C18DCC8B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003" y="5267893"/>
              <a:ext cx="1011631" cy="642523"/>
            </a:xfrm>
            <a:prstGeom prst="rect">
              <a:avLst/>
            </a:prstGeom>
          </p:spPr>
        </p:pic>
      </p:grpSp>
      <p:pic>
        <p:nvPicPr>
          <p:cNvPr id="192" name="Graphic 191">
            <a:extLst>
              <a:ext uri="{FF2B5EF4-FFF2-40B4-BE49-F238E27FC236}">
                <a16:creationId xmlns:a16="http://schemas.microsoft.com/office/drawing/2014/main" id="{432280B0-FB3B-410E-B807-2E1965CB225C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435911">
            <a:off x="4891229" y="3191491"/>
            <a:ext cx="324852" cy="411480"/>
          </a:xfrm>
          <a:prstGeom prst="rect">
            <a:avLst/>
          </a:prstGeom>
        </p:spPr>
      </p:pic>
      <p:pic>
        <p:nvPicPr>
          <p:cNvPr id="193" name="Picture 192">
            <a:hlinkClick r:id="rId23" action="ppaction://hlinksldjump"/>
            <a:extLst>
              <a:ext uri="{FF2B5EF4-FFF2-40B4-BE49-F238E27FC236}">
                <a16:creationId xmlns:a16="http://schemas.microsoft.com/office/drawing/2014/main" id="{F8E0603B-6283-4245-A283-1EE56CC894D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710569" y="1845998"/>
            <a:ext cx="1926503" cy="566977"/>
          </a:xfrm>
          <a:prstGeom prst="rect">
            <a:avLst/>
          </a:prstGeom>
        </p:spPr>
      </p:pic>
      <p:pic>
        <p:nvPicPr>
          <p:cNvPr id="194" name="Picture 193">
            <a:hlinkClick r:id="rId25" action="ppaction://hlinksldjump"/>
            <a:extLst>
              <a:ext uri="{FF2B5EF4-FFF2-40B4-BE49-F238E27FC236}">
                <a16:creationId xmlns:a16="http://schemas.microsoft.com/office/drawing/2014/main" id="{31F02B65-2F6F-4AAE-80CA-3090791B968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710570" y="2374718"/>
            <a:ext cx="1926503" cy="573074"/>
          </a:xfrm>
          <a:prstGeom prst="rect">
            <a:avLst/>
          </a:prstGeom>
        </p:spPr>
      </p:pic>
      <p:pic>
        <p:nvPicPr>
          <p:cNvPr id="195" name="Picture 194">
            <a:hlinkClick r:id="rId27" action="ppaction://hlinksldjump"/>
            <a:extLst>
              <a:ext uri="{FF2B5EF4-FFF2-40B4-BE49-F238E27FC236}">
                <a16:creationId xmlns:a16="http://schemas.microsoft.com/office/drawing/2014/main" id="{67EFF597-EE53-4E29-A118-B505FA96E068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-721408" y="2909535"/>
            <a:ext cx="1926503" cy="566977"/>
          </a:xfrm>
          <a:prstGeom prst="rect">
            <a:avLst/>
          </a:prstGeom>
        </p:spPr>
      </p:pic>
      <p:pic>
        <p:nvPicPr>
          <p:cNvPr id="196" name="Picture 195">
            <a:hlinkClick r:id="rId29" action="ppaction://hlinksldjump"/>
            <a:extLst>
              <a:ext uri="{FF2B5EF4-FFF2-40B4-BE49-F238E27FC236}">
                <a16:creationId xmlns:a16="http://schemas.microsoft.com/office/drawing/2014/main" id="{E18219C6-0A71-4186-8448-380F6873776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699728" y="3438255"/>
            <a:ext cx="1926503" cy="560881"/>
          </a:xfrm>
          <a:prstGeom prst="rect">
            <a:avLst/>
          </a:prstGeom>
        </p:spPr>
      </p:pic>
      <p:pic>
        <p:nvPicPr>
          <p:cNvPr id="197" name="Picture 196">
            <a:hlinkClick r:id="rId31" action="ppaction://hlinksldjump"/>
            <a:extLst>
              <a:ext uri="{FF2B5EF4-FFF2-40B4-BE49-F238E27FC236}">
                <a16:creationId xmlns:a16="http://schemas.microsoft.com/office/drawing/2014/main" id="{A4573ED4-97FF-40EF-B348-A693AC8A599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721408" y="3960879"/>
            <a:ext cx="1926503" cy="566977"/>
          </a:xfrm>
          <a:prstGeom prst="rect">
            <a:avLst/>
          </a:prstGeom>
        </p:spPr>
      </p:pic>
      <p:pic>
        <p:nvPicPr>
          <p:cNvPr id="198" name="Picture 197">
            <a:hlinkClick r:id="rId33" action="ppaction://hlinksldjump"/>
            <a:extLst>
              <a:ext uri="{FF2B5EF4-FFF2-40B4-BE49-F238E27FC236}">
                <a16:creationId xmlns:a16="http://schemas.microsoft.com/office/drawing/2014/main" id="{49E31EDC-214E-474E-976C-79336223074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710571" y="4489599"/>
            <a:ext cx="1926503" cy="566977"/>
          </a:xfrm>
          <a:prstGeom prst="rect">
            <a:avLst/>
          </a:prstGeom>
        </p:spPr>
      </p:pic>
      <p:pic>
        <p:nvPicPr>
          <p:cNvPr id="199" name="Picture 198">
            <a:hlinkClick r:id="rId35" action="ppaction://hlinksldjump"/>
            <a:extLst>
              <a:ext uri="{FF2B5EF4-FFF2-40B4-BE49-F238E27FC236}">
                <a16:creationId xmlns:a16="http://schemas.microsoft.com/office/drawing/2014/main" id="{6298C44C-E20F-4225-A79D-0E58298ED90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721408" y="5018319"/>
            <a:ext cx="1926503" cy="566977"/>
          </a:xfrm>
          <a:prstGeom prst="rect">
            <a:avLst/>
          </a:prstGeom>
        </p:spPr>
      </p:pic>
      <p:pic>
        <p:nvPicPr>
          <p:cNvPr id="200" name="Picture 199">
            <a:hlinkClick r:id="rId37" action="ppaction://hlinksldjump"/>
            <a:extLst>
              <a:ext uri="{FF2B5EF4-FFF2-40B4-BE49-F238E27FC236}">
                <a16:creationId xmlns:a16="http://schemas.microsoft.com/office/drawing/2014/main" id="{D624A8CA-6D87-4B51-8A84-6D1633C67A3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710572" y="5547039"/>
            <a:ext cx="1926503" cy="566977"/>
          </a:xfrm>
          <a:prstGeom prst="rect">
            <a:avLst/>
          </a:prstGeom>
        </p:spPr>
      </p:pic>
      <p:pic>
        <p:nvPicPr>
          <p:cNvPr id="201" name="Picture 200">
            <a:hlinkClick r:id="rId39" action="ppaction://hlinksldjump"/>
            <a:extLst>
              <a:ext uri="{FF2B5EF4-FFF2-40B4-BE49-F238E27FC236}">
                <a16:creationId xmlns:a16="http://schemas.microsoft.com/office/drawing/2014/main" id="{08D86E61-9F4F-4FEF-88F2-3D936355CD1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710573" y="6075755"/>
            <a:ext cx="1926503" cy="566977"/>
          </a:xfrm>
          <a:prstGeom prst="rect">
            <a:avLst/>
          </a:prstGeom>
        </p:spPr>
      </p:pic>
      <p:pic>
        <p:nvPicPr>
          <p:cNvPr id="202" name="Picture 201">
            <a:hlinkClick r:id="rId41" action="ppaction://hlinksldjump"/>
            <a:extLst>
              <a:ext uri="{FF2B5EF4-FFF2-40B4-BE49-F238E27FC236}">
                <a16:creationId xmlns:a16="http://schemas.microsoft.com/office/drawing/2014/main" id="{A7BF88F4-D85B-42CE-941C-F77B87369971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12678" y="1298988"/>
            <a:ext cx="1938696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49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5" grpId="0" animBg="1"/>
      <p:bldP spid="18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18896</TotalTime>
  <Words>3774</Words>
  <Application>Microsoft Office PowerPoint</Application>
  <PresentationFormat>Widescreen</PresentationFormat>
  <Paragraphs>667</Paragraphs>
  <Slides>70</Slides>
  <Notes>34</Notes>
  <HiddenSlides>36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9" baseType="lpstr">
      <vt:lpstr>TH Sarabun New</vt:lpstr>
      <vt:lpstr>Mali Medium</vt:lpstr>
      <vt:lpstr>Sarabun</vt:lpstr>
      <vt:lpstr>Calibri</vt:lpstr>
      <vt:lpstr>Arial</vt:lpstr>
      <vt:lpstr>Mali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Atchawee Jaiipani</dc:creator>
  <cp:lastModifiedBy>Atchawee Jaiipani</cp:lastModifiedBy>
  <cp:revision>1498</cp:revision>
  <dcterms:created xsi:type="dcterms:W3CDTF">2021-10-11T08:45:38Z</dcterms:created>
  <dcterms:modified xsi:type="dcterms:W3CDTF">2023-10-19T03:54:50Z</dcterms:modified>
</cp:coreProperties>
</file>