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1"/>
  </p:notesMasterIdLst>
  <p:sldIdLst>
    <p:sldId id="328" r:id="rId2"/>
    <p:sldId id="436" r:id="rId3"/>
    <p:sldId id="276" r:id="rId4"/>
    <p:sldId id="658" r:id="rId5"/>
    <p:sldId id="659" r:id="rId6"/>
    <p:sldId id="661" r:id="rId7"/>
    <p:sldId id="302" r:id="rId8"/>
    <p:sldId id="360" r:id="rId9"/>
    <p:sldId id="303" r:id="rId10"/>
    <p:sldId id="363" r:id="rId11"/>
    <p:sldId id="304" r:id="rId12"/>
    <p:sldId id="365" r:id="rId13"/>
    <p:sldId id="305" r:id="rId14"/>
    <p:sldId id="367" r:id="rId15"/>
    <p:sldId id="662" r:id="rId16"/>
    <p:sldId id="369" r:id="rId17"/>
    <p:sldId id="295" r:id="rId18"/>
    <p:sldId id="663" r:id="rId19"/>
    <p:sldId id="385" r:id="rId20"/>
    <p:sldId id="346" r:id="rId21"/>
    <p:sldId id="309" r:id="rId22"/>
    <p:sldId id="664" r:id="rId23"/>
    <p:sldId id="313" r:id="rId24"/>
    <p:sldId id="312" r:id="rId25"/>
    <p:sldId id="667" r:id="rId26"/>
    <p:sldId id="665" r:id="rId27"/>
    <p:sldId id="319" r:id="rId28"/>
    <p:sldId id="311" r:id="rId29"/>
    <p:sldId id="315" r:id="rId30"/>
    <p:sldId id="316" r:id="rId31"/>
    <p:sldId id="317" r:id="rId32"/>
    <p:sldId id="273" r:id="rId33"/>
    <p:sldId id="323" r:id="rId34"/>
    <p:sldId id="372" r:id="rId35"/>
    <p:sldId id="389" r:id="rId36"/>
    <p:sldId id="395" r:id="rId37"/>
    <p:sldId id="324" r:id="rId38"/>
    <p:sldId id="668" r:id="rId39"/>
    <p:sldId id="669" r:id="rId40"/>
    <p:sldId id="670" r:id="rId41"/>
    <p:sldId id="671" r:id="rId42"/>
    <p:sldId id="325" r:id="rId43"/>
    <p:sldId id="326" r:id="rId44"/>
    <p:sldId id="327" r:id="rId45"/>
    <p:sldId id="382" r:id="rId46"/>
    <p:sldId id="388" r:id="rId47"/>
    <p:sldId id="672" r:id="rId48"/>
    <p:sldId id="673" r:id="rId49"/>
    <p:sldId id="674" r:id="rId50"/>
    <p:sldId id="675" r:id="rId51"/>
    <p:sldId id="676" r:id="rId52"/>
    <p:sldId id="677" r:id="rId53"/>
    <p:sldId id="678" r:id="rId54"/>
    <p:sldId id="679" r:id="rId55"/>
    <p:sldId id="321" r:id="rId56"/>
    <p:sldId id="286" r:id="rId57"/>
    <p:sldId id="666" r:id="rId58"/>
    <p:sldId id="349" r:id="rId59"/>
    <p:sldId id="331" r:id="rId60"/>
    <p:sldId id="329" r:id="rId61"/>
    <p:sldId id="332" r:id="rId62"/>
    <p:sldId id="333" r:id="rId63"/>
    <p:sldId id="334" r:id="rId64"/>
    <p:sldId id="335" r:id="rId65"/>
    <p:sldId id="337" r:id="rId66"/>
    <p:sldId id="336" r:id="rId67"/>
    <p:sldId id="338" r:id="rId68"/>
    <p:sldId id="339" r:id="rId69"/>
    <p:sldId id="366" r:id="rId70"/>
  </p:sldIdLst>
  <p:sldSz cx="12192000" cy="6858000"/>
  <p:notesSz cx="6858000" cy="9144000"/>
  <p:embeddedFontLst>
    <p:embeddedFont>
      <p:font typeface="Calibri" panose="020F0502020204030204" pitchFamily="34" charset="0"/>
      <p:regular r:id="rId72"/>
      <p:bold r:id="rId73"/>
      <p:italic r:id="rId74"/>
      <p:boldItalic r:id="rId75"/>
    </p:embeddedFont>
    <p:embeddedFont>
      <p:font typeface="Calibri Light" panose="020F0302020204030204" pitchFamily="34" charset="0"/>
      <p:regular r:id="rId76"/>
      <p:italic r:id="rId77"/>
    </p:embeddedFont>
    <p:embeddedFont>
      <p:font typeface="Cordia New" panose="020B0304020202020204" pitchFamily="34" charset="-34"/>
      <p:regular r:id="rId78"/>
      <p:bold r:id="rId79"/>
      <p:italic r:id="rId80"/>
      <p:boldItalic r:id="rId81"/>
    </p:embeddedFont>
    <p:embeddedFont>
      <p:font typeface="Mali" panose="00000500000000000000" pitchFamily="2" charset="-34"/>
      <p:regular r:id="rId82"/>
      <p:bold r:id="rId83"/>
      <p:italic r:id="rId84"/>
      <p:boldItalic r:id="rId85"/>
    </p:embeddedFont>
    <p:embeddedFont>
      <p:font typeface="TH Sarabun New" panose="020B0500040200020003" pitchFamily="34" charset="-34"/>
      <p:regular r:id="rId86"/>
      <p:bold r:id="rId87"/>
      <p:italic r:id="rId88"/>
      <p:boldItalic r:id="rId89"/>
    </p:embeddedFont>
    <p:embeddedFont>
      <p:font typeface="TH SarabunPSK" panose="020B0500040200020003" pitchFamily="34" charset="-34"/>
      <p:regular r:id="rId90"/>
      <p:bold r:id="rId91"/>
      <p:italic r:id="rId92"/>
      <p:boldItalic r:id="rId9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480" userDrawn="1">
          <p15:clr>
            <a:srgbClr val="A4A3A4"/>
          </p15:clr>
        </p15:guide>
        <p15:guide id="4" orient="horz" pos="935" userDrawn="1">
          <p15:clr>
            <a:srgbClr val="A4A3A4"/>
          </p15:clr>
        </p15:guide>
        <p15:guide id="5" orient="horz" pos="456" userDrawn="1">
          <p15:clr>
            <a:srgbClr val="A4A3A4"/>
          </p15:clr>
        </p15:guide>
        <p15:guide id="6" orient="horz" pos="2659" userDrawn="1">
          <p15:clr>
            <a:srgbClr val="A4A3A4"/>
          </p15:clr>
        </p15:guide>
        <p15:guide id="7" orient="horz" pos="3135" userDrawn="1">
          <p15:clr>
            <a:srgbClr val="A4A3A4"/>
          </p15:clr>
        </p15:guide>
        <p15:guide id="9" orient="horz" pos="3838" userDrawn="1">
          <p15:clr>
            <a:srgbClr val="A4A3A4"/>
          </p15:clr>
        </p15:guide>
        <p15:guide id="10" pos="4294" userDrawn="1">
          <p15:clr>
            <a:srgbClr val="A4A3A4"/>
          </p15:clr>
        </p15:guide>
        <p15:guide id="11" pos="4815" userDrawn="1">
          <p15:clr>
            <a:srgbClr val="A4A3A4"/>
          </p15:clr>
        </p15:guide>
        <p15:guide id="12" pos="5280" userDrawn="1">
          <p15:clr>
            <a:srgbClr val="A4A3A4"/>
          </p15:clr>
        </p15:guide>
        <p15:guide id="13" pos="5784" userDrawn="1">
          <p15:clr>
            <a:srgbClr val="A4A3A4"/>
          </p15:clr>
        </p15:guide>
        <p15:guide id="14" pos="6240" userDrawn="1">
          <p15:clr>
            <a:srgbClr val="A4A3A4"/>
          </p15:clr>
        </p15:guide>
        <p15:guide id="15" pos="6720" userDrawn="1">
          <p15:clr>
            <a:srgbClr val="A4A3A4"/>
          </p15:clr>
        </p15:guide>
        <p15:guide id="16" pos="7219" userDrawn="1">
          <p15:clr>
            <a:srgbClr val="A4A3A4"/>
          </p15:clr>
        </p15:guide>
        <p15:guide id="17" pos="3336" userDrawn="1">
          <p15:clr>
            <a:srgbClr val="A4A3A4"/>
          </p15:clr>
        </p15:guide>
        <p15:guide id="18" pos="2880" userDrawn="1">
          <p15:clr>
            <a:srgbClr val="A4A3A4"/>
          </p15:clr>
        </p15:guide>
        <p15:guide id="19" pos="2434" userDrawn="1">
          <p15:clr>
            <a:srgbClr val="A4A3A4"/>
          </p15:clr>
        </p15:guide>
        <p15:guide id="20" pos="1944" userDrawn="1">
          <p15:clr>
            <a:srgbClr val="A4A3A4"/>
          </p15:clr>
        </p15:guide>
        <p15:guide id="21" pos="1440" userDrawn="1">
          <p15:clr>
            <a:srgbClr val="A4A3A4"/>
          </p15:clr>
        </p15:guide>
        <p15:guide id="22" pos="1300" userDrawn="1">
          <p15:clr>
            <a:srgbClr val="A4A3A4"/>
          </p15:clr>
        </p15:guide>
        <p15:guide id="23" pos="461" userDrawn="1">
          <p15:clr>
            <a:srgbClr val="A4A3A4"/>
          </p15:clr>
        </p15:guide>
        <p15:guide id="25" pos="7560" userDrawn="1">
          <p15:clr>
            <a:srgbClr val="A4A3A4"/>
          </p15:clr>
        </p15:guide>
        <p15:guide id="26" orient="horz" pos="686" userDrawn="1">
          <p15:clr>
            <a:srgbClr val="A4A3A4"/>
          </p15:clr>
        </p15:guide>
        <p15:guide id="27" orient="horz" pos="33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tchakan Chompak" initials="NC" lastIdx="1" clrIdx="0">
    <p:extLst>
      <p:ext uri="{19B8F6BF-5375-455C-9EA6-DF929625EA0E}">
        <p15:presenceInfo xmlns:p15="http://schemas.microsoft.com/office/powerpoint/2012/main" userId="S-1-5-21-2401044568-3608773491-2449732550-182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9E24"/>
    <a:srgbClr val="65B1FC"/>
    <a:srgbClr val="C55A11"/>
    <a:srgbClr val="DAEFC3"/>
    <a:srgbClr val="E3F3D1"/>
    <a:srgbClr val="BDDCA8"/>
    <a:srgbClr val="D64B34"/>
    <a:srgbClr val="FCD8DA"/>
    <a:srgbClr val="FF0000"/>
    <a:srgbClr val="00A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22" autoAdjust="0"/>
    <p:restoredTop sz="92433" autoAdjust="0"/>
  </p:normalViewPr>
  <p:slideViewPr>
    <p:cSldViewPr snapToGrid="0" showGuides="1">
      <p:cViewPr varScale="1">
        <p:scale>
          <a:sx n="102" d="100"/>
          <a:sy n="102" d="100"/>
        </p:scale>
        <p:origin x="384" y="72"/>
      </p:cViewPr>
      <p:guideLst>
        <p:guide orient="horz" pos="2160"/>
        <p:guide pos="3840"/>
        <p:guide orient="horz" pos="1480"/>
        <p:guide orient="horz" pos="935"/>
        <p:guide orient="horz" pos="456"/>
        <p:guide orient="horz" pos="2659"/>
        <p:guide orient="horz" pos="3135"/>
        <p:guide orient="horz" pos="3838"/>
        <p:guide pos="4294"/>
        <p:guide pos="4815"/>
        <p:guide pos="5280"/>
        <p:guide pos="5784"/>
        <p:guide pos="6240"/>
        <p:guide pos="6720"/>
        <p:guide pos="7219"/>
        <p:guide pos="3336"/>
        <p:guide pos="2880"/>
        <p:guide pos="2434"/>
        <p:guide pos="1944"/>
        <p:guide pos="1440"/>
        <p:guide pos="1300"/>
        <p:guide pos="461"/>
        <p:guide pos="7560"/>
        <p:guide orient="horz" pos="686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105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3.fntdata"/><Relationship Id="rId89" Type="http://schemas.openxmlformats.org/officeDocument/2006/relationships/font" Target="fonts/font18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3.fntdata"/><Relationship Id="rId79" Type="http://schemas.openxmlformats.org/officeDocument/2006/relationships/font" Target="fonts/font8.fntdata"/><Relationship Id="rId5" Type="http://schemas.openxmlformats.org/officeDocument/2006/relationships/slide" Target="slides/slide4.xml"/><Relationship Id="rId90" Type="http://schemas.openxmlformats.org/officeDocument/2006/relationships/font" Target="fonts/font19.fntdata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font" Target="fonts/font9.fntdata"/><Relationship Id="rId85" Type="http://schemas.openxmlformats.org/officeDocument/2006/relationships/font" Target="fonts/font1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4.fntdata"/><Relationship Id="rId83" Type="http://schemas.openxmlformats.org/officeDocument/2006/relationships/font" Target="fonts/font12.fntdata"/><Relationship Id="rId88" Type="http://schemas.openxmlformats.org/officeDocument/2006/relationships/font" Target="fonts/font17.fntdata"/><Relationship Id="rId91" Type="http://schemas.openxmlformats.org/officeDocument/2006/relationships/font" Target="fonts/font20.fntdata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2.fntdata"/><Relationship Id="rId78" Type="http://schemas.openxmlformats.org/officeDocument/2006/relationships/font" Target="fonts/font7.fntdata"/><Relationship Id="rId81" Type="http://schemas.openxmlformats.org/officeDocument/2006/relationships/font" Target="fonts/font10.fntdata"/><Relationship Id="rId86" Type="http://schemas.openxmlformats.org/officeDocument/2006/relationships/font" Target="fonts/font15.fntdata"/><Relationship Id="rId9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5.fntdata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92" Type="http://schemas.openxmlformats.org/officeDocument/2006/relationships/font" Target="fonts/font2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6.fntdata"/><Relationship Id="rId61" Type="http://schemas.openxmlformats.org/officeDocument/2006/relationships/slide" Target="slides/slide60.xml"/><Relationship Id="rId82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.fntdata"/><Relationship Id="rId93" Type="http://schemas.openxmlformats.org/officeDocument/2006/relationships/font" Target="fonts/font22.fntdata"/><Relationship Id="rId9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09A0D-3EE0-4F76-9871-4822BC654331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4560A-8245-4B23-AEC1-B6B440B21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199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ตัวชี้วัด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อธิบายความสัมพันธ์ระหว่างสิ่งแวดล้อมกับสุขภาพ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พ 4.1 ป.4/1)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อธิบายสภาวะอารมณ์ ความรู้สึกที่มีผลต่อสุขภาพ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พ 4.4 ป.4/2)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วิเคราะห์ข้อมูลบนฉลากอาหารและผลิตภัณฑ์สุขภาพเพื่อการเลือกบริโภค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พ 4.1 ป.4/3)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59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459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นำข้อมูลมาจาก </a:t>
            </a:r>
            <a:r>
              <a:rPr lang="th-TH" dirty="0" err="1"/>
              <a:t>บร</a:t>
            </a:r>
            <a:r>
              <a:rPr lang="th-TH" dirty="0"/>
              <a:t>.สุขศึกษา ป.4 ฉบับต่อ</a:t>
            </a:r>
            <a:r>
              <a:rPr lang="th-TH" baseline="0" dirty="0"/>
              <a:t> </a:t>
            </a:r>
            <a:r>
              <a:rPr lang="th-TH" baseline="0" dirty="0" err="1"/>
              <a:t>อญ</a:t>
            </a:r>
            <a:r>
              <a:rPr lang="th-TH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0613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นำข้อมูลมาจาก </a:t>
            </a:r>
            <a:r>
              <a:rPr lang="th-TH" dirty="0" err="1"/>
              <a:t>บร</a:t>
            </a:r>
            <a:r>
              <a:rPr lang="th-TH" dirty="0"/>
              <a:t>.สุขศึกษา ป.4 ฉบับต่อ</a:t>
            </a:r>
            <a:r>
              <a:rPr lang="th-TH" baseline="0" dirty="0"/>
              <a:t> </a:t>
            </a:r>
            <a:r>
              <a:rPr lang="th-TH" baseline="0" dirty="0" err="1"/>
              <a:t>อญ</a:t>
            </a:r>
            <a:r>
              <a:rPr lang="th-TH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147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นำข้อมูลมาจาก </a:t>
            </a:r>
            <a:r>
              <a:rPr lang="th-TH" dirty="0" err="1"/>
              <a:t>บร</a:t>
            </a:r>
            <a:r>
              <a:rPr lang="th-TH" dirty="0"/>
              <a:t>.สุขศึกษา ป.4 ฉบับต่อ</a:t>
            </a:r>
            <a:r>
              <a:rPr lang="th-TH" baseline="0" dirty="0"/>
              <a:t> </a:t>
            </a:r>
            <a:r>
              <a:rPr lang="th-TH" baseline="0" dirty="0" err="1"/>
              <a:t>อญ</a:t>
            </a:r>
            <a:r>
              <a:rPr lang="th-TH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40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นำข้อมูลมาจาก </a:t>
            </a:r>
            <a:r>
              <a:rPr lang="th-TH" dirty="0" err="1"/>
              <a:t>บร</a:t>
            </a:r>
            <a:r>
              <a:rPr lang="th-TH" dirty="0"/>
              <a:t>.สุขศึกษา ป.4 ฉบับต่อ</a:t>
            </a:r>
            <a:r>
              <a:rPr lang="th-TH" baseline="0" dirty="0"/>
              <a:t> </a:t>
            </a:r>
            <a:r>
              <a:rPr lang="th-TH" baseline="0" dirty="0" err="1"/>
              <a:t>อญ</a:t>
            </a:r>
            <a:r>
              <a:rPr lang="th-TH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59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นำข้อมูลมาจาก </a:t>
            </a:r>
            <a:r>
              <a:rPr lang="th-TH" dirty="0" err="1"/>
              <a:t>บร</a:t>
            </a:r>
            <a:r>
              <a:rPr lang="th-TH" dirty="0"/>
              <a:t>.สุขศึกษา ป.4 ฉบับต่อ</a:t>
            </a:r>
            <a:r>
              <a:rPr lang="th-TH" baseline="0" dirty="0"/>
              <a:t> </a:t>
            </a:r>
            <a:r>
              <a:rPr lang="th-TH" baseline="0" dirty="0" err="1"/>
              <a:t>อญ</a:t>
            </a:r>
            <a:r>
              <a:rPr lang="th-TH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847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นำข้อมูลมาจาก </a:t>
            </a:r>
            <a:r>
              <a:rPr lang="th-TH" dirty="0" err="1"/>
              <a:t>บร</a:t>
            </a:r>
            <a:r>
              <a:rPr lang="th-TH" dirty="0"/>
              <a:t>.สุขศึกษา ป.4 ฉบับต่อ</a:t>
            </a:r>
            <a:r>
              <a:rPr lang="th-TH" baseline="0" dirty="0"/>
              <a:t> </a:t>
            </a:r>
            <a:r>
              <a:rPr lang="th-TH" baseline="0" dirty="0" err="1"/>
              <a:t>อญ</a:t>
            </a:r>
            <a:r>
              <a:rPr lang="th-TH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2650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https://web.rmutp.ac.th/woravith/?page_id=5915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232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232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441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8796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499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669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6889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389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3914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8213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4760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https://web.rmutp.ac.th/woravith/?page_id=5915</a:t>
            </a:r>
            <a:endParaRPr lang="th-TH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18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106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560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189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427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กดที่กล่องสีฟ้า/สีเขียว/สีชมพูแล้วขึ้น</a:t>
            </a:r>
            <a:r>
              <a:rPr lang="th-TH" dirty="0" err="1"/>
              <a:t>ป็</a:t>
            </a:r>
            <a:r>
              <a:rPr lang="th-TH" dirty="0"/>
              <a:t>อป</a:t>
            </a:r>
            <a:r>
              <a:rPr lang="th-TH" dirty="0" err="1"/>
              <a:t>อัพ</a:t>
            </a:r>
            <a:r>
              <a:rPr lang="th-TH" dirty="0"/>
              <a:t>ตาม</a:t>
            </a:r>
            <a:r>
              <a:rPr lang="th-TH" dirty="0" err="1"/>
              <a:t>สไ</a:t>
            </a:r>
            <a:r>
              <a:rPr lang="th-TH" dirty="0"/>
              <a:t>ดล์ถัดไป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41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นำข้อมูลมาจาก </a:t>
            </a:r>
            <a:r>
              <a:rPr lang="th-TH" dirty="0" err="1"/>
              <a:t>บร</a:t>
            </a:r>
            <a:r>
              <a:rPr lang="th-TH" dirty="0"/>
              <a:t>.สุขศึกษา ป.4 ฉบับต่อ</a:t>
            </a:r>
            <a:r>
              <a:rPr lang="th-TH" baseline="0" dirty="0"/>
              <a:t> </a:t>
            </a:r>
            <a:r>
              <a:rPr lang="th-TH" baseline="0" dirty="0" err="1"/>
              <a:t>อญ</a:t>
            </a:r>
            <a:r>
              <a:rPr lang="th-TH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737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นำข้อมูลมาจาก </a:t>
            </a:r>
            <a:r>
              <a:rPr lang="th-TH" dirty="0" err="1"/>
              <a:t>บร</a:t>
            </a:r>
            <a:r>
              <a:rPr lang="th-TH" dirty="0"/>
              <a:t>.สุขศึกษา ป.4 ฉบับต่อ</a:t>
            </a:r>
            <a:r>
              <a:rPr lang="th-TH" baseline="0" dirty="0"/>
              <a:t> </a:t>
            </a:r>
            <a:r>
              <a:rPr lang="th-TH" baseline="0" dirty="0" err="1"/>
              <a:t>อญ</a:t>
            </a:r>
            <a:r>
              <a:rPr lang="th-TH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F2BEF-6D0C-4C78-A74B-B62A96A9713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37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C8811-8FD3-4DB1-9443-CB32CAA4D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4330C-3C13-456B-B54B-3E62C54AF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FDAF5-C58F-4612-8B21-CBC8DC39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E01F9-172E-4EBD-8C8A-EFA4A8B15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34EFA-6904-41BF-AFF7-B882756F2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0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C1E10-DEEA-4174-B247-90D24D662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2ED9B-8385-498F-AE34-A03D41E786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3C91C-2693-42E0-9C76-7F6083701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00AF9-614A-470A-9CF4-EFAEEA1E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4D3BE-C993-4908-AE1E-302AC4A86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58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40FD2B-45F8-49D9-AB02-FC3633CB2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F44DA-B456-4665-90CC-E0D434BE9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AA6B9-353C-4A03-824F-71188C1A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3B2EA-DC92-451A-A9F2-58950D7C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BBB4C-D453-471F-BF1F-1D71E7C4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65325-064F-4421-8D61-C49F6904F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7CCE1-EA1E-4156-A39A-ECD8B861C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205AA-2FED-4126-8240-DD42D10C9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23756-7FDC-4FE9-8ECA-3EDD4A63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30BED-A26D-4BE9-8E0D-C191C167A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C77F9-6515-4F30-965B-4D233521B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CA85E8-EF96-420A-A971-EE4E7B570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C249-2B6C-4A67-B79B-8081C33D7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431E0-A0EA-490C-A5A7-B5AE89769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A0709-805C-4114-A10A-B8F9DB17C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6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6614-B994-43B8-A793-45C63CC2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9C9A6-D199-45F1-B580-86A5C1492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6B9559-AC9B-4097-AF11-F6393ABB0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2819B-E4DE-4584-8CD1-6734B293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B80B3-A9B7-457A-82BD-E5427210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3A226-6B16-48AC-9CF8-2973347C5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9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C049F-10B8-4671-B87F-1319AF13F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005BB-CDF8-4CAD-BC7C-BD48932BB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943BA-F290-4C0F-96E7-B06504755D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449C7-198D-4791-A7A9-6E41179F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DF8978-B9AF-4EA1-9EC1-22AAC2EC6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E1D59A-1966-45A5-A863-9AA7FF34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E1A806-C129-4CB5-8436-C36E272B4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F03576-84B9-4C06-9AC5-BBC7121A3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94C73-322D-4522-B30E-C68A7441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D3517-A5F6-4084-96F2-5B8453CFB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168418-CEC9-4F67-A179-1C5AE8EB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ABBDE-C64F-49AE-AF27-2E3B5232B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8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B29294-9D81-4359-BDA1-178358E26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65D694-1F42-49B7-8DAF-A5BE8F78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1D830-9FE7-4606-A878-84A9FD4A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7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1C332-A2A3-4268-AEAF-A0BB0C439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C4EC4-4E0B-409D-A5E9-ACEF5EB4F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BADC-A50D-4D66-85FA-9708DECFE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F89B2-C99A-48A2-A91E-88958A83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764C84-8F9D-4DD3-8A08-103C73228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BC7D0-16B0-4B72-8CCC-4398C4EAC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1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F5877-AC75-4DAD-BC06-3979CF499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C47A8D-CF67-417F-AB5F-6A810AF77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B23E8D-7DF4-4573-9DFA-106AC6FA3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D8AB9-A9DD-492D-8567-417BD2967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10FE8-43CC-4861-8869-00287E35D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A1F095-CDD6-4B54-B027-1B0D679D5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1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E210E-9D09-46F0-92D0-FACAEB46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86C35-3B5C-420D-867F-79C07E20B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48511-8326-4765-880B-D331C20353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6E8F-58DB-4096-A61E-7D563CD3A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B4603-D2F4-4BDA-A275-5CC41E326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15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68.png"/><Relationship Id="rId18" Type="http://schemas.openxmlformats.org/officeDocument/2006/relationships/image" Target="../media/image69.jpeg"/><Relationship Id="rId26" Type="http://schemas.openxmlformats.org/officeDocument/2006/relationships/slide" Target="slide13.xml"/><Relationship Id="rId3" Type="http://schemas.openxmlformats.org/officeDocument/2006/relationships/image" Target="../media/image53.png"/><Relationship Id="rId21" Type="http://schemas.openxmlformats.org/officeDocument/2006/relationships/slide" Target="slide7.xml"/><Relationship Id="rId7" Type="http://schemas.openxmlformats.org/officeDocument/2006/relationships/image" Target="../media/image84.png"/><Relationship Id="rId12" Type="http://schemas.openxmlformats.org/officeDocument/2006/relationships/image" Target="../media/image93.png"/><Relationship Id="rId17" Type="http://schemas.openxmlformats.org/officeDocument/2006/relationships/image" Target="../media/image73.jpeg"/><Relationship Id="rId25" Type="http://schemas.openxmlformats.org/officeDocument/2006/relationships/image" Target="../media/image77.png"/><Relationship Id="rId2" Type="http://schemas.openxmlformats.org/officeDocument/2006/relationships/image" Target="../media/image52.png"/><Relationship Id="rId16" Type="http://schemas.openxmlformats.org/officeDocument/2006/relationships/image" Target="../media/image72.jpeg"/><Relationship Id="rId20" Type="http://schemas.microsoft.com/office/2007/relationships/hdphoto" Target="../media/hdphoto1.wdp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image" Target="../media/image92.png"/><Relationship Id="rId24" Type="http://schemas.openxmlformats.org/officeDocument/2006/relationships/slide" Target="slide11.xml"/><Relationship Id="rId5" Type="http://schemas.openxmlformats.org/officeDocument/2006/relationships/image" Target="../media/image22.png"/><Relationship Id="rId15" Type="http://schemas.openxmlformats.org/officeDocument/2006/relationships/image" Target="../media/image71.jpeg"/><Relationship Id="rId23" Type="http://schemas.openxmlformats.org/officeDocument/2006/relationships/image" Target="../media/image76.png"/><Relationship Id="rId28" Type="http://schemas.openxmlformats.org/officeDocument/2006/relationships/slide" Target="slide15.xml"/><Relationship Id="rId10" Type="http://schemas.openxmlformats.org/officeDocument/2006/relationships/image" Target="../media/image91.png"/><Relationship Id="rId19" Type="http://schemas.openxmlformats.org/officeDocument/2006/relationships/image" Target="../media/image74.png"/><Relationship Id="rId4" Type="http://schemas.openxmlformats.org/officeDocument/2006/relationships/image" Target="../media/image4.png"/><Relationship Id="rId9" Type="http://schemas.openxmlformats.org/officeDocument/2006/relationships/image" Target="../media/image66.png"/><Relationship Id="rId14" Type="http://schemas.openxmlformats.org/officeDocument/2006/relationships/image" Target="../media/image70.jpeg"/><Relationship Id="rId22" Type="http://schemas.openxmlformats.org/officeDocument/2006/relationships/image" Target="../media/image75.png"/><Relationship Id="rId27" Type="http://schemas.openxmlformats.org/officeDocument/2006/relationships/image" Target="../media/image7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70.jpeg"/><Relationship Id="rId18" Type="http://schemas.openxmlformats.org/officeDocument/2006/relationships/image" Target="../media/image74.png"/><Relationship Id="rId26" Type="http://schemas.openxmlformats.org/officeDocument/2006/relationships/image" Target="../media/image79.png"/><Relationship Id="rId3" Type="http://schemas.openxmlformats.org/officeDocument/2006/relationships/image" Target="../media/image53.png"/><Relationship Id="rId21" Type="http://schemas.openxmlformats.org/officeDocument/2006/relationships/image" Target="../media/image75.png"/><Relationship Id="rId7" Type="http://schemas.openxmlformats.org/officeDocument/2006/relationships/image" Target="../media/image80.png"/><Relationship Id="rId12" Type="http://schemas.openxmlformats.org/officeDocument/2006/relationships/image" Target="../media/image68.png"/><Relationship Id="rId17" Type="http://schemas.openxmlformats.org/officeDocument/2006/relationships/image" Target="../media/image69.jpeg"/><Relationship Id="rId25" Type="http://schemas.openxmlformats.org/officeDocument/2006/relationships/slide" Target="slide15.xml"/><Relationship Id="rId2" Type="http://schemas.openxmlformats.org/officeDocument/2006/relationships/image" Target="../media/image52.png"/><Relationship Id="rId16" Type="http://schemas.openxmlformats.org/officeDocument/2006/relationships/image" Target="../media/image73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image" Target="../media/image94.png"/><Relationship Id="rId24" Type="http://schemas.openxmlformats.org/officeDocument/2006/relationships/image" Target="../media/image78.png"/><Relationship Id="rId5" Type="http://schemas.openxmlformats.org/officeDocument/2006/relationships/image" Target="../media/image22.png"/><Relationship Id="rId15" Type="http://schemas.openxmlformats.org/officeDocument/2006/relationships/image" Target="../media/image72.jpeg"/><Relationship Id="rId23" Type="http://schemas.openxmlformats.org/officeDocument/2006/relationships/slide" Target="slide13.xml"/><Relationship Id="rId28" Type="http://schemas.openxmlformats.org/officeDocument/2006/relationships/image" Target="../media/image76.png"/><Relationship Id="rId10" Type="http://schemas.openxmlformats.org/officeDocument/2006/relationships/image" Target="../media/image83.png"/><Relationship Id="rId19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87.png"/><Relationship Id="rId14" Type="http://schemas.openxmlformats.org/officeDocument/2006/relationships/image" Target="../media/image71.jpeg"/><Relationship Id="rId22" Type="http://schemas.openxmlformats.org/officeDocument/2006/relationships/image" Target="../media/image77.png"/><Relationship Id="rId27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microsoft.com/office/2007/relationships/hdphoto" Target="../media/hdphoto3.wdp"/><Relationship Id="rId18" Type="http://schemas.openxmlformats.org/officeDocument/2006/relationships/image" Target="../media/image72.jpeg"/><Relationship Id="rId26" Type="http://schemas.openxmlformats.org/officeDocument/2006/relationships/slide" Target="slide13.xml"/><Relationship Id="rId3" Type="http://schemas.openxmlformats.org/officeDocument/2006/relationships/image" Target="../media/image53.png"/><Relationship Id="rId21" Type="http://schemas.openxmlformats.org/officeDocument/2006/relationships/image" Target="../media/image74.png"/><Relationship Id="rId7" Type="http://schemas.openxmlformats.org/officeDocument/2006/relationships/image" Target="../media/image84.png"/><Relationship Id="rId12" Type="http://schemas.openxmlformats.org/officeDocument/2006/relationships/image" Target="../media/image96.png"/><Relationship Id="rId17" Type="http://schemas.openxmlformats.org/officeDocument/2006/relationships/image" Target="../media/image71.jpeg"/><Relationship Id="rId25" Type="http://schemas.openxmlformats.org/officeDocument/2006/relationships/image" Target="../media/image77.png"/><Relationship Id="rId2" Type="http://schemas.openxmlformats.org/officeDocument/2006/relationships/image" Target="../media/image52.png"/><Relationship Id="rId16" Type="http://schemas.openxmlformats.org/officeDocument/2006/relationships/image" Target="../media/image70.jpeg"/><Relationship Id="rId20" Type="http://schemas.openxmlformats.org/officeDocument/2006/relationships/image" Target="../media/image69.jpeg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microsoft.com/office/2007/relationships/hdphoto" Target="../media/hdphoto2.wdp"/><Relationship Id="rId24" Type="http://schemas.openxmlformats.org/officeDocument/2006/relationships/image" Target="../media/image75.png"/><Relationship Id="rId5" Type="http://schemas.openxmlformats.org/officeDocument/2006/relationships/image" Target="../media/image22.png"/><Relationship Id="rId15" Type="http://schemas.openxmlformats.org/officeDocument/2006/relationships/image" Target="../media/image68.png"/><Relationship Id="rId23" Type="http://schemas.openxmlformats.org/officeDocument/2006/relationships/slide" Target="slide7.xml"/><Relationship Id="rId28" Type="http://schemas.openxmlformats.org/officeDocument/2006/relationships/slide" Target="slide15.xml"/><Relationship Id="rId10" Type="http://schemas.openxmlformats.org/officeDocument/2006/relationships/image" Target="../media/image95.png"/><Relationship Id="rId19" Type="http://schemas.openxmlformats.org/officeDocument/2006/relationships/image" Target="../media/image73.jpeg"/><Relationship Id="rId31" Type="http://schemas.openxmlformats.org/officeDocument/2006/relationships/image" Target="../media/image76.png"/><Relationship Id="rId4" Type="http://schemas.openxmlformats.org/officeDocument/2006/relationships/image" Target="../media/image4.png"/><Relationship Id="rId9" Type="http://schemas.openxmlformats.org/officeDocument/2006/relationships/image" Target="../media/image66.png"/><Relationship Id="rId14" Type="http://schemas.openxmlformats.org/officeDocument/2006/relationships/image" Target="../media/image97.png"/><Relationship Id="rId22" Type="http://schemas.microsoft.com/office/2007/relationships/hdphoto" Target="../media/hdphoto1.wdp"/><Relationship Id="rId27" Type="http://schemas.openxmlformats.org/officeDocument/2006/relationships/image" Target="../media/image78.png"/><Relationship Id="rId30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68.png"/><Relationship Id="rId18" Type="http://schemas.openxmlformats.org/officeDocument/2006/relationships/image" Target="../media/image69.jpeg"/><Relationship Id="rId26" Type="http://schemas.openxmlformats.org/officeDocument/2006/relationships/image" Target="../media/image77.png"/><Relationship Id="rId3" Type="http://schemas.openxmlformats.org/officeDocument/2006/relationships/image" Target="../media/image53.png"/><Relationship Id="rId21" Type="http://schemas.openxmlformats.org/officeDocument/2006/relationships/slide" Target="slide7.xml"/><Relationship Id="rId7" Type="http://schemas.openxmlformats.org/officeDocument/2006/relationships/image" Target="../media/image80.png"/><Relationship Id="rId12" Type="http://schemas.openxmlformats.org/officeDocument/2006/relationships/image" Target="../media/image99.png"/><Relationship Id="rId17" Type="http://schemas.openxmlformats.org/officeDocument/2006/relationships/image" Target="../media/image73.jpeg"/><Relationship Id="rId25" Type="http://schemas.openxmlformats.org/officeDocument/2006/relationships/slide" Target="slide11.xml"/><Relationship Id="rId2" Type="http://schemas.openxmlformats.org/officeDocument/2006/relationships/image" Target="../media/image52.png"/><Relationship Id="rId16" Type="http://schemas.openxmlformats.org/officeDocument/2006/relationships/image" Target="../media/image72.jpeg"/><Relationship Id="rId20" Type="http://schemas.microsoft.com/office/2007/relationships/hdphoto" Target="../media/hdphoto1.wdp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microsoft.com/office/2007/relationships/hdphoto" Target="../media/hdphoto4.wdp"/><Relationship Id="rId24" Type="http://schemas.openxmlformats.org/officeDocument/2006/relationships/image" Target="../media/image76.png"/><Relationship Id="rId5" Type="http://schemas.openxmlformats.org/officeDocument/2006/relationships/image" Target="../media/image22.png"/><Relationship Id="rId15" Type="http://schemas.openxmlformats.org/officeDocument/2006/relationships/image" Target="../media/image70.jpeg"/><Relationship Id="rId23" Type="http://schemas.openxmlformats.org/officeDocument/2006/relationships/slide" Target="slide9.xml"/><Relationship Id="rId28" Type="http://schemas.openxmlformats.org/officeDocument/2006/relationships/slide" Target="slide15.xml"/><Relationship Id="rId10" Type="http://schemas.openxmlformats.org/officeDocument/2006/relationships/image" Target="../media/image98.png"/><Relationship Id="rId19" Type="http://schemas.openxmlformats.org/officeDocument/2006/relationships/image" Target="../media/image74.png"/><Relationship Id="rId4" Type="http://schemas.openxmlformats.org/officeDocument/2006/relationships/image" Target="../media/image4.png"/><Relationship Id="rId9" Type="http://schemas.openxmlformats.org/officeDocument/2006/relationships/image" Target="../media/image87.png"/><Relationship Id="rId14" Type="http://schemas.openxmlformats.org/officeDocument/2006/relationships/image" Target="../media/image71.jpeg"/><Relationship Id="rId22" Type="http://schemas.openxmlformats.org/officeDocument/2006/relationships/image" Target="../media/image75.png"/><Relationship Id="rId27" Type="http://schemas.openxmlformats.org/officeDocument/2006/relationships/image" Target="../media/image7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71.jpeg"/><Relationship Id="rId18" Type="http://schemas.openxmlformats.org/officeDocument/2006/relationships/image" Target="../media/image74.png"/><Relationship Id="rId26" Type="http://schemas.openxmlformats.org/officeDocument/2006/relationships/image" Target="../media/image78.png"/><Relationship Id="rId3" Type="http://schemas.openxmlformats.org/officeDocument/2006/relationships/image" Target="../media/image53.png"/><Relationship Id="rId21" Type="http://schemas.openxmlformats.org/officeDocument/2006/relationships/image" Target="../media/image75.png"/><Relationship Id="rId7" Type="http://schemas.openxmlformats.org/officeDocument/2006/relationships/image" Target="../media/image84.png"/><Relationship Id="rId12" Type="http://schemas.openxmlformats.org/officeDocument/2006/relationships/image" Target="../media/image68.png"/><Relationship Id="rId17" Type="http://schemas.openxmlformats.org/officeDocument/2006/relationships/image" Target="../media/image69.jpeg"/><Relationship Id="rId25" Type="http://schemas.openxmlformats.org/officeDocument/2006/relationships/image" Target="../media/image77.png"/><Relationship Id="rId2" Type="http://schemas.openxmlformats.org/officeDocument/2006/relationships/image" Target="../media/image52.png"/><Relationship Id="rId16" Type="http://schemas.openxmlformats.org/officeDocument/2006/relationships/image" Target="../media/image73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image" Target="../media/image101.png"/><Relationship Id="rId24" Type="http://schemas.openxmlformats.org/officeDocument/2006/relationships/slide" Target="slide11.xml"/><Relationship Id="rId5" Type="http://schemas.openxmlformats.org/officeDocument/2006/relationships/image" Target="../media/image22.png"/><Relationship Id="rId15" Type="http://schemas.openxmlformats.org/officeDocument/2006/relationships/image" Target="../media/image72.jpeg"/><Relationship Id="rId23" Type="http://schemas.openxmlformats.org/officeDocument/2006/relationships/image" Target="../media/image76.png"/><Relationship Id="rId28" Type="http://schemas.openxmlformats.org/officeDocument/2006/relationships/image" Target="../media/image79.png"/><Relationship Id="rId10" Type="http://schemas.openxmlformats.org/officeDocument/2006/relationships/image" Target="../media/image100.png"/><Relationship Id="rId19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66.png"/><Relationship Id="rId14" Type="http://schemas.openxmlformats.org/officeDocument/2006/relationships/image" Target="../media/image70.jpeg"/><Relationship Id="rId22" Type="http://schemas.openxmlformats.org/officeDocument/2006/relationships/slide" Target="slide9.xml"/><Relationship Id="rId27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103.png"/><Relationship Id="rId18" Type="http://schemas.openxmlformats.org/officeDocument/2006/relationships/image" Target="../media/image73.jpeg"/><Relationship Id="rId26" Type="http://schemas.openxmlformats.org/officeDocument/2006/relationships/slide" Target="slide11.xml"/><Relationship Id="rId3" Type="http://schemas.openxmlformats.org/officeDocument/2006/relationships/image" Target="../media/image52.png"/><Relationship Id="rId21" Type="http://schemas.microsoft.com/office/2007/relationships/hdphoto" Target="../media/hdphoto1.wdp"/><Relationship Id="rId7" Type="http://schemas.openxmlformats.org/officeDocument/2006/relationships/slide" Target="slide15.xml"/><Relationship Id="rId12" Type="http://schemas.microsoft.com/office/2007/relationships/hdphoto" Target="../media/hdphoto5.wdp"/><Relationship Id="rId17" Type="http://schemas.openxmlformats.org/officeDocument/2006/relationships/image" Target="../media/image71.jpeg"/><Relationship Id="rId25" Type="http://schemas.openxmlformats.org/officeDocument/2006/relationships/image" Target="../media/image7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0.jpeg"/><Relationship Id="rId20" Type="http://schemas.openxmlformats.org/officeDocument/2006/relationships/image" Target="../media/image74.png"/><Relationship Id="rId29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02.png"/><Relationship Id="rId24" Type="http://schemas.openxmlformats.org/officeDocument/2006/relationships/slide" Target="slide9.xml"/><Relationship Id="rId5" Type="http://schemas.openxmlformats.org/officeDocument/2006/relationships/image" Target="../media/image4.png"/><Relationship Id="rId15" Type="http://schemas.openxmlformats.org/officeDocument/2006/relationships/image" Target="../media/image72.jpeg"/><Relationship Id="rId23" Type="http://schemas.openxmlformats.org/officeDocument/2006/relationships/image" Target="../media/image75.png"/><Relationship Id="rId28" Type="http://schemas.openxmlformats.org/officeDocument/2006/relationships/slide" Target="slide13.xml"/><Relationship Id="rId10" Type="http://schemas.openxmlformats.org/officeDocument/2006/relationships/image" Target="../media/image87.png"/><Relationship Id="rId19" Type="http://schemas.openxmlformats.org/officeDocument/2006/relationships/image" Target="../media/image69.jpeg"/><Relationship Id="rId4" Type="http://schemas.openxmlformats.org/officeDocument/2006/relationships/image" Target="../media/image53.png"/><Relationship Id="rId9" Type="http://schemas.openxmlformats.org/officeDocument/2006/relationships/slide" Target="slide16.xml"/><Relationship Id="rId14" Type="http://schemas.openxmlformats.org/officeDocument/2006/relationships/image" Target="../media/image68.png"/><Relationship Id="rId22" Type="http://schemas.openxmlformats.org/officeDocument/2006/relationships/slide" Target="slide7.xml"/><Relationship Id="rId27" Type="http://schemas.openxmlformats.org/officeDocument/2006/relationships/image" Target="../media/image77.png"/><Relationship Id="rId30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72.jpeg"/><Relationship Id="rId18" Type="http://schemas.openxmlformats.org/officeDocument/2006/relationships/image" Target="../media/image74.png"/><Relationship Id="rId26" Type="http://schemas.openxmlformats.org/officeDocument/2006/relationships/slide" Target="slide13.xml"/><Relationship Id="rId3" Type="http://schemas.openxmlformats.org/officeDocument/2006/relationships/image" Target="../media/image53.png"/><Relationship Id="rId21" Type="http://schemas.openxmlformats.org/officeDocument/2006/relationships/image" Target="../media/image75.png"/><Relationship Id="rId7" Type="http://schemas.openxmlformats.org/officeDocument/2006/relationships/image" Target="../media/image84.png"/><Relationship Id="rId12" Type="http://schemas.openxmlformats.org/officeDocument/2006/relationships/image" Target="../media/image68.png"/><Relationship Id="rId17" Type="http://schemas.openxmlformats.org/officeDocument/2006/relationships/image" Target="../media/image69.jpeg"/><Relationship Id="rId25" Type="http://schemas.openxmlformats.org/officeDocument/2006/relationships/image" Target="../media/image77.png"/><Relationship Id="rId2" Type="http://schemas.openxmlformats.org/officeDocument/2006/relationships/image" Target="../media/image52.png"/><Relationship Id="rId16" Type="http://schemas.openxmlformats.org/officeDocument/2006/relationships/image" Target="../media/image73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image" Target="../media/image91.png"/><Relationship Id="rId24" Type="http://schemas.openxmlformats.org/officeDocument/2006/relationships/slide" Target="slide11.xml"/><Relationship Id="rId5" Type="http://schemas.openxmlformats.org/officeDocument/2006/relationships/image" Target="../media/image22.png"/><Relationship Id="rId15" Type="http://schemas.openxmlformats.org/officeDocument/2006/relationships/image" Target="../media/image71.jpeg"/><Relationship Id="rId23" Type="http://schemas.openxmlformats.org/officeDocument/2006/relationships/image" Target="../media/image76.png"/><Relationship Id="rId28" Type="http://schemas.openxmlformats.org/officeDocument/2006/relationships/image" Target="../media/image79.png"/><Relationship Id="rId10" Type="http://schemas.openxmlformats.org/officeDocument/2006/relationships/image" Target="../media/image104.png"/><Relationship Id="rId19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66.png"/><Relationship Id="rId14" Type="http://schemas.openxmlformats.org/officeDocument/2006/relationships/image" Target="../media/image70.jpeg"/><Relationship Id="rId22" Type="http://schemas.openxmlformats.org/officeDocument/2006/relationships/slide" Target="slide9.xml"/><Relationship Id="rId27" Type="http://schemas.openxmlformats.org/officeDocument/2006/relationships/image" Target="../media/image7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06.png"/><Relationship Id="rId7" Type="http://schemas.openxmlformats.org/officeDocument/2006/relationships/image" Target="../media/image4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10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52.png"/><Relationship Id="rId7" Type="http://schemas.openxmlformats.org/officeDocument/2006/relationships/image" Target="../media/image1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53.pn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9.png"/><Relationship Id="rId18" Type="http://schemas.openxmlformats.org/officeDocument/2006/relationships/image" Target="../media/image124.png"/><Relationship Id="rId26" Type="http://schemas.openxmlformats.org/officeDocument/2006/relationships/image" Target="../media/image132.png"/><Relationship Id="rId3" Type="http://schemas.openxmlformats.org/officeDocument/2006/relationships/image" Target="../media/image53.png"/><Relationship Id="rId21" Type="http://schemas.openxmlformats.org/officeDocument/2006/relationships/image" Target="../media/image127.png"/><Relationship Id="rId7" Type="http://schemas.openxmlformats.org/officeDocument/2006/relationships/image" Target="../media/image113.png"/><Relationship Id="rId12" Type="http://schemas.openxmlformats.org/officeDocument/2006/relationships/image" Target="../media/image118.png"/><Relationship Id="rId17" Type="http://schemas.openxmlformats.org/officeDocument/2006/relationships/image" Target="../media/image123.png"/><Relationship Id="rId25" Type="http://schemas.openxmlformats.org/officeDocument/2006/relationships/image" Target="../media/image131.png"/><Relationship Id="rId33" Type="http://schemas.openxmlformats.org/officeDocument/2006/relationships/image" Target="../media/image139.png"/><Relationship Id="rId2" Type="http://schemas.openxmlformats.org/officeDocument/2006/relationships/image" Target="../media/image52.png"/><Relationship Id="rId16" Type="http://schemas.openxmlformats.org/officeDocument/2006/relationships/image" Target="../media/image122.png"/><Relationship Id="rId20" Type="http://schemas.openxmlformats.org/officeDocument/2006/relationships/image" Target="../media/image126.png"/><Relationship Id="rId29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11" Type="http://schemas.openxmlformats.org/officeDocument/2006/relationships/image" Target="../media/image117.png"/><Relationship Id="rId24" Type="http://schemas.openxmlformats.org/officeDocument/2006/relationships/image" Target="../media/image130.png"/><Relationship Id="rId32" Type="http://schemas.openxmlformats.org/officeDocument/2006/relationships/image" Target="../media/image138.png"/><Relationship Id="rId5" Type="http://schemas.openxmlformats.org/officeDocument/2006/relationships/image" Target="../media/image22.png"/><Relationship Id="rId15" Type="http://schemas.openxmlformats.org/officeDocument/2006/relationships/image" Target="../media/image121.png"/><Relationship Id="rId23" Type="http://schemas.openxmlformats.org/officeDocument/2006/relationships/image" Target="../media/image129.png"/><Relationship Id="rId28" Type="http://schemas.openxmlformats.org/officeDocument/2006/relationships/image" Target="../media/image134.png"/><Relationship Id="rId10" Type="http://schemas.openxmlformats.org/officeDocument/2006/relationships/image" Target="../media/image116.png"/><Relationship Id="rId19" Type="http://schemas.openxmlformats.org/officeDocument/2006/relationships/image" Target="../media/image125.png"/><Relationship Id="rId31" Type="http://schemas.openxmlformats.org/officeDocument/2006/relationships/image" Target="../media/image137.png"/><Relationship Id="rId4" Type="http://schemas.openxmlformats.org/officeDocument/2006/relationships/image" Target="../media/image4.png"/><Relationship Id="rId9" Type="http://schemas.openxmlformats.org/officeDocument/2006/relationships/image" Target="../media/image115.png"/><Relationship Id="rId14" Type="http://schemas.openxmlformats.org/officeDocument/2006/relationships/image" Target="../media/image120.png"/><Relationship Id="rId22" Type="http://schemas.openxmlformats.org/officeDocument/2006/relationships/image" Target="../media/image128.png"/><Relationship Id="rId27" Type="http://schemas.openxmlformats.org/officeDocument/2006/relationships/image" Target="../media/image133.png"/><Relationship Id="rId30" Type="http://schemas.openxmlformats.org/officeDocument/2006/relationships/image" Target="../media/image136.png"/><Relationship Id="rId8" Type="http://schemas.openxmlformats.org/officeDocument/2006/relationships/image" Target="../media/image1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7" Type="http://schemas.openxmlformats.org/officeDocument/2006/relationships/image" Target="../media/image143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13" Type="http://schemas.openxmlformats.org/officeDocument/2006/relationships/image" Target="../media/image151.png"/><Relationship Id="rId18" Type="http://schemas.openxmlformats.org/officeDocument/2006/relationships/image" Target="../media/image156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12" Type="http://schemas.openxmlformats.org/officeDocument/2006/relationships/image" Target="../media/image150.png"/><Relationship Id="rId17" Type="http://schemas.openxmlformats.org/officeDocument/2006/relationships/image" Target="../media/image15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54.png"/><Relationship Id="rId20" Type="http://schemas.openxmlformats.org/officeDocument/2006/relationships/image" Target="../media/image5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png"/><Relationship Id="rId11" Type="http://schemas.openxmlformats.org/officeDocument/2006/relationships/image" Target="../media/image52.png"/><Relationship Id="rId5" Type="http://schemas.openxmlformats.org/officeDocument/2006/relationships/image" Target="../media/image146.png"/><Relationship Id="rId15" Type="http://schemas.openxmlformats.org/officeDocument/2006/relationships/image" Target="../media/image153.png"/><Relationship Id="rId10" Type="http://schemas.openxmlformats.org/officeDocument/2006/relationships/image" Target="../media/image22.png"/><Relationship Id="rId19" Type="http://schemas.openxmlformats.org/officeDocument/2006/relationships/image" Target="../media/image49.png"/><Relationship Id="rId4" Type="http://schemas.openxmlformats.org/officeDocument/2006/relationships/image" Target="../media/image145.png"/><Relationship Id="rId9" Type="http://schemas.openxmlformats.org/officeDocument/2006/relationships/image" Target="../media/image4.png"/><Relationship Id="rId14" Type="http://schemas.openxmlformats.org/officeDocument/2006/relationships/image" Target="../media/image15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64.png"/><Relationship Id="rId3" Type="http://schemas.openxmlformats.org/officeDocument/2006/relationships/image" Target="../media/image158.png"/><Relationship Id="rId7" Type="http://schemas.openxmlformats.org/officeDocument/2006/relationships/image" Target="../media/image159.png"/><Relationship Id="rId12" Type="http://schemas.openxmlformats.org/officeDocument/2006/relationships/image" Target="../media/image163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62.png"/><Relationship Id="rId5" Type="http://schemas.openxmlformats.org/officeDocument/2006/relationships/image" Target="../media/image150.png"/><Relationship Id="rId15" Type="http://schemas.openxmlformats.org/officeDocument/2006/relationships/image" Target="../media/image166.png"/><Relationship Id="rId10" Type="http://schemas.openxmlformats.org/officeDocument/2006/relationships/image" Target="../media/image161.png"/><Relationship Id="rId4" Type="http://schemas.openxmlformats.org/officeDocument/2006/relationships/image" Target="../media/image52.png"/><Relationship Id="rId9" Type="http://schemas.openxmlformats.org/officeDocument/2006/relationships/image" Target="../media/image160.png"/><Relationship Id="rId14" Type="http://schemas.openxmlformats.org/officeDocument/2006/relationships/image" Target="../media/image16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image" Target="../media/image52.png"/><Relationship Id="rId7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72.png"/><Relationship Id="rId5" Type="http://schemas.openxmlformats.org/officeDocument/2006/relationships/image" Target="../media/image4.png"/><Relationship Id="rId10" Type="http://schemas.openxmlformats.org/officeDocument/2006/relationships/image" Target="../media/image171.png"/><Relationship Id="rId4" Type="http://schemas.openxmlformats.org/officeDocument/2006/relationships/image" Target="../media/image150.png"/><Relationship Id="rId9" Type="http://schemas.openxmlformats.org/officeDocument/2006/relationships/image" Target="../media/image17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52.png"/><Relationship Id="rId7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10" Type="http://schemas.openxmlformats.org/officeDocument/2006/relationships/image" Target="../media/image177.png"/><Relationship Id="rId4" Type="http://schemas.openxmlformats.org/officeDocument/2006/relationships/image" Target="../media/image150.png"/><Relationship Id="rId9" Type="http://schemas.openxmlformats.org/officeDocument/2006/relationships/image" Target="../media/image17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3" Type="http://schemas.openxmlformats.org/officeDocument/2006/relationships/image" Target="../media/image150.png"/><Relationship Id="rId7" Type="http://schemas.openxmlformats.org/officeDocument/2006/relationships/image" Target="../media/image14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png"/><Relationship Id="rId5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image" Target="../media/image17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50.svg"/><Relationship Id="rId3" Type="http://schemas.openxmlformats.org/officeDocument/2006/relationships/image" Target="../media/image150.png"/><Relationship Id="rId7" Type="http://schemas.openxmlformats.org/officeDocument/2006/relationships/image" Target="../media/image4.png"/><Relationship Id="rId12" Type="http://schemas.openxmlformats.org/officeDocument/2006/relationships/image" Target="../media/image4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11" Type="http://schemas.openxmlformats.org/officeDocument/2006/relationships/image" Target="../media/image183.png"/><Relationship Id="rId5" Type="http://schemas.openxmlformats.org/officeDocument/2006/relationships/slide" Target="slide27.xml"/><Relationship Id="rId10" Type="http://schemas.openxmlformats.org/officeDocument/2006/relationships/image" Target="../media/image182.png"/><Relationship Id="rId4" Type="http://schemas.openxmlformats.org/officeDocument/2006/relationships/image" Target="../media/image180.png"/><Relationship Id="rId9" Type="http://schemas.openxmlformats.org/officeDocument/2006/relationships/image" Target="../media/image18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3" Type="http://schemas.openxmlformats.org/officeDocument/2006/relationships/image" Target="../media/image185.png"/><Relationship Id="rId7" Type="http://schemas.openxmlformats.org/officeDocument/2006/relationships/image" Target="../media/image22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87.png"/><Relationship Id="rId4" Type="http://schemas.openxmlformats.org/officeDocument/2006/relationships/image" Target="../media/image186.png"/><Relationship Id="rId9" Type="http://schemas.openxmlformats.org/officeDocument/2006/relationships/image" Target="../media/image18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13" Type="http://schemas.openxmlformats.org/officeDocument/2006/relationships/image" Target="../media/image196.png"/><Relationship Id="rId18" Type="http://schemas.openxmlformats.org/officeDocument/2006/relationships/image" Target="../media/image199.png"/><Relationship Id="rId3" Type="http://schemas.openxmlformats.org/officeDocument/2006/relationships/image" Target="../media/image190.png"/><Relationship Id="rId21" Type="http://schemas.openxmlformats.org/officeDocument/2006/relationships/image" Target="../media/image50.svg"/><Relationship Id="rId7" Type="http://schemas.openxmlformats.org/officeDocument/2006/relationships/image" Target="../media/image193.png"/><Relationship Id="rId12" Type="http://schemas.openxmlformats.org/officeDocument/2006/relationships/image" Target="../media/image195.png"/><Relationship Id="rId17" Type="http://schemas.openxmlformats.org/officeDocument/2006/relationships/image" Target="../media/image198.png"/><Relationship Id="rId2" Type="http://schemas.openxmlformats.org/officeDocument/2006/relationships/notesSlide" Target="../notesSlides/notesSlide7.xml"/><Relationship Id="rId16" Type="http://schemas.openxmlformats.org/officeDocument/2006/relationships/slide" Target="slide30.xml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png"/><Relationship Id="rId11" Type="http://schemas.openxmlformats.org/officeDocument/2006/relationships/slide" Target="slide31.xml"/><Relationship Id="rId5" Type="http://schemas.openxmlformats.org/officeDocument/2006/relationships/image" Target="../media/image52.png"/><Relationship Id="rId15" Type="http://schemas.openxmlformats.org/officeDocument/2006/relationships/image" Target="../media/image197.png"/><Relationship Id="rId23" Type="http://schemas.openxmlformats.org/officeDocument/2006/relationships/image" Target="../media/image113.png"/><Relationship Id="rId10" Type="http://schemas.openxmlformats.org/officeDocument/2006/relationships/image" Target="../media/image22.png"/><Relationship Id="rId19" Type="http://schemas.openxmlformats.org/officeDocument/2006/relationships/image" Target="../media/image200.png"/><Relationship Id="rId4" Type="http://schemas.openxmlformats.org/officeDocument/2006/relationships/image" Target="../media/image191.png"/><Relationship Id="rId9" Type="http://schemas.openxmlformats.org/officeDocument/2006/relationships/image" Target="../media/image4.png"/><Relationship Id="rId14" Type="http://schemas.openxmlformats.org/officeDocument/2006/relationships/slide" Target="slide29.xml"/><Relationship Id="rId22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png"/><Relationship Id="rId13" Type="http://schemas.openxmlformats.org/officeDocument/2006/relationships/slide" Target="slide29.xml"/><Relationship Id="rId18" Type="http://schemas.openxmlformats.org/officeDocument/2006/relationships/image" Target="../media/image199.png"/><Relationship Id="rId3" Type="http://schemas.openxmlformats.org/officeDocument/2006/relationships/image" Target="../media/image193.png"/><Relationship Id="rId7" Type="http://schemas.openxmlformats.org/officeDocument/2006/relationships/image" Target="../media/image22.png"/><Relationship Id="rId12" Type="http://schemas.openxmlformats.org/officeDocument/2006/relationships/image" Target="../media/image201.png"/><Relationship Id="rId17" Type="http://schemas.openxmlformats.org/officeDocument/2006/relationships/image" Target="../media/image190.png"/><Relationship Id="rId2" Type="http://schemas.openxmlformats.org/officeDocument/2006/relationships/image" Target="../media/image200.png"/><Relationship Id="rId16" Type="http://schemas.openxmlformats.org/officeDocument/2006/relationships/image" Target="../media/image198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95.png"/><Relationship Id="rId5" Type="http://schemas.openxmlformats.org/officeDocument/2006/relationships/image" Target="../media/image192.png"/><Relationship Id="rId15" Type="http://schemas.openxmlformats.org/officeDocument/2006/relationships/slide" Target="slide30.xml"/><Relationship Id="rId10" Type="http://schemas.openxmlformats.org/officeDocument/2006/relationships/slide" Target="slide31.xml"/><Relationship Id="rId19" Type="http://schemas.openxmlformats.org/officeDocument/2006/relationships/slide" Target="slide28.xml"/><Relationship Id="rId4" Type="http://schemas.openxmlformats.org/officeDocument/2006/relationships/image" Target="../media/image52.png"/><Relationship Id="rId9" Type="http://schemas.openxmlformats.org/officeDocument/2006/relationships/image" Target="../media/image194.png"/><Relationship Id="rId14" Type="http://schemas.openxmlformats.org/officeDocument/2006/relationships/image" Target="../media/image19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png"/><Relationship Id="rId13" Type="http://schemas.openxmlformats.org/officeDocument/2006/relationships/slide" Target="slide29.xml"/><Relationship Id="rId18" Type="http://schemas.openxmlformats.org/officeDocument/2006/relationships/image" Target="../media/image199.png"/><Relationship Id="rId3" Type="http://schemas.openxmlformats.org/officeDocument/2006/relationships/image" Target="../media/image193.png"/><Relationship Id="rId21" Type="http://schemas.openxmlformats.org/officeDocument/2006/relationships/image" Target="../media/image202.png"/><Relationship Id="rId7" Type="http://schemas.openxmlformats.org/officeDocument/2006/relationships/image" Target="../media/image22.png"/><Relationship Id="rId12" Type="http://schemas.openxmlformats.org/officeDocument/2006/relationships/image" Target="../media/image196.png"/><Relationship Id="rId17" Type="http://schemas.openxmlformats.org/officeDocument/2006/relationships/image" Target="../media/image190.png"/><Relationship Id="rId2" Type="http://schemas.openxmlformats.org/officeDocument/2006/relationships/image" Target="../media/image200.png"/><Relationship Id="rId16" Type="http://schemas.openxmlformats.org/officeDocument/2006/relationships/image" Target="../media/image198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95.png"/><Relationship Id="rId5" Type="http://schemas.openxmlformats.org/officeDocument/2006/relationships/image" Target="../media/image192.png"/><Relationship Id="rId15" Type="http://schemas.openxmlformats.org/officeDocument/2006/relationships/slide" Target="slide30.xml"/><Relationship Id="rId23" Type="http://schemas.openxmlformats.org/officeDocument/2006/relationships/image" Target="../media/image204.png"/><Relationship Id="rId10" Type="http://schemas.openxmlformats.org/officeDocument/2006/relationships/slide" Target="slide31.xml"/><Relationship Id="rId19" Type="http://schemas.openxmlformats.org/officeDocument/2006/relationships/slide" Target="slide28.xml"/><Relationship Id="rId4" Type="http://schemas.openxmlformats.org/officeDocument/2006/relationships/image" Target="../media/image52.png"/><Relationship Id="rId9" Type="http://schemas.openxmlformats.org/officeDocument/2006/relationships/image" Target="../media/image194.png"/><Relationship Id="rId14" Type="http://schemas.openxmlformats.org/officeDocument/2006/relationships/image" Target="../media/image197.png"/><Relationship Id="rId22" Type="http://schemas.openxmlformats.org/officeDocument/2006/relationships/image" Target="../media/image20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png"/><Relationship Id="rId13" Type="http://schemas.openxmlformats.org/officeDocument/2006/relationships/slide" Target="slide29.xml"/><Relationship Id="rId18" Type="http://schemas.openxmlformats.org/officeDocument/2006/relationships/image" Target="../media/image199.png"/><Relationship Id="rId3" Type="http://schemas.openxmlformats.org/officeDocument/2006/relationships/image" Target="../media/image193.png"/><Relationship Id="rId21" Type="http://schemas.openxmlformats.org/officeDocument/2006/relationships/image" Target="../media/image205.png"/><Relationship Id="rId7" Type="http://schemas.openxmlformats.org/officeDocument/2006/relationships/image" Target="../media/image22.png"/><Relationship Id="rId12" Type="http://schemas.openxmlformats.org/officeDocument/2006/relationships/image" Target="../media/image196.png"/><Relationship Id="rId17" Type="http://schemas.openxmlformats.org/officeDocument/2006/relationships/image" Target="../media/image190.png"/><Relationship Id="rId2" Type="http://schemas.openxmlformats.org/officeDocument/2006/relationships/image" Target="../media/image200.png"/><Relationship Id="rId16" Type="http://schemas.openxmlformats.org/officeDocument/2006/relationships/image" Target="../media/image198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95.png"/><Relationship Id="rId5" Type="http://schemas.openxmlformats.org/officeDocument/2006/relationships/image" Target="../media/image192.png"/><Relationship Id="rId15" Type="http://schemas.openxmlformats.org/officeDocument/2006/relationships/slide" Target="slide30.xml"/><Relationship Id="rId10" Type="http://schemas.openxmlformats.org/officeDocument/2006/relationships/slide" Target="slide31.xml"/><Relationship Id="rId19" Type="http://schemas.openxmlformats.org/officeDocument/2006/relationships/slide" Target="slide28.xml"/><Relationship Id="rId4" Type="http://schemas.openxmlformats.org/officeDocument/2006/relationships/image" Target="../media/image52.png"/><Relationship Id="rId9" Type="http://schemas.openxmlformats.org/officeDocument/2006/relationships/image" Target="../media/image194.png"/><Relationship Id="rId14" Type="http://schemas.openxmlformats.org/officeDocument/2006/relationships/image" Target="../media/image19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50.svg"/><Relationship Id="rId3" Type="http://schemas.openxmlformats.org/officeDocument/2006/relationships/image" Target="../media/image192.png"/><Relationship Id="rId7" Type="http://schemas.openxmlformats.org/officeDocument/2006/relationships/image" Target="../media/image206.png"/><Relationship Id="rId12" Type="http://schemas.openxmlformats.org/officeDocument/2006/relationships/image" Target="../media/image4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3.xml"/><Relationship Id="rId11" Type="http://schemas.openxmlformats.org/officeDocument/2006/relationships/image" Target="../media/image208.png"/><Relationship Id="rId5" Type="http://schemas.openxmlformats.org/officeDocument/2006/relationships/image" Target="../media/image22.png"/><Relationship Id="rId10" Type="http://schemas.openxmlformats.org/officeDocument/2006/relationships/slide" Target="slide33.xml"/><Relationship Id="rId4" Type="http://schemas.openxmlformats.org/officeDocument/2006/relationships/image" Target="../media/image4.png"/><Relationship Id="rId9" Type="http://schemas.openxmlformats.org/officeDocument/2006/relationships/image" Target="../media/image207.png"/><Relationship Id="rId14" Type="http://schemas.openxmlformats.org/officeDocument/2006/relationships/image" Target="../media/image20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13" Type="http://schemas.openxmlformats.org/officeDocument/2006/relationships/image" Target="../media/image216.png"/><Relationship Id="rId18" Type="http://schemas.openxmlformats.org/officeDocument/2006/relationships/image" Target="../media/image220.png"/><Relationship Id="rId3" Type="http://schemas.openxmlformats.org/officeDocument/2006/relationships/image" Target="../media/image210.png"/><Relationship Id="rId21" Type="http://schemas.openxmlformats.org/officeDocument/2006/relationships/image" Target="../media/image49.png"/><Relationship Id="rId7" Type="http://schemas.openxmlformats.org/officeDocument/2006/relationships/image" Target="../media/image22.png"/><Relationship Id="rId12" Type="http://schemas.openxmlformats.org/officeDocument/2006/relationships/image" Target="../media/image215.png"/><Relationship Id="rId17" Type="http://schemas.openxmlformats.org/officeDocument/2006/relationships/slide" Target="slide34.xml"/><Relationship Id="rId25" Type="http://schemas.openxmlformats.org/officeDocument/2006/relationships/image" Target="../media/image223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19.png"/><Relationship Id="rId20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214.png"/><Relationship Id="rId24" Type="http://schemas.openxmlformats.org/officeDocument/2006/relationships/image" Target="../media/image222.png"/><Relationship Id="rId5" Type="http://schemas.openxmlformats.org/officeDocument/2006/relationships/image" Target="../media/image192.png"/><Relationship Id="rId15" Type="http://schemas.openxmlformats.org/officeDocument/2006/relationships/image" Target="../media/image218.png"/><Relationship Id="rId23" Type="http://schemas.openxmlformats.org/officeDocument/2006/relationships/slide" Target="slide32.xml"/><Relationship Id="rId10" Type="http://schemas.openxmlformats.org/officeDocument/2006/relationships/image" Target="../media/image213.png"/><Relationship Id="rId19" Type="http://schemas.openxmlformats.org/officeDocument/2006/relationships/slide" Target="slide37.xml"/><Relationship Id="rId4" Type="http://schemas.openxmlformats.org/officeDocument/2006/relationships/image" Target="../media/image52.png"/><Relationship Id="rId9" Type="http://schemas.openxmlformats.org/officeDocument/2006/relationships/image" Target="../media/image212.png"/><Relationship Id="rId14" Type="http://schemas.openxmlformats.org/officeDocument/2006/relationships/image" Target="../media/image217.png"/><Relationship Id="rId22" Type="http://schemas.openxmlformats.org/officeDocument/2006/relationships/image" Target="../media/image50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png"/><Relationship Id="rId13" Type="http://schemas.openxmlformats.org/officeDocument/2006/relationships/image" Target="../media/image19.png"/><Relationship Id="rId3" Type="http://schemas.openxmlformats.org/officeDocument/2006/relationships/image" Target="../media/image52.png"/><Relationship Id="rId7" Type="http://schemas.openxmlformats.org/officeDocument/2006/relationships/image" Target="../media/image224.png"/><Relationship Id="rId12" Type="http://schemas.openxmlformats.org/officeDocument/2006/relationships/image" Target="../media/image50.svg"/><Relationship Id="rId17" Type="http://schemas.openxmlformats.org/officeDocument/2006/relationships/image" Target="../media/image22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49.png"/><Relationship Id="rId5" Type="http://schemas.openxmlformats.org/officeDocument/2006/relationships/image" Target="../media/image4.png"/><Relationship Id="rId15" Type="http://schemas.openxmlformats.org/officeDocument/2006/relationships/image" Target="../media/image222.png"/><Relationship Id="rId10" Type="http://schemas.openxmlformats.org/officeDocument/2006/relationships/image" Target="../media/image227.png"/><Relationship Id="rId4" Type="http://schemas.openxmlformats.org/officeDocument/2006/relationships/image" Target="../media/image192.png"/><Relationship Id="rId9" Type="http://schemas.openxmlformats.org/officeDocument/2006/relationships/image" Target="../media/image226.png"/><Relationship Id="rId14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5.png"/><Relationship Id="rId18" Type="http://schemas.openxmlformats.org/officeDocument/2006/relationships/image" Target="../media/image240.png"/><Relationship Id="rId26" Type="http://schemas.openxmlformats.org/officeDocument/2006/relationships/image" Target="../media/image248.png"/><Relationship Id="rId39" Type="http://schemas.openxmlformats.org/officeDocument/2006/relationships/image" Target="../media/image260.png"/><Relationship Id="rId21" Type="http://schemas.openxmlformats.org/officeDocument/2006/relationships/image" Target="../media/image243.png"/><Relationship Id="rId34" Type="http://schemas.openxmlformats.org/officeDocument/2006/relationships/image" Target="../media/image255.png"/><Relationship Id="rId42" Type="http://schemas.openxmlformats.org/officeDocument/2006/relationships/image" Target="../media/image263.png"/><Relationship Id="rId47" Type="http://schemas.openxmlformats.org/officeDocument/2006/relationships/image" Target="../media/image268.png"/><Relationship Id="rId50" Type="http://schemas.openxmlformats.org/officeDocument/2006/relationships/image" Target="../media/image269.png"/><Relationship Id="rId7" Type="http://schemas.openxmlformats.org/officeDocument/2006/relationships/image" Target="../media/image229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38.png"/><Relationship Id="rId29" Type="http://schemas.openxmlformats.org/officeDocument/2006/relationships/image" Target="../media/image251.png"/><Relationship Id="rId11" Type="http://schemas.openxmlformats.org/officeDocument/2006/relationships/image" Target="../media/image233.png"/><Relationship Id="rId24" Type="http://schemas.openxmlformats.org/officeDocument/2006/relationships/image" Target="../media/image246.png"/><Relationship Id="rId32" Type="http://schemas.openxmlformats.org/officeDocument/2006/relationships/image" Target="../media/image254.png"/><Relationship Id="rId37" Type="http://schemas.openxmlformats.org/officeDocument/2006/relationships/image" Target="../media/image258.png"/><Relationship Id="rId40" Type="http://schemas.openxmlformats.org/officeDocument/2006/relationships/image" Target="../media/image261.png"/><Relationship Id="rId45" Type="http://schemas.openxmlformats.org/officeDocument/2006/relationships/image" Target="../media/image266.png"/><Relationship Id="rId5" Type="http://schemas.openxmlformats.org/officeDocument/2006/relationships/image" Target="../media/image4.png"/><Relationship Id="rId15" Type="http://schemas.openxmlformats.org/officeDocument/2006/relationships/image" Target="../media/image237.png"/><Relationship Id="rId23" Type="http://schemas.openxmlformats.org/officeDocument/2006/relationships/image" Target="../media/image245.png"/><Relationship Id="rId28" Type="http://schemas.openxmlformats.org/officeDocument/2006/relationships/image" Target="../media/image250.png"/><Relationship Id="rId36" Type="http://schemas.openxmlformats.org/officeDocument/2006/relationships/image" Target="../media/image257.png"/><Relationship Id="rId49" Type="http://schemas.openxmlformats.org/officeDocument/2006/relationships/image" Target="../media/image222.png"/><Relationship Id="rId10" Type="http://schemas.openxmlformats.org/officeDocument/2006/relationships/image" Target="../media/image232.png"/><Relationship Id="rId19" Type="http://schemas.openxmlformats.org/officeDocument/2006/relationships/image" Target="../media/image241.png"/><Relationship Id="rId31" Type="http://schemas.openxmlformats.org/officeDocument/2006/relationships/image" Target="../media/image253.png"/><Relationship Id="rId44" Type="http://schemas.openxmlformats.org/officeDocument/2006/relationships/image" Target="../media/image265.png"/><Relationship Id="rId52" Type="http://schemas.openxmlformats.org/officeDocument/2006/relationships/image" Target="../media/image223.png"/><Relationship Id="rId4" Type="http://schemas.openxmlformats.org/officeDocument/2006/relationships/image" Target="../media/image192.png"/><Relationship Id="rId9" Type="http://schemas.openxmlformats.org/officeDocument/2006/relationships/image" Target="../media/image231.png"/><Relationship Id="rId14" Type="http://schemas.openxmlformats.org/officeDocument/2006/relationships/image" Target="../media/image236.png"/><Relationship Id="rId22" Type="http://schemas.openxmlformats.org/officeDocument/2006/relationships/image" Target="../media/image244.png"/><Relationship Id="rId27" Type="http://schemas.openxmlformats.org/officeDocument/2006/relationships/image" Target="../media/image249.png"/><Relationship Id="rId30" Type="http://schemas.openxmlformats.org/officeDocument/2006/relationships/image" Target="../media/image252.png"/><Relationship Id="rId35" Type="http://schemas.openxmlformats.org/officeDocument/2006/relationships/image" Target="../media/image256.png"/><Relationship Id="rId43" Type="http://schemas.openxmlformats.org/officeDocument/2006/relationships/image" Target="../media/image264.png"/><Relationship Id="rId48" Type="http://schemas.openxmlformats.org/officeDocument/2006/relationships/slide" Target="slide33.xml"/><Relationship Id="rId8" Type="http://schemas.openxmlformats.org/officeDocument/2006/relationships/image" Target="../media/image230.png"/><Relationship Id="rId51" Type="http://schemas.openxmlformats.org/officeDocument/2006/relationships/image" Target="../media/image270.png"/><Relationship Id="rId3" Type="http://schemas.openxmlformats.org/officeDocument/2006/relationships/image" Target="../media/image52.png"/><Relationship Id="rId12" Type="http://schemas.openxmlformats.org/officeDocument/2006/relationships/image" Target="../media/image234.png"/><Relationship Id="rId17" Type="http://schemas.openxmlformats.org/officeDocument/2006/relationships/image" Target="../media/image239.png"/><Relationship Id="rId25" Type="http://schemas.openxmlformats.org/officeDocument/2006/relationships/image" Target="../media/image247.png"/><Relationship Id="rId33" Type="http://schemas.openxmlformats.org/officeDocument/2006/relationships/slide" Target="slide36.xml"/><Relationship Id="rId38" Type="http://schemas.openxmlformats.org/officeDocument/2006/relationships/image" Target="../media/image259.png"/><Relationship Id="rId46" Type="http://schemas.openxmlformats.org/officeDocument/2006/relationships/image" Target="../media/image267.png"/><Relationship Id="rId20" Type="http://schemas.openxmlformats.org/officeDocument/2006/relationships/image" Target="../media/image242.png"/><Relationship Id="rId41" Type="http://schemas.openxmlformats.org/officeDocument/2006/relationships/image" Target="../media/image2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13" Type="http://schemas.openxmlformats.org/officeDocument/2006/relationships/image" Target="../media/image272.png"/><Relationship Id="rId18" Type="http://schemas.openxmlformats.org/officeDocument/2006/relationships/slide" Target="slide33.xml"/><Relationship Id="rId3" Type="http://schemas.openxmlformats.org/officeDocument/2006/relationships/image" Target="../media/image269.png"/><Relationship Id="rId21" Type="http://schemas.openxmlformats.org/officeDocument/2006/relationships/image" Target="../media/image274.png"/><Relationship Id="rId7" Type="http://schemas.openxmlformats.org/officeDocument/2006/relationships/image" Target="../media/image52.png"/><Relationship Id="rId12" Type="http://schemas.openxmlformats.org/officeDocument/2006/relationships/image" Target="../media/image271.png"/><Relationship Id="rId17" Type="http://schemas.openxmlformats.org/officeDocument/2006/relationships/image" Target="../media/image25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46.png"/><Relationship Id="rId20" Type="http://schemas.openxmlformats.org/officeDocument/2006/relationships/image" Target="../media/image2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11" Type="http://schemas.openxmlformats.org/officeDocument/2006/relationships/image" Target="../media/image229.png"/><Relationship Id="rId5" Type="http://schemas.openxmlformats.org/officeDocument/2006/relationships/slide" Target="slide37.xml"/><Relationship Id="rId15" Type="http://schemas.openxmlformats.org/officeDocument/2006/relationships/image" Target="../media/image241.png"/><Relationship Id="rId10" Type="http://schemas.openxmlformats.org/officeDocument/2006/relationships/image" Target="../media/image22.png"/><Relationship Id="rId19" Type="http://schemas.openxmlformats.org/officeDocument/2006/relationships/image" Target="../media/image222.png"/><Relationship Id="rId4" Type="http://schemas.openxmlformats.org/officeDocument/2006/relationships/image" Target="../media/image270.png"/><Relationship Id="rId9" Type="http://schemas.openxmlformats.org/officeDocument/2006/relationships/image" Target="../media/image4.png"/><Relationship Id="rId14" Type="http://schemas.openxmlformats.org/officeDocument/2006/relationships/image" Target="../media/image27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6.png"/><Relationship Id="rId13" Type="http://schemas.openxmlformats.org/officeDocument/2006/relationships/image" Target="../media/image222.png"/><Relationship Id="rId18" Type="http://schemas.openxmlformats.org/officeDocument/2006/relationships/slide" Target="slide38.xml"/><Relationship Id="rId3" Type="http://schemas.openxmlformats.org/officeDocument/2006/relationships/image" Target="../media/image52.png"/><Relationship Id="rId21" Type="http://schemas.openxmlformats.org/officeDocument/2006/relationships/image" Target="../media/image282.png"/><Relationship Id="rId7" Type="http://schemas.openxmlformats.org/officeDocument/2006/relationships/image" Target="../media/image275.png"/><Relationship Id="rId12" Type="http://schemas.openxmlformats.org/officeDocument/2006/relationships/slide" Target="slide33.xml"/><Relationship Id="rId17" Type="http://schemas.openxmlformats.org/officeDocument/2006/relationships/image" Target="../media/image50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9.png"/><Relationship Id="rId20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9.png"/><Relationship Id="rId24" Type="http://schemas.openxmlformats.org/officeDocument/2006/relationships/image" Target="../media/image223.png"/><Relationship Id="rId5" Type="http://schemas.openxmlformats.org/officeDocument/2006/relationships/image" Target="../media/image4.png"/><Relationship Id="rId15" Type="http://schemas.openxmlformats.org/officeDocument/2006/relationships/image" Target="../media/image280.png"/><Relationship Id="rId23" Type="http://schemas.openxmlformats.org/officeDocument/2006/relationships/image" Target="../media/image283.png"/><Relationship Id="rId10" Type="http://schemas.openxmlformats.org/officeDocument/2006/relationships/image" Target="../media/image278.png"/><Relationship Id="rId19" Type="http://schemas.openxmlformats.org/officeDocument/2006/relationships/image" Target="../media/image281.png"/><Relationship Id="rId4" Type="http://schemas.openxmlformats.org/officeDocument/2006/relationships/image" Target="../media/image192.png"/><Relationship Id="rId9" Type="http://schemas.openxmlformats.org/officeDocument/2006/relationships/image" Target="../media/image277.png"/><Relationship Id="rId14" Type="http://schemas.openxmlformats.org/officeDocument/2006/relationships/slide" Target="slide41.xml"/><Relationship Id="rId22" Type="http://schemas.openxmlformats.org/officeDocument/2006/relationships/slide" Target="slide4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5.png"/><Relationship Id="rId13" Type="http://schemas.openxmlformats.org/officeDocument/2006/relationships/image" Target="../media/image222.png"/><Relationship Id="rId3" Type="http://schemas.openxmlformats.org/officeDocument/2006/relationships/image" Target="../media/image52.png"/><Relationship Id="rId7" Type="http://schemas.openxmlformats.org/officeDocument/2006/relationships/image" Target="../media/image284.png"/><Relationship Id="rId12" Type="http://schemas.openxmlformats.org/officeDocument/2006/relationships/slide" Target="slide3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86.png"/><Relationship Id="rId5" Type="http://schemas.openxmlformats.org/officeDocument/2006/relationships/image" Target="../media/image4.png"/><Relationship Id="rId10" Type="http://schemas.openxmlformats.org/officeDocument/2006/relationships/image" Target="../media/image283.png"/><Relationship Id="rId4" Type="http://schemas.openxmlformats.org/officeDocument/2006/relationships/image" Target="../media/image192.png"/><Relationship Id="rId9" Type="http://schemas.openxmlformats.org/officeDocument/2006/relationships/image" Target="../media/image281.png"/><Relationship Id="rId14" Type="http://schemas.openxmlformats.org/officeDocument/2006/relationships/image" Target="../media/image22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png"/><Relationship Id="rId13" Type="http://schemas.openxmlformats.org/officeDocument/2006/relationships/image" Target="../media/image282.png"/><Relationship Id="rId3" Type="http://schemas.openxmlformats.org/officeDocument/2006/relationships/image" Target="../media/image52.png"/><Relationship Id="rId7" Type="http://schemas.openxmlformats.org/officeDocument/2006/relationships/image" Target="../media/image287.png"/><Relationship Id="rId12" Type="http://schemas.openxmlformats.org/officeDocument/2006/relationships/image" Target="../media/image2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slide" Target="slide37.xml"/><Relationship Id="rId5" Type="http://schemas.openxmlformats.org/officeDocument/2006/relationships/image" Target="../media/image4.png"/><Relationship Id="rId10" Type="http://schemas.openxmlformats.org/officeDocument/2006/relationships/image" Target="../media/image286.png"/><Relationship Id="rId4" Type="http://schemas.openxmlformats.org/officeDocument/2006/relationships/image" Target="../media/image192.png"/><Relationship Id="rId9" Type="http://schemas.openxmlformats.org/officeDocument/2006/relationships/image" Target="../media/image289.png"/><Relationship Id="rId14" Type="http://schemas.openxmlformats.org/officeDocument/2006/relationships/image" Target="../media/image223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26" Type="http://schemas.openxmlformats.org/officeDocument/2006/relationships/image" Target="../media/image47.png"/><Relationship Id="rId3" Type="http://schemas.openxmlformats.org/officeDocument/2006/relationships/image" Target="../media/image25.png"/><Relationship Id="rId21" Type="http://schemas.openxmlformats.org/officeDocument/2006/relationships/image" Target="../media/image42.png"/><Relationship Id="rId34" Type="http://schemas.openxmlformats.org/officeDocument/2006/relationships/image" Target="../media/image5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5" Type="http://schemas.openxmlformats.org/officeDocument/2006/relationships/image" Target="../media/image46.png"/><Relationship Id="rId3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29" Type="http://schemas.openxmlformats.org/officeDocument/2006/relationships/image" Target="../media/image5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2.png"/><Relationship Id="rId24" Type="http://schemas.openxmlformats.org/officeDocument/2006/relationships/image" Target="../media/image45.png"/><Relationship Id="rId32" Type="http://schemas.openxmlformats.org/officeDocument/2006/relationships/image" Target="../media/image53.png"/><Relationship Id="rId5" Type="http://schemas.openxmlformats.org/officeDocument/2006/relationships/image" Target="../media/image27.pn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28" Type="http://schemas.openxmlformats.org/officeDocument/2006/relationships/image" Target="../media/image49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31" Type="http://schemas.openxmlformats.org/officeDocument/2006/relationships/image" Target="../media/image52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Relationship Id="rId27" Type="http://schemas.openxmlformats.org/officeDocument/2006/relationships/image" Target="../media/image48.png"/><Relationship Id="rId30" Type="http://schemas.openxmlformats.org/officeDocument/2006/relationships/image" Target="../media/image51.png"/><Relationship Id="rId35" Type="http://schemas.openxmlformats.org/officeDocument/2006/relationships/image" Target="../media/image55.png"/><Relationship Id="rId8" Type="http://schemas.openxmlformats.org/officeDocument/2006/relationships/image" Target="../media/image2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1.png"/><Relationship Id="rId13" Type="http://schemas.openxmlformats.org/officeDocument/2006/relationships/slide" Target="slide37.xml"/><Relationship Id="rId3" Type="http://schemas.openxmlformats.org/officeDocument/2006/relationships/image" Target="../media/image52.png"/><Relationship Id="rId7" Type="http://schemas.openxmlformats.org/officeDocument/2006/relationships/image" Target="../media/image290.png"/><Relationship Id="rId12" Type="http://schemas.openxmlformats.org/officeDocument/2006/relationships/image" Target="../media/image286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94.png"/><Relationship Id="rId5" Type="http://schemas.openxmlformats.org/officeDocument/2006/relationships/image" Target="../media/image4.png"/><Relationship Id="rId15" Type="http://schemas.openxmlformats.org/officeDocument/2006/relationships/image" Target="../media/image283.png"/><Relationship Id="rId10" Type="http://schemas.openxmlformats.org/officeDocument/2006/relationships/image" Target="../media/image293.png"/><Relationship Id="rId4" Type="http://schemas.openxmlformats.org/officeDocument/2006/relationships/image" Target="../media/image192.png"/><Relationship Id="rId9" Type="http://schemas.openxmlformats.org/officeDocument/2006/relationships/image" Target="../media/image292.png"/><Relationship Id="rId14" Type="http://schemas.openxmlformats.org/officeDocument/2006/relationships/image" Target="../media/image22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7.png"/><Relationship Id="rId13" Type="http://schemas.openxmlformats.org/officeDocument/2006/relationships/image" Target="../media/image22.png"/><Relationship Id="rId3" Type="http://schemas.openxmlformats.org/officeDocument/2006/relationships/image" Target="../media/image52.png"/><Relationship Id="rId7" Type="http://schemas.openxmlformats.org/officeDocument/2006/relationships/image" Target="../media/image296.png"/><Relationship Id="rId12" Type="http://schemas.openxmlformats.org/officeDocument/2006/relationships/image" Target="../media/image28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5.png"/><Relationship Id="rId11" Type="http://schemas.openxmlformats.org/officeDocument/2006/relationships/image" Target="../media/image222.png"/><Relationship Id="rId5" Type="http://schemas.openxmlformats.org/officeDocument/2006/relationships/image" Target="../media/image4.png"/><Relationship Id="rId10" Type="http://schemas.openxmlformats.org/officeDocument/2006/relationships/slide" Target="slide37.xml"/><Relationship Id="rId4" Type="http://schemas.openxmlformats.org/officeDocument/2006/relationships/image" Target="../media/image192.png"/><Relationship Id="rId9" Type="http://schemas.openxmlformats.org/officeDocument/2006/relationships/image" Target="../media/image286.png"/><Relationship Id="rId14" Type="http://schemas.openxmlformats.org/officeDocument/2006/relationships/image" Target="../media/image22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9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png"/><Relationship Id="rId11" Type="http://schemas.openxmlformats.org/officeDocument/2006/relationships/image" Target="../media/image300.png"/><Relationship Id="rId5" Type="http://schemas.openxmlformats.org/officeDocument/2006/relationships/image" Target="../media/image52.png"/><Relationship Id="rId10" Type="http://schemas.openxmlformats.org/officeDocument/2006/relationships/image" Target="../media/image222.png"/><Relationship Id="rId4" Type="http://schemas.openxmlformats.org/officeDocument/2006/relationships/image" Target="../media/image299.png"/><Relationship Id="rId9" Type="http://schemas.openxmlformats.org/officeDocument/2006/relationships/slide" Target="slide3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3" Type="http://schemas.openxmlformats.org/officeDocument/2006/relationships/image" Target="../media/image52.png"/><Relationship Id="rId7" Type="http://schemas.openxmlformats.org/officeDocument/2006/relationships/slide" Target="slide32.xml"/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192.png"/><Relationship Id="rId9" Type="http://schemas.openxmlformats.org/officeDocument/2006/relationships/image" Target="../media/image30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3.png"/><Relationship Id="rId13" Type="http://schemas.openxmlformats.org/officeDocument/2006/relationships/image" Target="../media/image302.png"/><Relationship Id="rId3" Type="http://schemas.openxmlformats.org/officeDocument/2006/relationships/image" Target="../media/image52.png"/><Relationship Id="rId7" Type="http://schemas.openxmlformats.org/officeDocument/2006/relationships/slide" Target="slide45.xml"/><Relationship Id="rId12" Type="http://schemas.openxmlformats.org/officeDocument/2006/relationships/image" Target="../media/image30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304.png"/><Relationship Id="rId5" Type="http://schemas.openxmlformats.org/officeDocument/2006/relationships/image" Target="../media/image4.png"/><Relationship Id="rId10" Type="http://schemas.openxmlformats.org/officeDocument/2006/relationships/image" Target="../media/image50.svg"/><Relationship Id="rId4" Type="http://schemas.openxmlformats.org/officeDocument/2006/relationships/image" Target="../media/image192.png"/><Relationship Id="rId9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13" Type="http://schemas.openxmlformats.org/officeDocument/2006/relationships/slide" Target="slide48.xml"/><Relationship Id="rId18" Type="http://schemas.openxmlformats.org/officeDocument/2006/relationships/image" Target="../media/image311.png"/><Relationship Id="rId26" Type="http://schemas.openxmlformats.org/officeDocument/2006/relationships/image" Target="../media/image50.svg"/><Relationship Id="rId3" Type="http://schemas.openxmlformats.org/officeDocument/2006/relationships/slide" Target="slide53.xml"/><Relationship Id="rId21" Type="http://schemas.openxmlformats.org/officeDocument/2006/relationships/slide" Target="slide54.xml"/><Relationship Id="rId7" Type="http://schemas.openxmlformats.org/officeDocument/2006/relationships/image" Target="../media/image52.png"/><Relationship Id="rId12" Type="http://schemas.openxmlformats.org/officeDocument/2006/relationships/image" Target="../media/image308.png"/><Relationship Id="rId17" Type="http://schemas.openxmlformats.org/officeDocument/2006/relationships/slide" Target="slide50.xml"/><Relationship Id="rId25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310.png"/><Relationship Id="rId20" Type="http://schemas.openxmlformats.org/officeDocument/2006/relationships/image" Target="../media/image312.png"/><Relationship Id="rId29" Type="http://schemas.openxmlformats.org/officeDocument/2006/relationships/image" Target="../media/image3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11" Type="http://schemas.openxmlformats.org/officeDocument/2006/relationships/slide" Target="slide46.xml"/><Relationship Id="rId24" Type="http://schemas.openxmlformats.org/officeDocument/2006/relationships/image" Target="../media/image314.png"/><Relationship Id="rId5" Type="http://schemas.openxmlformats.org/officeDocument/2006/relationships/slide" Target="slide51.xml"/><Relationship Id="rId15" Type="http://schemas.openxmlformats.org/officeDocument/2006/relationships/slide" Target="slide49.xml"/><Relationship Id="rId23" Type="http://schemas.openxmlformats.org/officeDocument/2006/relationships/slide" Target="slide47.xml"/><Relationship Id="rId28" Type="http://schemas.openxmlformats.org/officeDocument/2006/relationships/image" Target="../media/image222.png"/><Relationship Id="rId10" Type="http://schemas.openxmlformats.org/officeDocument/2006/relationships/image" Target="../media/image22.png"/><Relationship Id="rId19" Type="http://schemas.openxmlformats.org/officeDocument/2006/relationships/slide" Target="slide52.xml"/><Relationship Id="rId4" Type="http://schemas.openxmlformats.org/officeDocument/2006/relationships/image" Target="../media/image306.png"/><Relationship Id="rId9" Type="http://schemas.openxmlformats.org/officeDocument/2006/relationships/image" Target="../media/image4.png"/><Relationship Id="rId14" Type="http://schemas.openxmlformats.org/officeDocument/2006/relationships/image" Target="../media/image309.png"/><Relationship Id="rId22" Type="http://schemas.openxmlformats.org/officeDocument/2006/relationships/image" Target="../media/image313.png"/><Relationship Id="rId27" Type="http://schemas.openxmlformats.org/officeDocument/2006/relationships/slide" Target="slide4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4.png"/><Relationship Id="rId18" Type="http://schemas.openxmlformats.org/officeDocument/2006/relationships/image" Target="../media/image19.png"/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12" Type="http://schemas.openxmlformats.org/officeDocument/2006/relationships/image" Target="../media/image192.png"/><Relationship Id="rId17" Type="http://schemas.openxmlformats.org/officeDocument/2006/relationships/slide" Target="slide45.xml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11" Type="http://schemas.openxmlformats.org/officeDocument/2006/relationships/image" Target="../media/image52.png"/><Relationship Id="rId5" Type="http://schemas.openxmlformats.org/officeDocument/2006/relationships/image" Target="../media/image317.png"/><Relationship Id="rId15" Type="http://schemas.openxmlformats.org/officeDocument/2006/relationships/image" Target="../media/image323.png"/><Relationship Id="rId10" Type="http://schemas.openxmlformats.org/officeDocument/2006/relationships/image" Target="../media/image322.png"/><Relationship Id="rId19" Type="http://schemas.openxmlformats.org/officeDocument/2006/relationships/image" Target="../media/image325.png"/><Relationship Id="rId4" Type="http://schemas.openxmlformats.org/officeDocument/2006/relationships/image" Target="../media/image316.png"/><Relationship Id="rId9" Type="http://schemas.openxmlformats.org/officeDocument/2006/relationships/image" Target="../media/image321.png"/><Relationship Id="rId1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4.png"/><Relationship Id="rId18" Type="http://schemas.openxmlformats.org/officeDocument/2006/relationships/image" Target="../media/image19.png"/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12" Type="http://schemas.openxmlformats.org/officeDocument/2006/relationships/image" Target="../media/image192.png"/><Relationship Id="rId17" Type="http://schemas.openxmlformats.org/officeDocument/2006/relationships/slide" Target="slide45.xml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11" Type="http://schemas.openxmlformats.org/officeDocument/2006/relationships/image" Target="../media/image52.png"/><Relationship Id="rId5" Type="http://schemas.openxmlformats.org/officeDocument/2006/relationships/image" Target="../media/image317.png"/><Relationship Id="rId15" Type="http://schemas.openxmlformats.org/officeDocument/2006/relationships/image" Target="../media/image323.png"/><Relationship Id="rId10" Type="http://schemas.openxmlformats.org/officeDocument/2006/relationships/image" Target="../media/image322.png"/><Relationship Id="rId19" Type="http://schemas.openxmlformats.org/officeDocument/2006/relationships/image" Target="../media/image326.png"/><Relationship Id="rId4" Type="http://schemas.openxmlformats.org/officeDocument/2006/relationships/image" Target="../media/image316.png"/><Relationship Id="rId9" Type="http://schemas.openxmlformats.org/officeDocument/2006/relationships/image" Target="../media/image321.png"/><Relationship Id="rId1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4.png"/><Relationship Id="rId18" Type="http://schemas.openxmlformats.org/officeDocument/2006/relationships/image" Target="../media/image19.png"/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12" Type="http://schemas.openxmlformats.org/officeDocument/2006/relationships/image" Target="../media/image192.png"/><Relationship Id="rId17" Type="http://schemas.openxmlformats.org/officeDocument/2006/relationships/slide" Target="slide45.xml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11" Type="http://schemas.openxmlformats.org/officeDocument/2006/relationships/image" Target="../media/image52.png"/><Relationship Id="rId5" Type="http://schemas.openxmlformats.org/officeDocument/2006/relationships/image" Target="../media/image317.png"/><Relationship Id="rId15" Type="http://schemas.openxmlformats.org/officeDocument/2006/relationships/image" Target="../media/image323.png"/><Relationship Id="rId10" Type="http://schemas.openxmlformats.org/officeDocument/2006/relationships/image" Target="../media/image322.png"/><Relationship Id="rId19" Type="http://schemas.openxmlformats.org/officeDocument/2006/relationships/image" Target="../media/image327.png"/><Relationship Id="rId4" Type="http://schemas.openxmlformats.org/officeDocument/2006/relationships/image" Target="../media/image316.png"/><Relationship Id="rId9" Type="http://schemas.openxmlformats.org/officeDocument/2006/relationships/image" Target="../media/image321.png"/><Relationship Id="rId14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4.png"/><Relationship Id="rId18" Type="http://schemas.openxmlformats.org/officeDocument/2006/relationships/image" Target="../media/image19.png"/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12" Type="http://schemas.openxmlformats.org/officeDocument/2006/relationships/image" Target="../media/image192.png"/><Relationship Id="rId17" Type="http://schemas.openxmlformats.org/officeDocument/2006/relationships/slide" Target="slide45.xml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11" Type="http://schemas.openxmlformats.org/officeDocument/2006/relationships/image" Target="../media/image52.png"/><Relationship Id="rId5" Type="http://schemas.openxmlformats.org/officeDocument/2006/relationships/image" Target="../media/image317.png"/><Relationship Id="rId15" Type="http://schemas.openxmlformats.org/officeDocument/2006/relationships/image" Target="../media/image323.png"/><Relationship Id="rId10" Type="http://schemas.openxmlformats.org/officeDocument/2006/relationships/image" Target="../media/image322.png"/><Relationship Id="rId19" Type="http://schemas.openxmlformats.org/officeDocument/2006/relationships/image" Target="../media/image328.png"/><Relationship Id="rId4" Type="http://schemas.openxmlformats.org/officeDocument/2006/relationships/image" Target="../media/image316.png"/><Relationship Id="rId9" Type="http://schemas.openxmlformats.org/officeDocument/2006/relationships/image" Target="../media/image321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52.png"/><Relationship Id="rId18" Type="http://schemas.openxmlformats.org/officeDocument/2006/relationships/image" Target="../media/image65.png"/><Relationship Id="rId3" Type="http://schemas.openxmlformats.org/officeDocument/2006/relationships/image" Target="../media/image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jpeg"/><Relationship Id="rId5" Type="http://schemas.openxmlformats.org/officeDocument/2006/relationships/image" Target="../media/image56.png"/><Relationship Id="rId15" Type="http://schemas.openxmlformats.org/officeDocument/2006/relationships/image" Target="../media/image49.png"/><Relationship Id="rId10" Type="http://schemas.openxmlformats.org/officeDocument/2006/relationships/image" Target="../media/image61.jpeg"/><Relationship Id="rId4" Type="http://schemas.openxmlformats.org/officeDocument/2006/relationships/image" Target="../media/image22.png"/><Relationship Id="rId9" Type="http://schemas.openxmlformats.org/officeDocument/2006/relationships/image" Target="../media/image60.jpeg"/><Relationship Id="rId14" Type="http://schemas.openxmlformats.org/officeDocument/2006/relationships/image" Target="../media/image53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4.png"/><Relationship Id="rId18" Type="http://schemas.openxmlformats.org/officeDocument/2006/relationships/image" Target="../media/image19.png"/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12" Type="http://schemas.openxmlformats.org/officeDocument/2006/relationships/image" Target="../media/image192.png"/><Relationship Id="rId17" Type="http://schemas.openxmlformats.org/officeDocument/2006/relationships/slide" Target="slide45.xml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11" Type="http://schemas.openxmlformats.org/officeDocument/2006/relationships/image" Target="../media/image52.png"/><Relationship Id="rId5" Type="http://schemas.openxmlformats.org/officeDocument/2006/relationships/image" Target="../media/image317.png"/><Relationship Id="rId15" Type="http://schemas.openxmlformats.org/officeDocument/2006/relationships/image" Target="../media/image323.png"/><Relationship Id="rId10" Type="http://schemas.openxmlformats.org/officeDocument/2006/relationships/image" Target="../media/image322.png"/><Relationship Id="rId19" Type="http://schemas.openxmlformats.org/officeDocument/2006/relationships/image" Target="../media/image329.png"/><Relationship Id="rId4" Type="http://schemas.openxmlformats.org/officeDocument/2006/relationships/image" Target="../media/image316.png"/><Relationship Id="rId9" Type="http://schemas.openxmlformats.org/officeDocument/2006/relationships/image" Target="../media/image321.png"/><Relationship Id="rId14" Type="http://schemas.openxmlformats.org/officeDocument/2006/relationships/image" Target="../media/image2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4.png"/><Relationship Id="rId18" Type="http://schemas.openxmlformats.org/officeDocument/2006/relationships/image" Target="../media/image19.png"/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12" Type="http://schemas.openxmlformats.org/officeDocument/2006/relationships/image" Target="../media/image192.png"/><Relationship Id="rId17" Type="http://schemas.openxmlformats.org/officeDocument/2006/relationships/slide" Target="slide45.xml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11" Type="http://schemas.openxmlformats.org/officeDocument/2006/relationships/image" Target="../media/image52.png"/><Relationship Id="rId5" Type="http://schemas.openxmlformats.org/officeDocument/2006/relationships/image" Target="../media/image317.png"/><Relationship Id="rId15" Type="http://schemas.openxmlformats.org/officeDocument/2006/relationships/image" Target="../media/image323.png"/><Relationship Id="rId10" Type="http://schemas.openxmlformats.org/officeDocument/2006/relationships/image" Target="../media/image322.png"/><Relationship Id="rId19" Type="http://schemas.openxmlformats.org/officeDocument/2006/relationships/image" Target="../media/image330.png"/><Relationship Id="rId4" Type="http://schemas.openxmlformats.org/officeDocument/2006/relationships/image" Target="../media/image316.png"/><Relationship Id="rId9" Type="http://schemas.openxmlformats.org/officeDocument/2006/relationships/image" Target="../media/image321.png"/><Relationship Id="rId14" Type="http://schemas.openxmlformats.org/officeDocument/2006/relationships/image" Target="../media/image22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4.png"/><Relationship Id="rId18" Type="http://schemas.openxmlformats.org/officeDocument/2006/relationships/image" Target="../media/image19.png"/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12" Type="http://schemas.openxmlformats.org/officeDocument/2006/relationships/image" Target="../media/image192.png"/><Relationship Id="rId17" Type="http://schemas.openxmlformats.org/officeDocument/2006/relationships/slide" Target="slide45.xml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11" Type="http://schemas.openxmlformats.org/officeDocument/2006/relationships/image" Target="../media/image52.png"/><Relationship Id="rId5" Type="http://schemas.openxmlformats.org/officeDocument/2006/relationships/image" Target="../media/image317.png"/><Relationship Id="rId15" Type="http://schemas.openxmlformats.org/officeDocument/2006/relationships/image" Target="../media/image323.png"/><Relationship Id="rId10" Type="http://schemas.openxmlformats.org/officeDocument/2006/relationships/image" Target="../media/image322.png"/><Relationship Id="rId19" Type="http://schemas.openxmlformats.org/officeDocument/2006/relationships/image" Target="../media/image331.png"/><Relationship Id="rId4" Type="http://schemas.openxmlformats.org/officeDocument/2006/relationships/image" Target="../media/image316.png"/><Relationship Id="rId9" Type="http://schemas.openxmlformats.org/officeDocument/2006/relationships/image" Target="../media/image321.png"/><Relationship Id="rId14" Type="http://schemas.openxmlformats.org/officeDocument/2006/relationships/image" Target="../media/image2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4.png"/><Relationship Id="rId18" Type="http://schemas.openxmlformats.org/officeDocument/2006/relationships/image" Target="../media/image19.png"/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12" Type="http://schemas.openxmlformats.org/officeDocument/2006/relationships/image" Target="../media/image192.png"/><Relationship Id="rId17" Type="http://schemas.openxmlformats.org/officeDocument/2006/relationships/slide" Target="slide45.xml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11" Type="http://schemas.openxmlformats.org/officeDocument/2006/relationships/image" Target="../media/image52.png"/><Relationship Id="rId5" Type="http://schemas.openxmlformats.org/officeDocument/2006/relationships/image" Target="../media/image317.png"/><Relationship Id="rId15" Type="http://schemas.openxmlformats.org/officeDocument/2006/relationships/image" Target="../media/image323.png"/><Relationship Id="rId10" Type="http://schemas.openxmlformats.org/officeDocument/2006/relationships/image" Target="../media/image322.png"/><Relationship Id="rId19" Type="http://schemas.openxmlformats.org/officeDocument/2006/relationships/image" Target="../media/image332.png"/><Relationship Id="rId4" Type="http://schemas.openxmlformats.org/officeDocument/2006/relationships/image" Target="../media/image316.png"/><Relationship Id="rId9" Type="http://schemas.openxmlformats.org/officeDocument/2006/relationships/image" Target="../media/image321.png"/><Relationship Id="rId14" Type="http://schemas.openxmlformats.org/officeDocument/2006/relationships/image" Target="../media/image2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4.png"/><Relationship Id="rId18" Type="http://schemas.openxmlformats.org/officeDocument/2006/relationships/image" Target="../media/image19.png"/><Relationship Id="rId3" Type="http://schemas.openxmlformats.org/officeDocument/2006/relationships/image" Target="../media/image315.png"/><Relationship Id="rId7" Type="http://schemas.openxmlformats.org/officeDocument/2006/relationships/image" Target="../media/image319.png"/><Relationship Id="rId12" Type="http://schemas.openxmlformats.org/officeDocument/2006/relationships/image" Target="../media/image192.png"/><Relationship Id="rId17" Type="http://schemas.openxmlformats.org/officeDocument/2006/relationships/slide" Target="slide45.xml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3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png"/><Relationship Id="rId11" Type="http://schemas.openxmlformats.org/officeDocument/2006/relationships/image" Target="../media/image52.png"/><Relationship Id="rId5" Type="http://schemas.openxmlformats.org/officeDocument/2006/relationships/image" Target="../media/image317.png"/><Relationship Id="rId15" Type="http://schemas.openxmlformats.org/officeDocument/2006/relationships/image" Target="../media/image323.png"/><Relationship Id="rId10" Type="http://schemas.openxmlformats.org/officeDocument/2006/relationships/image" Target="../media/image322.png"/><Relationship Id="rId19" Type="http://schemas.openxmlformats.org/officeDocument/2006/relationships/image" Target="../media/image333.png"/><Relationship Id="rId4" Type="http://schemas.openxmlformats.org/officeDocument/2006/relationships/image" Target="../media/image316.png"/><Relationship Id="rId9" Type="http://schemas.openxmlformats.org/officeDocument/2006/relationships/image" Target="../media/image321.png"/><Relationship Id="rId14" Type="http://schemas.openxmlformats.org/officeDocument/2006/relationships/image" Target="../media/image2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4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22.png"/><Relationship Id="rId7" Type="http://schemas.openxmlformats.org/officeDocument/2006/relationships/image" Target="../media/image16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85.png"/><Relationship Id="rId10" Type="http://schemas.openxmlformats.org/officeDocument/2006/relationships/image" Target="../media/image145.png"/><Relationship Id="rId4" Type="http://schemas.openxmlformats.org/officeDocument/2006/relationships/image" Target="../media/image335.png"/><Relationship Id="rId9" Type="http://schemas.openxmlformats.org/officeDocument/2006/relationships/image" Target="../media/image146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6.png"/><Relationship Id="rId3" Type="http://schemas.openxmlformats.org/officeDocument/2006/relationships/image" Target="../media/image22.png"/><Relationship Id="rId7" Type="http://schemas.openxmlformats.org/officeDocument/2006/relationships/image" Target="../media/image30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4.png"/><Relationship Id="rId5" Type="http://schemas.openxmlformats.org/officeDocument/2006/relationships/image" Target="../media/image205.png"/><Relationship Id="rId4" Type="http://schemas.openxmlformats.org/officeDocument/2006/relationships/image" Target="../media/image335.png"/><Relationship Id="rId9" Type="http://schemas.openxmlformats.org/officeDocument/2006/relationships/image" Target="../media/image18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8.png"/><Relationship Id="rId4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7" Type="http://schemas.openxmlformats.org/officeDocument/2006/relationships/image" Target="../media/image3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39.png"/><Relationship Id="rId4" Type="http://schemas.openxmlformats.org/officeDocument/2006/relationships/image" Target="../media/image1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0.jpeg"/><Relationship Id="rId18" Type="http://schemas.microsoft.com/office/2007/relationships/hdphoto" Target="../media/hdphoto1.wdp"/><Relationship Id="rId26" Type="http://schemas.openxmlformats.org/officeDocument/2006/relationships/slide" Target="slide13.xml"/><Relationship Id="rId3" Type="http://schemas.openxmlformats.org/officeDocument/2006/relationships/image" Target="../media/image4.png"/><Relationship Id="rId21" Type="http://schemas.openxmlformats.org/officeDocument/2006/relationships/image" Target="../media/image50.svg"/><Relationship Id="rId7" Type="http://schemas.openxmlformats.org/officeDocument/2006/relationships/slide" Target="slide7.xml"/><Relationship Id="rId12" Type="http://schemas.openxmlformats.org/officeDocument/2006/relationships/image" Target="../media/image69.jpeg"/><Relationship Id="rId17" Type="http://schemas.openxmlformats.org/officeDocument/2006/relationships/image" Target="../media/image74.png"/><Relationship Id="rId25" Type="http://schemas.openxmlformats.org/officeDocument/2006/relationships/image" Target="../media/image7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3.jpeg"/><Relationship Id="rId20" Type="http://schemas.openxmlformats.org/officeDocument/2006/relationships/image" Target="../media/image49.png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68.png"/><Relationship Id="rId24" Type="http://schemas.openxmlformats.org/officeDocument/2006/relationships/slide" Target="slide11.xml"/><Relationship Id="rId5" Type="http://schemas.openxmlformats.org/officeDocument/2006/relationships/image" Target="../media/image52.png"/><Relationship Id="rId15" Type="http://schemas.openxmlformats.org/officeDocument/2006/relationships/image" Target="../media/image72.jpeg"/><Relationship Id="rId23" Type="http://schemas.openxmlformats.org/officeDocument/2006/relationships/image" Target="../media/image76.png"/><Relationship Id="rId28" Type="http://schemas.openxmlformats.org/officeDocument/2006/relationships/slide" Target="slide15.xml"/><Relationship Id="rId10" Type="http://schemas.openxmlformats.org/officeDocument/2006/relationships/image" Target="../media/image67.png"/><Relationship Id="rId19" Type="http://schemas.openxmlformats.org/officeDocument/2006/relationships/image" Target="../media/image75.png"/><Relationship Id="rId4" Type="http://schemas.openxmlformats.org/officeDocument/2006/relationships/image" Target="../media/image22.png"/><Relationship Id="rId9" Type="http://schemas.openxmlformats.org/officeDocument/2006/relationships/slide" Target="slide8.xml"/><Relationship Id="rId14" Type="http://schemas.openxmlformats.org/officeDocument/2006/relationships/image" Target="../media/image71.jpeg"/><Relationship Id="rId22" Type="http://schemas.openxmlformats.org/officeDocument/2006/relationships/slide" Target="slide9.xml"/><Relationship Id="rId27" Type="http://schemas.openxmlformats.org/officeDocument/2006/relationships/image" Target="../media/image7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7" Type="http://schemas.openxmlformats.org/officeDocument/2006/relationships/image" Target="../media/image3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39.png"/><Relationship Id="rId4" Type="http://schemas.openxmlformats.org/officeDocument/2006/relationships/image" Target="../media/image11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7" Type="http://schemas.openxmlformats.org/officeDocument/2006/relationships/image" Target="../media/image3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39.png"/><Relationship Id="rId4" Type="http://schemas.openxmlformats.org/officeDocument/2006/relationships/image" Target="../media/image11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7" Type="http://schemas.openxmlformats.org/officeDocument/2006/relationships/image" Target="../media/image3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39.png"/><Relationship Id="rId4" Type="http://schemas.openxmlformats.org/officeDocument/2006/relationships/image" Target="../media/image11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7" Type="http://schemas.openxmlformats.org/officeDocument/2006/relationships/image" Target="../media/image3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39.png"/><Relationship Id="rId4" Type="http://schemas.openxmlformats.org/officeDocument/2006/relationships/image" Target="../media/image11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340.png"/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39.png"/><Relationship Id="rId4" Type="http://schemas.openxmlformats.org/officeDocument/2006/relationships/image" Target="../media/image2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7" Type="http://schemas.openxmlformats.org/officeDocument/2006/relationships/image" Target="../media/image3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39.png"/><Relationship Id="rId4" Type="http://schemas.openxmlformats.org/officeDocument/2006/relationships/image" Target="../media/image11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7" Type="http://schemas.openxmlformats.org/officeDocument/2006/relationships/image" Target="../media/image3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39.png"/><Relationship Id="rId4" Type="http://schemas.openxmlformats.org/officeDocument/2006/relationships/image" Target="../media/image11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7" Type="http://schemas.openxmlformats.org/officeDocument/2006/relationships/image" Target="../media/image3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39.png"/><Relationship Id="rId4" Type="http://schemas.openxmlformats.org/officeDocument/2006/relationships/image" Target="../media/image11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0.png"/><Relationship Id="rId4" Type="http://schemas.openxmlformats.org/officeDocument/2006/relationships/image" Target="../media/image1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2.png"/><Relationship Id="rId18" Type="http://schemas.openxmlformats.org/officeDocument/2006/relationships/image" Target="../media/image70.jpeg"/><Relationship Id="rId26" Type="http://schemas.openxmlformats.org/officeDocument/2006/relationships/slide" Target="slide11.xml"/><Relationship Id="rId3" Type="http://schemas.openxmlformats.org/officeDocument/2006/relationships/image" Target="../media/image67.png"/><Relationship Id="rId21" Type="http://schemas.openxmlformats.org/officeDocument/2006/relationships/image" Target="../media/image74.png"/><Relationship Id="rId7" Type="http://schemas.openxmlformats.org/officeDocument/2006/relationships/image" Target="../media/image53.png"/><Relationship Id="rId12" Type="http://schemas.openxmlformats.org/officeDocument/2006/relationships/image" Target="../media/image81.png"/><Relationship Id="rId17" Type="http://schemas.openxmlformats.org/officeDocument/2006/relationships/image" Target="../media/image69.jpeg"/><Relationship Id="rId25" Type="http://schemas.openxmlformats.org/officeDocument/2006/relationships/image" Target="../media/image76.png"/><Relationship Id="rId2" Type="http://schemas.openxmlformats.org/officeDocument/2006/relationships/slide" Target="slide8.xml"/><Relationship Id="rId16" Type="http://schemas.openxmlformats.org/officeDocument/2006/relationships/image" Target="../media/image73.jpeg"/><Relationship Id="rId20" Type="http://schemas.openxmlformats.org/officeDocument/2006/relationships/image" Target="../media/image72.jpeg"/><Relationship Id="rId29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0.svg"/><Relationship Id="rId24" Type="http://schemas.openxmlformats.org/officeDocument/2006/relationships/slide" Target="slide9.xml"/><Relationship Id="rId5" Type="http://schemas.openxmlformats.org/officeDocument/2006/relationships/image" Target="../media/image80.png"/><Relationship Id="rId15" Type="http://schemas.openxmlformats.org/officeDocument/2006/relationships/image" Target="../media/image68.png"/><Relationship Id="rId23" Type="http://schemas.openxmlformats.org/officeDocument/2006/relationships/image" Target="../media/image75.png"/><Relationship Id="rId28" Type="http://schemas.openxmlformats.org/officeDocument/2006/relationships/slide" Target="slide13.xml"/><Relationship Id="rId10" Type="http://schemas.openxmlformats.org/officeDocument/2006/relationships/image" Target="../media/image49.png"/><Relationship Id="rId19" Type="http://schemas.openxmlformats.org/officeDocument/2006/relationships/image" Target="../media/image71.jpeg"/><Relationship Id="rId31" Type="http://schemas.openxmlformats.org/officeDocument/2006/relationships/image" Target="../media/image79.png"/><Relationship Id="rId4" Type="http://schemas.openxmlformats.org/officeDocument/2006/relationships/slide" Target="slide7.xml"/><Relationship Id="rId9" Type="http://schemas.openxmlformats.org/officeDocument/2006/relationships/image" Target="../media/image22.png"/><Relationship Id="rId14" Type="http://schemas.openxmlformats.org/officeDocument/2006/relationships/image" Target="../media/image83.png"/><Relationship Id="rId22" Type="http://schemas.microsoft.com/office/2007/relationships/hdphoto" Target="../media/hdphoto1.wdp"/><Relationship Id="rId27" Type="http://schemas.openxmlformats.org/officeDocument/2006/relationships/image" Target="../media/image77.png"/><Relationship Id="rId30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3.jpeg"/><Relationship Id="rId18" Type="http://schemas.openxmlformats.org/officeDocument/2006/relationships/image" Target="../media/image74.png"/><Relationship Id="rId26" Type="http://schemas.openxmlformats.org/officeDocument/2006/relationships/image" Target="../media/image78.png"/><Relationship Id="rId3" Type="http://schemas.openxmlformats.org/officeDocument/2006/relationships/image" Target="../media/image53.png"/><Relationship Id="rId21" Type="http://schemas.openxmlformats.org/officeDocument/2006/relationships/slide" Target="slide9.xml"/><Relationship Id="rId7" Type="http://schemas.openxmlformats.org/officeDocument/2006/relationships/image" Target="../media/image66.png"/><Relationship Id="rId12" Type="http://schemas.openxmlformats.org/officeDocument/2006/relationships/image" Target="../media/image68.png"/><Relationship Id="rId17" Type="http://schemas.openxmlformats.org/officeDocument/2006/relationships/image" Target="../media/image72.jpeg"/><Relationship Id="rId25" Type="http://schemas.openxmlformats.org/officeDocument/2006/relationships/slide" Target="slide13.xml"/><Relationship Id="rId2" Type="http://schemas.openxmlformats.org/officeDocument/2006/relationships/image" Target="../media/image52.png"/><Relationship Id="rId16" Type="http://schemas.openxmlformats.org/officeDocument/2006/relationships/image" Target="../media/image71.jpe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image" Target="../media/image86.png"/><Relationship Id="rId24" Type="http://schemas.openxmlformats.org/officeDocument/2006/relationships/image" Target="../media/image77.png"/><Relationship Id="rId5" Type="http://schemas.openxmlformats.org/officeDocument/2006/relationships/image" Target="../media/image84.png"/><Relationship Id="rId15" Type="http://schemas.openxmlformats.org/officeDocument/2006/relationships/image" Target="../media/image70.jpeg"/><Relationship Id="rId23" Type="http://schemas.openxmlformats.org/officeDocument/2006/relationships/slide" Target="slide11.xml"/><Relationship Id="rId28" Type="http://schemas.openxmlformats.org/officeDocument/2006/relationships/image" Target="../media/image79.png"/><Relationship Id="rId10" Type="http://schemas.openxmlformats.org/officeDocument/2006/relationships/image" Target="../media/image85.png"/><Relationship Id="rId19" Type="http://schemas.microsoft.com/office/2007/relationships/hdphoto" Target="../media/hdphoto1.wdp"/><Relationship Id="rId4" Type="http://schemas.openxmlformats.org/officeDocument/2006/relationships/slide" Target="slide8.xml"/><Relationship Id="rId9" Type="http://schemas.openxmlformats.org/officeDocument/2006/relationships/image" Target="../media/image22.png"/><Relationship Id="rId14" Type="http://schemas.openxmlformats.org/officeDocument/2006/relationships/image" Target="../media/image69.jpeg"/><Relationship Id="rId22" Type="http://schemas.openxmlformats.org/officeDocument/2006/relationships/image" Target="../media/image76.png"/><Relationship Id="rId27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8.png"/><Relationship Id="rId18" Type="http://schemas.openxmlformats.org/officeDocument/2006/relationships/image" Target="../media/image69.jpeg"/><Relationship Id="rId26" Type="http://schemas.openxmlformats.org/officeDocument/2006/relationships/slide" Target="slide13.xml"/><Relationship Id="rId3" Type="http://schemas.openxmlformats.org/officeDocument/2006/relationships/image" Target="../media/image80.png"/><Relationship Id="rId21" Type="http://schemas.openxmlformats.org/officeDocument/2006/relationships/slide" Target="slide7.xml"/><Relationship Id="rId7" Type="http://schemas.openxmlformats.org/officeDocument/2006/relationships/image" Target="../media/image53.png"/><Relationship Id="rId12" Type="http://schemas.openxmlformats.org/officeDocument/2006/relationships/image" Target="../media/image90.png"/><Relationship Id="rId17" Type="http://schemas.openxmlformats.org/officeDocument/2006/relationships/image" Target="../media/image73.jpeg"/><Relationship Id="rId25" Type="http://schemas.openxmlformats.org/officeDocument/2006/relationships/image" Target="../media/image77.png"/><Relationship Id="rId2" Type="http://schemas.openxmlformats.org/officeDocument/2006/relationships/slide" Target="slide9.xml"/><Relationship Id="rId16" Type="http://schemas.openxmlformats.org/officeDocument/2006/relationships/image" Target="../media/image72.jpeg"/><Relationship Id="rId20" Type="http://schemas.microsoft.com/office/2007/relationships/hdphoto" Target="../media/hdphoto1.wdp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89.png"/><Relationship Id="rId24" Type="http://schemas.openxmlformats.org/officeDocument/2006/relationships/slide" Target="slide11.xml"/><Relationship Id="rId5" Type="http://schemas.openxmlformats.org/officeDocument/2006/relationships/image" Target="../media/image87.png"/><Relationship Id="rId15" Type="http://schemas.openxmlformats.org/officeDocument/2006/relationships/image" Target="../media/image71.jpeg"/><Relationship Id="rId23" Type="http://schemas.openxmlformats.org/officeDocument/2006/relationships/image" Target="../media/image76.png"/><Relationship Id="rId28" Type="http://schemas.openxmlformats.org/officeDocument/2006/relationships/slide" Target="slide15.xml"/><Relationship Id="rId10" Type="http://schemas.openxmlformats.org/officeDocument/2006/relationships/image" Target="../media/image88.png"/><Relationship Id="rId19" Type="http://schemas.openxmlformats.org/officeDocument/2006/relationships/image" Target="../media/image74.png"/><Relationship Id="rId4" Type="http://schemas.openxmlformats.org/officeDocument/2006/relationships/slide" Target="slide10.xml"/><Relationship Id="rId9" Type="http://schemas.openxmlformats.org/officeDocument/2006/relationships/image" Target="../media/image22.png"/><Relationship Id="rId14" Type="http://schemas.openxmlformats.org/officeDocument/2006/relationships/image" Target="../media/image70.jpeg"/><Relationship Id="rId22" Type="http://schemas.openxmlformats.org/officeDocument/2006/relationships/image" Target="../media/image75.png"/><Relationship Id="rId27" Type="http://schemas.openxmlformats.org/officeDocument/2006/relationships/image" Target="../media/image7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4A6169-67D4-417F-9287-F9FB6ECC0C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62" y="4453712"/>
            <a:ext cx="2647069" cy="5588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597D49A-B33E-4563-99FD-BC66AB756602}"/>
              </a:ext>
            </a:extLst>
          </p:cNvPr>
          <p:cNvSpPr/>
          <p:nvPr/>
        </p:nvSpPr>
        <p:spPr>
          <a:xfrm>
            <a:off x="-1" y="2021125"/>
            <a:ext cx="4239527" cy="234556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3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70A3CBE-FE2D-401D-AD0E-F080A26620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1" y="1202465"/>
            <a:ext cx="3630135" cy="13300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BB247E0-A931-41C4-83DC-ECCA41CF8C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05" y="2080027"/>
            <a:ext cx="4967713" cy="13359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A75427-EDF0-4AD8-A9D6-7CC11E5255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7B7DEF-3E56-46DE-9CFC-B7BB7C38EDE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826" y="3474927"/>
            <a:ext cx="4549860" cy="39479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D2B304F-23B6-46DD-8D4B-52E34900AE4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91" y="6365991"/>
            <a:ext cx="2218288" cy="4804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E77CD7A-CCAD-4EFB-9DAA-E287624E8F1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486" y="3039585"/>
            <a:ext cx="2651761" cy="53035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AF8CF2-792B-41A6-952A-CB73DE440B1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25" y="3905372"/>
            <a:ext cx="1990726" cy="3814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71ED55-C9C0-4A3C-A0B2-FDD44657AE1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7" y="4970819"/>
            <a:ext cx="1890014" cy="58853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8955DCF-C818-4700-B844-800D3EBDCE9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4944" y="638809"/>
            <a:ext cx="6008455" cy="567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>
            <a:extLst>
              <a:ext uri="{FF2B5EF4-FFF2-40B4-BE49-F238E27FC236}">
                <a16:creationId xmlns:a16="http://schemas.microsoft.com/office/drawing/2014/main" id="{78141D91-DE27-455A-9C95-1CC879314BB5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E73D682A-348B-49BB-B19C-2ABE4BFBEAED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6D8DA6CF-B5FE-4031-9A07-C7FE6D86F359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EDBDCB02-393E-4CE6-B474-ACB48AF85241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CFC36F0D-BB25-410F-9575-B7D796D4B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9ABD4998-1FAC-46B2-9B30-9C10DEC95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70" name="Picture 69">
            <a:extLst>
              <a:ext uri="{FF2B5EF4-FFF2-40B4-BE49-F238E27FC236}">
                <a16:creationId xmlns:a16="http://schemas.microsoft.com/office/drawing/2014/main" id="{25F3AC0A-59D1-49EC-91B0-14C860EA70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1" name="Picture 7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AA7F5A-3ED5-4DDA-A93E-459D15934A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0" name="Picture 39">
            <a:hlinkClick r:id="rId6" action="ppaction://hlinksldjump"/>
            <a:extLst>
              <a:ext uri="{FF2B5EF4-FFF2-40B4-BE49-F238E27FC236}">
                <a16:creationId xmlns:a16="http://schemas.microsoft.com/office/drawing/2014/main" id="{B7BFB091-BCE6-43EE-851C-E64E10F4BD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849" y="1883141"/>
            <a:ext cx="1666014" cy="500415"/>
          </a:xfrm>
          <a:prstGeom prst="rect">
            <a:avLst/>
          </a:prstGeom>
        </p:spPr>
      </p:pic>
      <p:pic>
        <p:nvPicPr>
          <p:cNvPr id="41" name="Picture 40">
            <a:hlinkClick r:id="rId8" action="ppaction://hlinksldjump"/>
            <a:extLst>
              <a:ext uri="{FF2B5EF4-FFF2-40B4-BE49-F238E27FC236}">
                <a16:creationId xmlns:a16="http://schemas.microsoft.com/office/drawing/2014/main" id="{07D82A9F-A81E-4CFB-87F3-0383303B73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74" y="1884379"/>
            <a:ext cx="1666014" cy="497938"/>
          </a:xfrm>
          <a:prstGeom prst="rect">
            <a:avLst/>
          </a:prstGeom>
        </p:spPr>
      </p:pic>
      <p:grpSp>
        <p:nvGrpSpPr>
          <p:cNvPr id="82" name="Group 81">
            <a:extLst>
              <a:ext uri="{FF2B5EF4-FFF2-40B4-BE49-F238E27FC236}">
                <a16:creationId xmlns:a16="http://schemas.microsoft.com/office/drawing/2014/main" id="{6219EBCD-E72C-4A38-BFEE-CAC8A8A3805E}"/>
              </a:ext>
            </a:extLst>
          </p:cNvPr>
          <p:cNvGrpSpPr/>
          <p:nvPr/>
        </p:nvGrpSpPr>
        <p:grpSpPr>
          <a:xfrm>
            <a:off x="6133199" y="2566763"/>
            <a:ext cx="5285421" cy="3930292"/>
            <a:chOff x="6133199" y="2566763"/>
            <a:chExt cx="5285421" cy="3930292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FCAF8B5-8AA8-455C-B9B8-CFD71367076B}"/>
                </a:ext>
              </a:extLst>
            </p:cNvPr>
            <p:cNvSpPr txBox="1"/>
            <p:nvPr/>
          </p:nvSpPr>
          <p:spPr>
            <a:xfrm>
              <a:off x="6133199" y="3774947"/>
              <a:ext cx="52854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marL="0" indent="0">
                <a:buNone/>
              </a:pPr>
              <a:r>
                <a:rPr lang="th-TH" dirty="0"/>
                <a:t>ได้รับสารพิษปนเปื้อนจากน้ำและอาหาร หรือการสูดดม</a:t>
              </a:r>
              <a:endParaRPr lang="en-US" dirty="0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EB81C1E2-72A7-4BBF-8D52-B0C971C4451F}"/>
                </a:ext>
              </a:extLst>
            </p:cNvPr>
            <p:cNvSpPr txBox="1"/>
            <p:nvPr/>
          </p:nvSpPr>
          <p:spPr>
            <a:xfrm>
              <a:off x="6558151" y="4246341"/>
              <a:ext cx="4367395" cy="878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>
                <a:lnSpc>
                  <a:spcPct val="90000"/>
                </a:lnSpc>
              </a:pPr>
              <a:r>
                <a:rPr lang="th-TH" dirty="0"/>
                <a:t>ปวดศีรษะ อ่อนเพลีย ซึม หายใจติดขัด เป็นลม หมดสติ </a:t>
              </a:r>
              <a:endParaRPr lang="en-US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251DA76A-4F5C-4E90-AFBA-50EE54BC5E77}"/>
                </a:ext>
              </a:extLst>
            </p:cNvPr>
            <p:cNvSpPr txBox="1"/>
            <p:nvPr/>
          </p:nvSpPr>
          <p:spPr>
            <a:xfrm>
              <a:off x="6558151" y="5973835"/>
              <a:ext cx="29145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ความจำเสื่อม ชักกระตุก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BCCFB6A-2620-4635-AB14-0ADA349AB6DD}"/>
                </a:ext>
              </a:extLst>
            </p:cNvPr>
            <p:cNvSpPr txBox="1"/>
            <p:nvPr/>
          </p:nvSpPr>
          <p:spPr>
            <a:xfrm>
              <a:off x="6558151" y="5022541"/>
              <a:ext cx="35349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ระคายเคืองผิวหนัง ผิวหนังไหม้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1586AEC0-0BFF-4328-9B66-614CB7C8BE8D}"/>
                </a:ext>
              </a:extLst>
            </p:cNvPr>
            <p:cNvSpPr txBox="1"/>
            <p:nvPr/>
          </p:nvSpPr>
          <p:spPr>
            <a:xfrm>
              <a:off x="6558151" y="5498188"/>
              <a:ext cx="22797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ปวดท้อง ท้องเสีย</a:t>
              </a:r>
              <a:endParaRPr lang="en-US" dirty="0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1D9CD06-D3C3-4790-A8C0-8E267FC5DEC4}"/>
                </a:ext>
              </a:extLst>
            </p:cNvPr>
            <p:cNvSpPr/>
            <p:nvPr/>
          </p:nvSpPr>
          <p:spPr>
            <a:xfrm>
              <a:off x="7196133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79FB7DA-C7F3-43C7-9411-B5CB9BD1B457}"/>
                </a:ext>
              </a:extLst>
            </p:cNvPr>
            <p:cNvSpPr/>
            <p:nvPr/>
          </p:nvSpPr>
          <p:spPr>
            <a:xfrm>
              <a:off x="9069447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FE0B4D31-8934-4F2C-A7F2-27AAF6D97633}"/>
                </a:ext>
              </a:extLst>
            </p:cNvPr>
            <p:cNvCxnSpPr>
              <a:cxnSpLocks/>
            </p:cNvCxnSpPr>
            <p:nvPr/>
          </p:nvCxnSpPr>
          <p:spPr>
            <a:xfrm>
              <a:off x="8310295" y="3085792"/>
              <a:ext cx="655627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A4551308-2322-4034-9BB7-D849C91096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069" t="-12393" r="-6398" b="35940"/>
            <a:stretch/>
          </p:blipFill>
          <p:spPr>
            <a:xfrm>
              <a:off x="9069447" y="2574926"/>
              <a:ext cx="1023646" cy="1020131"/>
            </a:xfrm>
            <a:prstGeom prst="ellipse">
              <a:avLst/>
            </a:prstGeom>
          </p:spPr>
        </p:pic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1DCBA8F0-277D-4C63-A883-DA214E43B506}"/>
                </a:ext>
              </a:extLst>
            </p:cNvPr>
            <p:cNvGrpSpPr/>
            <p:nvPr/>
          </p:nvGrpSpPr>
          <p:grpSpPr>
            <a:xfrm>
              <a:off x="7196132" y="2566763"/>
              <a:ext cx="1034853" cy="1028293"/>
              <a:chOff x="7196132" y="2566763"/>
              <a:chExt cx="1034853" cy="1028293"/>
            </a:xfrm>
          </p:grpSpPr>
          <p:pic>
            <p:nvPicPr>
              <p:cNvPr id="93" name="Picture 92">
                <a:extLst>
                  <a:ext uri="{FF2B5EF4-FFF2-40B4-BE49-F238E27FC236}">
                    <a16:creationId xmlns:a16="http://schemas.microsoft.com/office/drawing/2014/main" id="{FD82C71B-0928-492F-A6C4-607F5ADA2A5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48687" t="-7029" r="-22265" b="26074"/>
              <a:stretch/>
            </p:blipFill>
            <p:spPr>
              <a:xfrm>
                <a:off x="7196132" y="2566763"/>
                <a:ext cx="1034853" cy="1028293"/>
              </a:xfrm>
              <a:prstGeom prst="ellipse">
                <a:avLst/>
              </a:prstGeom>
            </p:spPr>
          </p:pic>
          <p:pic>
            <p:nvPicPr>
              <p:cNvPr id="94" name="Picture 93">
                <a:extLst>
                  <a:ext uri="{FF2B5EF4-FFF2-40B4-BE49-F238E27FC236}">
                    <a16:creationId xmlns:a16="http://schemas.microsoft.com/office/drawing/2014/main" id="{0522FED0-093C-4E63-8E79-1722CB49F2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35834">
                <a:off x="7346305" y="3188409"/>
                <a:ext cx="369139" cy="272113"/>
              </a:xfrm>
              <a:prstGeom prst="rect">
                <a:avLst/>
              </a:prstGeom>
            </p:spPr>
          </p:pic>
        </p:grpSp>
      </p:grpSp>
      <p:pic>
        <p:nvPicPr>
          <p:cNvPr id="108" name="Picture 107">
            <a:extLst>
              <a:ext uri="{FF2B5EF4-FFF2-40B4-BE49-F238E27FC236}">
                <a16:creationId xmlns:a16="http://schemas.microsoft.com/office/drawing/2014/main" id="{778CAF4D-1DF7-4F3C-ABA8-DE3B7697BA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109" name="Picture 16" descr="Photo landfill garbage waste ecology 3d rendering">
            <a:extLst>
              <a:ext uri="{FF2B5EF4-FFF2-40B4-BE49-F238E27FC236}">
                <a16:creationId xmlns:a16="http://schemas.microsoft.com/office/drawing/2014/main" id="{1A2DCC12-EFC8-40AF-A3C1-89CA83ABEB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7" b="32199"/>
          <a:stretch/>
        </p:blipFill>
        <p:spPr bwMode="auto">
          <a:xfrm>
            <a:off x="957883" y="4726019"/>
            <a:ext cx="4142686" cy="6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00483639-EB8F-47F2-8645-0DFE220318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35757" r="-115" b="42284"/>
          <a:stretch/>
        </p:blipFill>
        <p:spPr bwMode="auto">
          <a:xfrm>
            <a:off x="957881" y="5370162"/>
            <a:ext cx="4150268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CADF1B99-0E54-4B1E-81AF-FF4F77E665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1" b="14878"/>
          <a:stretch/>
        </p:blipFill>
        <p:spPr bwMode="auto">
          <a:xfrm>
            <a:off x="965462" y="6014305"/>
            <a:ext cx="4142687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C99E3753-AE95-42EE-8D21-114620297D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" t="54048" r="-68" b="23991"/>
          <a:stretch/>
        </p:blipFill>
        <p:spPr bwMode="auto">
          <a:xfrm>
            <a:off x="958201" y="1344429"/>
            <a:ext cx="4142687" cy="5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4DF86C7C-6093-4D6A-8CCA-303000A83C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r="7940"/>
          <a:stretch/>
        </p:blipFill>
        <p:spPr bwMode="auto">
          <a:xfrm>
            <a:off x="952865" y="1926546"/>
            <a:ext cx="4142687" cy="275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94F0BC65-7D09-4C99-B480-41393B09950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115" name="Picture 114">
            <a:hlinkClick r:id="rId21" action="ppaction://hlinksldjump"/>
            <a:extLst>
              <a:ext uri="{FF2B5EF4-FFF2-40B4-BE49-F238E27FC236}">
                <a16:creationId xmlns:a16="http://schemas.microsoft.com/office/drawing/2014/main" id="{BAFA0818-15AE-4000-8789-7814DEF6C9D0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b="33262"/>
          <a:stretch/>
        </p:blipFill>
        <p:spPr>
          <a:xfrm>
            <a:off x="2218093" y="1497466"/>
            <a:ext cx="1572904" cy="431283"/>
          </a:xfrm>
          <a:prstGeom prst="rect">
            <a:avLst/>
          </a:prstGeom>
        </p:spPr>
      </p:pic>
      <p:pic>
        <p:nvPicPr>
          <p:cNvPr id="116" name="Picture 115">
            <a:hlinkClick r:id="rId8" action="ppaction://hlinksldjump"/>
            <a:extLst>
              <a:ext uri="{FF2B5EF4-FFF2-40B4-BE49-F238E27FC236}">
                <a16:creationId xmlns:a16="http://schemas.microsoft.com/office/drawing/2014/main" id="{7377B13D-2FA6-465F-9CFF-6F209C0BD829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b="36469"/>
          <a:stretch/>
        </p:blipFill>
        <p:spPr>
          <a:xfrm>
            <a:off x="2032830" y="4166035"/>
            <a:ext cx="2000369" cy="530352"/>
          </a:xfrm>
          <a:prstGeom prst="rect">
            <a:avLst/>
          </a:prstGeom>
        </p:spPr>
      </p:pic>
      <p:pic>
        <p:nvPicPr>
          <p:cNvPr id="117" name="Picture 116">
            <a:hlinkClick r:id="rId24" action="ppaction://hlinksldjump"/>
            <a:extLst>
              <a:ext uri="{FF2B5EF4-FFF2-40B4-BE49-F238E27FC236}">
                <a16:creationId xmlns:a16="http://schemas.microsoft.com/office/drawing/2014/main" id="{43BCBCA4-E118-4B8D-AC7B-4007144369AF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b="30143"/>
          <a:stretch/>
        </p:blipFill>
        <p:spPr>
          <a:xfrm>
            <a:off x="2218093" y="4905484"/>
            <a:ext cx="1548518" cy="451440"/>
          </a:xfrm>
          <a:prstGeom prst="rect">
            <a:avLst/>
          </a:prstGeom>
        </p:spPr>
      </p:pic>
      <p:pic>
        <p:nvPicPr>
          <p:cNvPr id="118" name="Picture 117">
            <a:hlinkClick r:id="rId26" action="ppaction://hlinksldjump"/>
            <a:extLst>
              <a:ext uri="{FF2B5EF4-FFF2-40B4-BE49-F238E27FC236}">
                <a16:creationId xmlns:a16="http://schemas.microsoft.com/office/drawing/2014/main" id="{8A55D2F1-4D2D-4C95-BEB4-4624093548EC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b="35506"/>
          <a:stretch/>
        </p:blipFill>
        <p:spPr>
          <a:xfrm>
            <a:off x="2218093" y="5566800"/>
            <a:ext cx="1548518" cy="416779"/>
          </a:xfrm>
          <a:prstGeom prst="rect">
            <a:avLst/>
          </a:prstGeom>
        </p:spPr>
      </p:pic>
      <p:pic>
        <p:nvPicPr>
          <p:cNvPr id="119" name="Picture 118">
            <a:hlinkClick r:id="rId28" action="ppaction://hlinksldjump"/>
            <a:extLst>
              <a:ext uri="{FF2B5EF4-FFF2-40B4-BE49-F238E27FC236}">
                <a16:creationId xmlns:a16="http://schemas.microsoft.com/office/drawing/2014/main" id="{35B8B8B1-AF99-437B-A87D-10879A7235F3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b="29580"/>
          <a:stretch/>
        </p:blipFill>
        <p:spPr>
          <a:xfrm>
            <a:off x="2160176" y="6183316"/>
            <a:ext cx="1664352" cy="4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20C98BD2-A313-47F0-B008-2D9D9022AD1A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FB90F139-B257-4EEC-BB20-02F37F2BE7E7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7B87AD88-35A0-427A-B9AA-23BBFAB774FB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354DCDC-EAF5-4D5B-8EE1-9A141CE97131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F5C683F-1F87-4390-9B26-812830677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DD024EE-D276-45CC-9246-39716EDDE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6D36B78B-C9CD-4BA5-84F4-F5FC6C02CD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8" name="Picture 5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CB2CA77-1C8F-4723-9051-35AB21C83C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38" name="Picture 37">
            <a:hlinkClick r:id="rId6" action="ppaction://hlinksldjump"/>
            <a:extLst>
              <a:ext uri="{FF2B5EF4-FFF2-40B4-BE49-F238E27FC236}">
                <a16:creationId xmlns:a16="http://schemas.microsoft.com/office/drawing/2014/main" id="{DB76518B-B0C9-4CA3-B62A-3A20476380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521" y="1883141"/>
            <a:ext cx="1666014" cy="500415"/>
          </a:xfrm>
          <a:prstGeom prst="rect">
            <a:avLst/>
          </a:prstGeom>
        </p:spPr>
      </p:pic>
      <p:pic>
        <p:nvPicPr>
          <p:cNvPr id="39" name="Picture 38">
            <a:hlinkClick r:id="rId8" action="ppaction://hlinksldjump"/>
            <a:extLst>
              <a:ext uri="{FF2B5EF4-FFF2-40B4-BE49-F238E27FC236}">
                <a16:creationId xmlns:a16="http://schemas.microsoft.com/office/drawing/2014/main" id="{DC6F1C69-0704-455F-826C-2CF4CF0C46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696" y="1883141"/>
            <a:ext cx="1666014" cy="500414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F0962A80-5725-440F-AE6C-B97DE29C622E}"/>
              </a:ext>
            </a:extLst>
          </p:cNvPr>
          <p:cNvGrpSpPr/>
          <p:nvPr/>
        </p:nvGrpSpPr>
        <p:grpSpPr>
          <a:xfrm>
            <a:off x="6133199" y="2568366"/>
            <a:ext cx="5051383" cy="2229685"/>
            <a:chOff x="6133199" y="2568366"/>
            <a:chExt cx="5051383" cy="2229685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33E5BF2-9C42-4BB5-B616-0CC6F32F8A39}"/>
                </a:ext>
              </a:extLst>
            </p:cNvPr>
            <p:cNvSpPr txBox="1"/>
            <p:nvPr/>
          </p:nvSpPr>
          <p:spPr>
            <a:xfrm>
              <a:off x="6133199" y="3788029"/>
              <a:ext cx="26837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การกำจัดขยะไม่ถูกวิธี</a:t>
              </a:r>
              <a:endParaRPr lang="en-US" dirty="0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CC518D8-7D43-4D7F-B136-CE90B2535BB2}"/>
                </a:ext>
              </a:extLst>
            </p:cNvPr>
            <p:cNvSpPr txBox="1"/>
            <p:nvPr/>
          </p:nvSpPr>
          <p:spPr>
            <a:xfrm>
              <a:off x="6133199" y="4274831"/>
              <a:ext cx="50513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การทิ้งขยะไม่เป็นที่จนเกิดการสะสมของเชื้อโรค</a:t>
              </a:r>
              <a:endParaRPr lang="en-US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5E09359C-EB81-4A02-8F93-8A7D36AB536F}"/>
                </a:ext>
              </a:extLst>
            </p:cNvPr>
            <p:cNvSpPr/>
            <p:nvPr/>
          </p:nvSpPr>
          <p:spPr>
            <a:xfrm>
              <a:off x="7196133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38B46AD4-1864-4D0B-997F-9748C720D44A}"/>
                </a:ext>
              </a:extLst>
            </p:cNvPr>
            <p:cNvSpPr/>
            <p:nvPr/>
          </p:nvSpPr>
          <p:spPr>
            <a:xfrm>
              <a:off x="9069447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53AFC558-FAFA-4639-950C-C42C814296D1}"/>
                </a:ext>
              </a:extLst>
            </p:cNvPr>
            <p:cNvCxnSpPr>
              <a:cxnSpLocks/>
            </p:cNvCxnSpPr>
            <p:nvPr/>
          </p:nvCxnSpPr>
          <p:spPr>
            <a:xfrm>
              <a:off x="8310295" y="3085792"/>
              <a:ext cx="655627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E276E9A7-5ECF-4E3F-A056-B450441FF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4412" y="2574354"/>
              <a:ext cx="1021990" cy="1021990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8D44B9FC-81C2-4C0D-9CD0-BD871FCAC0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570" t="-5001" r="-9252" b="1631"/>
            <a:stretch/>
          </p:blipFill>
          <p:spPr>
            <a:xfrm>
              <a:off x="9078234" y="2588125"/>
              <a:ext cx="1016753" cy="1005545"/>
            </a:xfrm>
            <a:prstGeom prst="ellipse">
              <a:avLst/>
            </a:prstGeom>
          </p:spPr>
        </p:pic>
      </p:grpSp>
      <p:pic>
        <p:nvPicPr>
          <p:cNvPr id="80" name="Picture 79">
            <a:extLst>
              <a:ext uri="{FF2B5EF4-FFF2-40B4-BE49-F238E27FC236}">
                <a16:creationId xmlns:a16="http://schemas.microsoft.com/office/drawing/2014/main" id="{F48C8F62-816E-4F91-BBF8-48DEEB4BDE4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81" name="Picture 16" descr="Photo landfill garbage waste ecology 3d rendering">
            <a:extLst>
              <a:ext uri="{FF2B5EF4-FFF2-40B4-BE49-F238E27FC236}">
                <a16:creationId xmlns:a16="http://schemas.microsoft.com/office/drawing/2014/main" id="{DF36629F-1894-4D30-BD26-3694E0F539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3" b="5114"/>
          <a:stretch/>
        </p:blipFill>
        <p:spPr bwMode="auto">
          <a:xfrm>
            <a:off x="952866" y="2514501"/>
            <a:ext cx="4142686" cy="281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0599E06B-E1AB-4EEC-ABFF-ACC78AB3D6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35757" r="-115" b="42284"/>
          <a:stretch/>
        </p:blipFill>
        <p:spPr bwMode="auto">
          <a:xfrm>
            <a:off x="957881" y="5382388"/>
            <a:ext cx="4150268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F2837538-E519-4D69-9B5D-65E6ADAC47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1" b="14878"/>
          <a:stretch/>
        </p:blipFill>
        <p:spPr bwMode="auto">
          <a:xfrm>
            <a:off x="965462" y="6025413"/>
            <a:ext cx="4142687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F771E765-4225-4350-9564-2A61C5C2FE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" t="54048" r="-68" b="23991"/>
          <a:stretch/>
        </p:blipFill>
        <p:spPr bwMode="auto">
          <a:xfrm>
            <a:off x="958201" y="1344429"/>
            <a:ext cx="4142687" cy="5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1A9B1CA3-78C2-4D11-BB3A-3D0A00A9CF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 t="65111" r="7763" b="15452"/>
          <a:stretch/>
        </p:blipFill>
        <p:spPr bwMode="auto">
          <a:xfrm>
            <a:off x="952865" y="1932087"/>
            <a:ext cx="4142687" cy="5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434A3595-18A8-4527-BE35-25166E31B12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87" name="Picture 86">
            <a:hlinkClick r:id="rId20" action="ppaction://hlinksldjump"/>
            <a:extLst>
              <a:ext uri="{FF2B5EF4-FFF2-40B4-BE49-F238E27FC236}">
                <a16:creationId xmlns:a16="http://schemas.microsoft.com/office/drawing/2014/main" id="{8366CCEE-E533-4068-A5FB-5C8B52B693AC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b="33262"/>
          <a:stretch/>
        </p:blipFill>
        <p:spPr>
          <a:xfrm>
            <a:off x="2218093" y="1497466"/>
            <a:ext cx="1572904" cy="431283"/>
          </a:xfrm>
          <a:prstGeom prst="rect">
            <a:avLst/>
          </a:prstGeom>
        </p:spPr>
      </p:pic>
      <p:pic>
        <p:nvPicPr>
          <p:cNvPr id="88" name="Picture 87">
            <a:hlinkClick r:id="rId6" action="ppaction://hlinksldjump"/>
            <a:extLst>
              <a:ext uri="{FF2B5EF4-FFF2-40B4-BE49-F238E27FC236}">
                <a16:creationId xmlns:a16="http://schemas.microsoft.com/office/drawing/2014/main" id="{CBF1FD8E-26A9-49DB-869F-5BEF90E2924E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b="30143"/>
          <a:stretch/>
        </p:blipFill>
        <p:spPr>
          <a:xfrm>
            <a:off x="2082752" y="4819495"/>
            <a:ext cx="1819200" cy="530352"/>
          </a:xfrm>
          <a:prstGeom prst="rect">
            <a:avLst/>
          </a:prstGeom>
        </p:spPr>
      </p:pic>
      <p:pic>
        <p:nvPicPr>
          <p:cNvPr id="89" name="Picture 88">
            <a:hlinkClick r:id="rId23" action="ppaction://hlinksldjump"/>
            <a:extLst>
              <a:ext uri="{FF2B5EF4-FFF2-40B4-BE49-F238E27FC236}">
                <a16:creationId xmlns:a16="http://schemas.microsoft.com/office/drawing/2014/main" id="{A429D497-5F2F-4588-8DD2-EE6113CCC189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b="35506"/>
          <a:stretch/>
        </p:blipFill>
        <p:spPr>
          <a:xfrm>
            <a:off x="2218093" y="5566800"/>
            <a:ext cx="1548518" cy="416779"/>
          </a:xfrm>
          <a:prstGeom prst="rect">
            <a:avLst/>
          </a:prstGeom>
        </p:spPr>
      </p:pic>
      <p:pic>
        <p:nvPicPr>
          <p:cNvPr id="90" name="Picture 89">
            <a:hlinkClick r:id="rId25" action="ppaction://hlinksldjump"/>
            <a:extLst>
              <a:ext uri="{FF2B5EF4-FFF2-40B4-BE49-F238E27FC236}">
                <a16:creationId xmlns:a16="http://schemas.microsoft.com/office/drawing/2014/main" id="{48852D5B-6BF6-4679-8291-A6DC6AEBEDF3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b="29580"/>
          <a:stretch/>
        </p:blipFill>
        <p:spPr>
          <a:xfrm>
            <a:off x="2160176" y="6183316"/>
            <a:ext cx="1664352" cy="455076"/>
          </a:xfrm>
          <a:prstGeom prst="rect">
            <a:avLst/>
          </a:prstGeom>
        </p:spPr>
      </p:pic>
      <p:pic>
        <p:nvPicPr>
          <p:cNvPr id="91" name="Picture 90">
            <a:hlinkClick r:id="rId27" action="ppaction://hlinksldjump"/>
            <a:extLst>
              <a:ext uri="{FF2B5EF4-FFF2-40B4-BE49-F238E27FC236}">
                <a16:creationId xmlns:a16="http://schemas.microsoft.com/office/drawing/2014/main" id="{C6D40D96-A6F3-4FEF-82C8-E42982C9E300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b="36469"/>
          <a:stretch/>
        </p:blipFill>
        <p:spPr>
          <a:xfrm>
            <a:off x="2218093" y="2060869"/>
            <a:ext cx="1548518" cy="41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616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5008E15F-FD77-4EE7-9687-68966E431CC0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67C107E8-FAEC-4AE9-9184-D3935E902447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005D66AE-FEF8-4E44-8F8B-1226195C2CC7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96F85377-CA8F-4852-86AA-D8ECAC79B2BD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A8EFCAB1-9A4F-430C-9F6D-3CAAEF1CC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40D032A8-CDA2-44C7-98C5-3B13D1C84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74" name="Picture 73">
            <a:extLst>
              <a:ext uri="{FF2B5EF4-FFF2-40B4-BE49-F238E27FC236}">
                <a16:creationId xmlns:a16="http://schemas.microsoft.com/office/drawing/2014/main" id="{745E052D-DDD3-4362-A7EB-794C87E0EB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5" name="Picture 7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114F255-62F1-450C-A8CE-DF940F533F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8" name="Picture 47">
            <a:hlinkClick r:id="rId6" action="ppaction://hlinksldjump"/>
            <a:extLst>
              <a:ext uri="{FF2B5EF4-FFF2-40B4-BE49-F238E27FC236}">
                <a16:creationId xmlns:a16="http://schemas.microsoft.com/office/drawing/2014/main" id="{E7EF3A3A-9521-4613-BCFD-C5AFBEE43E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849" y="1883141"/>
            <a:ext cx="1666014" cy="500415"/>
          </a:xfrm>
          <a:prstGeom prst="rect">
            <a:avLst/>
          </a:prstGeom>
        </p:spPr>
      </p:pic>
      <p:pic>
        <p:nvPicPr>
          <p:cNvPr id="49" name="Picture 48">
            <a:hlinkClick r:id="rId8" action="ppaction://hlinksldjump"/>
            <a:extLst>
              <a:ext uri="{FF2B5EF4-FFF2-40B4-BE49-F238E27FC236}">
                <a16:creationId xmlns:a16="http://schemas.microsoft.com/office/drawing/2014/main" id="{BE3C723A-CF6C-47B0-AE90-591C410417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74" y="1884379"/>
            <a:ext cx="1666014" cy="497938"/>
          </a:xfrm>
          <a:prstGeom prst="rect">
            <a:avLst/>
          </a:prstGeom>
        </p:spPr>
      </p:pic>
      <p:grpSp>
        <p:nvGrpSpPr>
          <p:cNvPr id="93" name="Group 92">
            <a:extLst>
              <a:ext uri="{FF2B5EF4-FFF2-40B4-BE49-F238E27FC236}">
                <a16:creationId xmlns:a16="http://schemas.microsoft.com/office/drawing/2014/main" id="{E36B64B2-9095-4937-810A-524F9F8A02F4}"/>
              </a:ext>
            </a:extLst>
          </p:cNvPr>
          <p:cNvGrpSpPr/>
          <p:nvPr/>
        </p:nvGrpSpPr>
        <p:grpSpPr>
          <a:xfrm>
            <a:off x="6140465" y="2563416"/>
            <a:ext cx="5062511" cy="4009411"/>
            <a:chOff x="6133199" y="2563416"/>
            <a:chExt cx="5062511" cy="4009411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0FB31D01-D61C-4017-8FE0-9DC09474EF08}"/>
                </a:ext>
              </a:extLst>
            </p:cNvPr>
            <p:cNvGrpSpPr/>
            <p:nvPr/>
          </p:nvGrpSpPr>
          <p:grpSpPr>
            <a:xfrm>
              <a:off x="6281057" y="2563416"/>
              <a:ext cx="4914653" cy="3343242"/>
              <a:chOff x="6284396" y="2563416"/>
              <a:chExt cx="4914653" cy="3343242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0A4460A6-C746-48E5-BC5B-134966F0727D}"/>
                  </a:ext>
                </a:extLst>
              </p:cNvPr>
              <p:cNvCxnSpPr/>
              <p:nvPr/>
            </p:nvCxnSpPr>
            <p:spPr>
              <a:xfrm>
                <a:off x="7402175" y="3125374"/>
                <a:ext cx="574316" cy="0"/>
              </a:xfrm>
              <a:prstGeom prst="line">
                <a:avLst/>
              </a:prstGeom>
              <a:ln w="28575" cap="rnd">
                <a:solidFill>
                  <a:srgbClr val="E7F0F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78309694-B08C-4A4D-B6B0-4178BA5DC451}"/>
                  </a:ext>
                </a:extLst>
              </p:cNvPr>
              <p:cNvCxnSpPr/>
              <p:nvPr/>
            </p:nvCxnSpPr>
            <p:spPr>
              <a:xfrm>
                <a:off x="9273309" y="3125374"/>
                <a:ext cx="574316" cy="0"/>
              </a:xfrm>
              <a:prstGeom prst="line">
                <a:avLst/>
              </a:prstGeom>
              <a:ln w="28575" cap="rnd">
                <a:solidFill>
                  <a:srgbClr val="E7F0F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C8A6A2D7-E2BF-412B-A125-809F3CD53695}"/>
                  </a:ext>
                </a:extLst>
              </p:cNvPr>
              <p:cNvSpPr/>
              <p:nvPr/>
            </p:nvSpPr>
            <p:spPr>
              <a:xfrm>
                <a:off x="6284396" y="2563416"/>
                <a:ext cx="1007306" cy="1007306"/>
              </a:xfrm>
              <a:prstGeom prst="ellipse">
                <a:avLst/>
              </a:prstGeom>
              <a:solidFill>
                <a:srgbClr val="F7F7F7"/>
              </a:solidFill>
              <a:ln w="15875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9E8652C4-0188-4DAB-8159-77924C62FC25}"/>
                  </a:ext>
                </a:extLst>
              </p:cNvPr>
              <p:cNvSpPr/>
              <p:nvPr/>
            </p:nvSpPr>
            <p:spPr>
              <a:xfrm>
                <a:off x="8145571" y="2563416"/>
                <a:ext cx="1007306" cy="1007306"/>
              </a:xfrm>
              <a:prstGeom prst="ellipse">
                <a:avLst/>
              </a:prstGeom>
              <a:solidFill>
                <a:srgbClr val="F7F7F7"/>
              </a:solidFill>
              <a:ln w="15875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AE7E87C2-276B-4BD3-9E09-49D78C7C9AC5}"/>
                  </a:ext>
                </a:extLst>
              </p:cNvPr>
              <p:cNvSpPr/>
              <p:nvPr/>
            </p:nvSpPr>
            <p:spPr>
              <a:xfrm>
                <a:off x="10006746" y="2563416"/>
                <a:ext cx="1007306" cy="1007306"/>
              </a:xfrm>
              <a:prstGeom prst="ellipse">
                <a:avLst/>
              </a:prstGeom>
              <a:solidFill>
                <a:srgbClr val="F7F7F7"/>
              </a:solidFill>
              <a:ln w="15875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271AA8A7-E08E-444B-843F-6BB06C37F91D}"/>
                  </a:ext>
                </a:extLst>
              </p:cNvPr>
              <p:cNvSpPr txBox="1"/>
              <p:nvPr/>
            </p:nvSpPr>
            <p:spPr>
              <a:xfrm>
                <a:off x="6976474" y="5444993"/>
                <a:ext cx="1847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2400" dirty="0"/>
              </a:p>
            </p:txBody>
          </p:sp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253CCFA1-1FE7-49FD-AD4C-8CCBDA1BB47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6252" t="-43348" r="21936" b="-35380"/>
              <a:stretch/>
            </p:blipFill>
            <p:spPr>
              <a:xfrm>
                <a:off x="6286503" y="2563416"/>
                <a:ext cx="997347" cy="1007306"/>
              </a:xfrm>
              <a:prstGeom prst="ellipse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B3336E44-8B05-4717-89B4-4EC1AF79CF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48693" y="2744664"/>
                <a:ext cx="793367" cy="665689"/>
              </a:xfrm>
              <a:prstGeom prst="rect">
                <a:avLst/>
              </a:prstGeom>
            </p:spPr>
          </p:pic>
          <p:pic>
            <p:nvPicPr>
              <p:cNvPr id="108" name="Picture 107">
                <a:extLst>
                  <a:ext uri="{FF2B5EF4-FFF2-40B4-BE49-F238E27FC236}">
                    <a16:creationId xmlns:a16="http://schemas.microsoft.com/office/drawing/2014/main" id="{38AD5EA3-A155-4191-86D0-2ADFB59AA4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09073" y="2771268"/>
                <a:ext cx="802652" cy="591602"/>
              </a:xfrm>
              <a:prstGeom prst="rect">
                <a:avLst/>
              </a:prstGeom>
            </p:spPr>
          </p:pic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CB91B240-E493-4D7F-BED1-79D2EA6EEA1F}"/>
                  </a:ext>
                </a:extLst>
              </p:cNvPr>
              <p:cNvSpPr txBox="1"/>
              <p:nvPr/>
            </p:nvSpPr>
            <p:spPr>
              <a:xfrm>
                <a:off x="6374646" y="3590422"/>
                <a:ext cx="821059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200" b="1" dirty="0">
                    <a:solidFill>
                      <a:schemeClr val="accent5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โรคฉี่หนู</a:t>
                </a:r>
                <a:endParaRPr lang="en-US" sz="2200" b="1" dirty="0">
                  <a:solidFill>
                    <a:schemeClr val="accent5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363D31DB-F421-4B42-A227-E0BDF32FBA90}"/>
                  </a:ext>
                </a:extLst>
              </p:cNvPr>
              <p:cNvSpPr txBox="1"/>
              <p:nvPr/>
            </p:nvSpPr>
            <p:spPr>
              <a:xfrm>
                <a:off x="7761961" y="3639567"/>
                <a:ext cx="1766829" cy="6509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200" b="1" dirty="0">
                    <a:solidFill>
                      <a:schemeClr val="accent5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โรคท้องเสีย</a:t>
                </a:r>
                <a:endParaRPr lang="en-US" sz="2200" b="1" dirty="0">
                  <a:solidFill>
                    <a:schemeClr val="accent5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th-TH" sz="2200" b="1" dirty="0">
                    <a:solidFill>
                      <a:schemeClr val="accent5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อหิวาตกโรค</a:t>
                </a:r>
                <a:r>
                  <a:rPr lang="en-US" sz="2200" b="1" dirty="0">
                    <a:solidFill>
                      <a:schemeClr val="accent5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200" b="1" dirty="0">
                    <a:solidFill>
                      <a:schemeClr val="accent5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โรคบิด </a:t>
                </a:r>
                <a:endParaRPr lang="en-US" sz="2200" b="1" dirty="0">
                  <a:solidFill>
                    <a:schemeClr val="accent5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195E69CF-9280-4100-AEC9-183B57844E71}"/>
                  </a:ext>
                </a:extLst>
              </p:cNvPr>
              <p:cNvSpPr txBox="1"/>
              <p:nvPr/>
            </p:nvSpPr>
            <p:spPr>
              <a:xfrm>
                <a:off x="9821748" y="3590422"/>
                <a:ext cx="1377301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200" b="1" dirty="0">
                    <a:solidFill>
                      <a:schemeClr val="accent5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โรคไข้เลือดออก</a:t>
                </a:r>
                <a:endParaRPr lang="en-US" sz="2200" b="1" dirty="0">
                  <a:solidFill>
                    <a:schemeClr val="accent5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72F245D8-533F-4113-9398-F66D4504813E}"/>
                </a:ext>
              </a:extLst>
            </p:cNvPr>
            <p:cNvGrpSpPr/>
            <p:nvPr/>
          </p:nvGrpSpPr>
          <p:grpSpPr>
            <a:xfrm>
              <a:off x="6133199" y="4268081"/>
              <a:ext cx="4465400" cy="2304746"/>
              <a:chOff x="6133199" y="4268081"/>
              <a:chExt cx="4465400" cy="2304746"/>
            </a:xfrm>
          </p:grpSpPr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5A40CDFC-2113-490B-AD5C-DD03586807BC}"/>
                  </a:ext>
                </a:extLst>
              </p:cNvPr>
              <p:cNvSpPr txBox="1"/>
              <p:nvPr/>
            </p:nvSpPr>
            <p:spPr>
              <a:xfrm>
                <a:off x="6133199" y="5620372"/>
                <a:ext cx="393248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457200" indent="-457200">
                  <a:buFont typeface="Arial" panose="020B0604020202020204" pitchFamily="34" charset="0"/>
                  <a:buChar char="•"/>
                  <a:defRPr sz="2800"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</a:lstStyle>
              <a:p>
                <a:r>
                  <a:rPr lang="th-TH" dirty="0"/>
                  <a:t>คลื่นไส้ อาเจียน จากการสูดดมกลิ่น</a:t>
                </a:r>
                <a:endParaRPr lang="en-US" dirty="0"/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57EE78A3-03E2-419F-AFE7-D12AED3EB2B6}"/>
                  </a:ext>
                </a:extLst>
              </p:cNvPr>
              <p:cNvSpPr txBox="1"/>
              <p:nvPr/>
            </p:nvSpPr>
            <p:spPr>
              <a:xfrm>
                <a:off x="6133199" y="4268081"/>
                <a:ext cx="446540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457200" indent="-457200">
                  <a:buFont typeface="Arial" panose="020B0604020202020204" pitchFamily="34" charset="0"/>
                  <a:buChar char="•"/>
                  <a:defRPr sz="2800"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</a:lstStyle>
              <a:p>
                <a:r>
                  <a:rPr lang="th-TH" dirty="0"/>
                  <a:t>เป็นแหล่งสะสมเชื้อโรค ที่อยู่อาศัยหรือแหล่งเพาะพันธุ์ของสัตว์นำโรค ทำให้สัตว์นำเชื้อโรคมาสู่คนได้ง่าย</a:t>
                </a:r>
                <a:endParaRPr lang="en-US" dirty="0"/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321B8AE1-BAAF-41A6-9C7E-DE917D3027BC}"/>
                  </a:ext>
                </a:extLst>
              </p:cNvPr>
              <p:cNvSpPr txBox="1"/>
              <p:nvPr/>
            </p:nvSpPr>
            <p:spPr>
              <a:xfrm>
                <a:off x="6133199" y="6049607"/>
                <a:ext cx="185820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457200" indent="-457200">
                  <a:buFont typeface="Arial" panose="020B0604020202020204" pitchFamily="34" charset="0"/>
                  <a:buChar char="•"/>
                  <a:defRPr sz="2800">
                    <a:latin typeface="TH Sarabun New" panose="020B0500040200020003" pitchFamily="34" charset="-34"/>
                    <a:cs typeface="TH Sarabun New" panose="020B0500040200020003" pitchFamily="34" charset="-34"/>
                  </a:defRPr>
                </a:lvl1pPr>
              </a:lstStyle>
              <a:p>
                <a:r>
                  <a:rPr lang="th-TH" dirty="0"/>
                  <a:t>อาการภูมิแพ้</a:t>
                </a:r>
                <a:endParaRPr lang="en-US" dirty="0"/>
              </a:p>
            </p:txBody>
          </p:sp>
        </p:grpSp>
      </p:grpSp>
      <p:pic>
        <p:nvPicPr>
          <p:cNvPr id="112" name="Picture 111">
            <a:extLst>
              <a:ext uri="{FF2B5EF4-FFF2-40B4-BE49-F238E27FC236}">
                <a16:creationId xmlns:a16="http://schemas.microsoft.com/office/drawing/2014/main" id="{5947F139-897A-4F9D-B376-ED79A726021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113" name="Picture 16" descr="Photo landfill garbage waste ecology 3d rendering">
            <a:extLst>
              <a:ext uri="{FF2B5EF4-FFF2-40B4-BE49-F238E27FC236}">
                <a16:creationId xmlns:a16="http://schemas.microsoft.com/office/drawing/2014/main" id="{8B999F2C-9C24-4D60-AC2F-F4034D72D1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3" b="5114"/>
          <a:stretch/>
        </p:blipFill>
        <p:spPr bwMode="auto">
          <a:xfrm>
            <a:off x="952866" y="2514501"/>
            <a:ext cx="4142686" cy="281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EE44D523-CB62-4B0F-A9A6-6D4BB61DFB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35757" r="-115" b="42284"/>
          <a:stretch/>
        </p:blipFill>
        <p:spPr bwMode="auto">
          <a:xfrm>
            <a:off x="957881" y="5382388"/>
            <a:ext cx="4150268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59702B93-DDC8-4176-9A5A-EAB3435E01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1" b="14878"/>
          <a:stretch/>
        </p:blipFill>
        <p:spPr bwMode="auto">
          <a:xfrm>
            <a:off x="965462" y="6025413"/>
            <a:ext cx="4142687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77ED63D2-5F88-4159-99D4-A5700707D5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" t="54048" r="-68" b="23991"/>
          <a:stretch/>
        </p:blipFill>
        <p:spPr bwMode="auto">
          <a:xfrm>
            <a:off x="958201" y="1344429"/>
            <a:ext cx="4142687" cy="5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4A611974-FE59-480A-876E-976EFE98B9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 t="65111" r="7763" b="15452"/>
          <a:stretch/>
        </p:blipFill>
        <p:spPr bwMode="auto">
          <a:xfrm>
            <a:off x="952865" y="1932087"/>
            <a:ext cx="4142687" cy="5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9FFD8811-2058-416C-8272-6E00A26059E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119" name="Picture 118">
            <a:hlinkClick r:id="rId23" action="ppaction://hlinksldjump"/>
            <a:extLst>
              <a:ext uri="{FF2B5EF4-FFF2-40B4-BE49-F238E27FC236}">
                <a16:creationId xmlns:a16="http://schemas.microsoft.com/office/drawing/2014/main" id="{8ADB3054-CF4F-4D2F-BBAA-2E2A881F088A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b="33262"/>
          <a:stretch/>
        </p:blipFill>
        <p:spPr>
          <a:xfrm>
            <a:off x="2218093" y="1497466"/>
            <a:ext cx="1572904" cy="431283"/>
          </a:xfrm>
          <a:prstGeom prst="rect">
            <a:avLst/>
          </a:prstGeom>
        </p:spPr>
      </p:pic>
      <p:pic>
        <p:nvPicPr>
          <p:cNvPr id="120" name="Picture 119">
            <a:hlinkClick r:id="rId8" action="ppaction://hlinksldjump"/>
            <a:extLst>
              <a:ext uri="{FF2B5EF4-FFF2-40B4-BE49-F238E27FC236}">
                <a16:creationId xmlns:a16="http://schemas.microsoft.com/office/drawing/2014/main" id="{2BF56808-3C2F-45DA-85AB-B9AC7F966F0F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b="30143"/>
          <a:stretch/>
        </p:blipFill>
        <p:spPr>
          <a:xfrm>
            <a:off x="2082752" y="4819495"/>
            <a:ext cx="1819200" cy="530352"/>
          </a:xfrm>
          <a:prstGeom prst="rect">
            <a:avLst/>
          </a:prstGeom>
        </p:spPr>
      </p:pic>
      <p:pic>
        <p:nvPicPr>
          <p:cNvPr id="121" name="Picture 120">
            <a:hlinkClick r:id="rId26" action="ppaction://hlinksldjump"/>
            <a:extLst>
              <a:ext uri="{FF2B5EF4-FFF2-40B4-BE49-F238E27FC236}">
                <a16:creationId xmlns:a16="http://schemas.microsoft.com/office/drawing/2014/main" id="{15BBC317-41F7-4582-8F8E-6460B08CDB7A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b="35506"/>
          <a:stretch/>
        </p:blipFill>
        <p:spPr>
          <a:xfrm>
            <a:off x="2218093" y="5566800"/>
            <a:ext cx="1548518" cy="416779"/>
          </a:xfrm>
          <a:prstGeom prst="rect">
            <a:avLst/>
          </a:prstGeom>
        </p:spPr>
      </p:pic>
      <p:pic>
        <p:nvPicPr>
          <p:cNvPr id="122" name="Picture 121">
            <a:hlinkClick r:id="rId28" action="ppaction://hlinksldjump"/>
            <a:extLst>
              <a:ext uri="{FF2B5EF4-FFF2-40B4-BE49-F238E27FC236}">
                <a16:creationId xmlns:a16="http://schemas.microsoft.com/office/drawing/2014/main" id="{4191CD71-B665-4918-B66B-E737CB230693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b="29580"/>
          <a:stretch/>
        </p:blipFill>
        <p:spPr>
          <a:xfrm>
            <a:off x="2160176" y="6183316"/>
            <a:ext cx="1664352" cy="455076"/>
          </a:xfrm>
          <a:prstGeom prst="rect">
            <a:avLst/>
          </a:prstGeom>
        </p:spPr>
      </p:pic>
      <p:pic>
        <p:nvPicPr>
          <p:cNvPr id="123" name="Picture 122">
            <a:hlinkClick r:id="rId30" action="ppaction://hlinksldjump"/>
            <a:extLst>
              <a:ext uri="{FF2B5EF4-FFF2-40B4-BE49-F238E27FC236}">
                <a16:creationId xmlns:a16="http://schemas.microsoft.com/office/drawing/2014/main" id="{F9F598F9-B462-4D9C-BBD8-1C3F7A5478F5}"/>
              </a:ext>
            </a:extLst>
          </p:cNvPr>
          <p:cNvPicPr>
            <a:picLocks noChangeAspect="1"/>
          </p:cNvPicPr>
          <p:nvPr/>
        </p:nvPicPr>
        <p:blipFill rotWithShape="1">
          <a:blip r:embed="rId31"/>
          <a:srcRect b="36469"/>
          <a:stretch/>
        </p:blipFill>
        <p:spPr>
          <a:xfrm>
            <a:off x="2218093" y="2060869"/>
            <a:ext cx="1548518" cy="41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3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0FE46729-9541-435C-A6ED-E37C82538EA8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7AACDF50-7B06-4B5E-A82F-651F2F16A621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6E4AA3FF-EE01-4C0B-A84F-3A8F33C0689F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714EAFFA-FDAB-4A89-983C-3AE7FA57FABA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384E6893-B8FA-42B4-AA06-ABB565D4A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D1058731-9689-4FEE-B723-8A5DD4D53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93" name="Picture 92">
            <a:extLst>
              <a:ext uri="{FF2B5EF4-FFF2-40B4-BE49-F238E27FC236}">
                <a16:creationId xmlns:a16="http://schemas.microsoft.com/office/drawing/2014/main" id="{665FDE91-2E1B-4C7C-9BD9-1746A732DB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4" name="Picture 9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2AB7C5-E1AB-4D66-A9CF-09D3F58CC3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39" name="Picture 38">
            <a:hlinkClick r:id="rId6" action="ppaction://hlinksldjump"/>
            <a:extLst>
              <a:ext uri="{FF2B5EF4-FFF2-40B4-BE49-F238E27FC236}">
                <a16:creationId xmlns:a16="http://schemas.microsoft.com/office/drawing/2014/main" id="{3C3FC199-8FC8-43D4-9CCC-7453EDAB73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521" y="1883141"/>
            <a:ext cx="1666014" cy="500415"/>
          </a:xfrm>
          <a:prstGeom prst="rect">
            <a:avLst/>
          </a:prstGeom>
        </p:spPr>
      </p:pic>
      <p:pic>
        <p:nvPicPr>
          <p:cNvPr id="40" name="Picture 39">
            <a:hlinkClick r:id="rId8" action="ppaction://hlinksldjump"/>
            <a:extLst>
              <a:ext uri="{FF2B5EF4-FFF2-40B4-BE49-F238E27FC236}">
                <a16:creationId xmlns:a16="http://schemas.microsoft.com/office/drawing/2014/main" id="{7B698E22-E201-43F9-AAD6-0B9E6F5C63C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696" y="1883141"/>
            <a:ext cx="1666014" cy="500414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E2849D56-9F4D-4771-A4C5-F0394462C3AE}"/>
              </a:ext>
            </a:extLst>
          </p:cNvPr>
          <p:cNvGrpSpPr/>
          <p:nvPr/>
        </p:nvGrpSpPr>
        <p:grpSpPr>
          <a:xfrm>
            <a:off x="6133199" y="2568366"/>
            <a:ext cx="5113900" cy="2658914"/>
            <a:chOff x="6133199" y="2568366"/>
            <a:chExt cx="5113900" cy="2658914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DA2BF60-5E1F-48E0-AE91-812066E3F6D1}"/>
                </a:ext>
              </a:extLst>
            </p:cNvPr>
            <p:cNvSpPr txBox="1"/>
            <p:nvPr/>
          </p:nvSpPr>
          <p:spPr>
            <a:xfrm>
              <a:off x="6133199" y="3782235"/>
              <a:ext cx="51139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ชุมชนไม่มีระบบกำจัดน้ำทิ้งก่อนปล่อยสู่แหล่งน้ำ</a:t>
              </a:r>
              <a:endParaRPr lang="en-US" dirty="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D95E685-3598-4BE1-B80C-D15C7179103A}"/>
                </a:ext>
              </a:extLst>
            </p:cNvPr>
            <p:cNvSpPr txBox="1"/>
            <p:nvPr/>
          </p:nvSpPr>
          <p:spPr>
            <a:xfrm>
              <a:off x="6133199" y="4243147"/>
              <a:ext cx="47291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โรงงานอุตสาหกรรมปล่อยน้ำเสียลงแหล่งน้ำ</a:t>
              </a:r>
              <a:endParaRPr lang="en-US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AE37F72-F06D-48E6-BEC6-7BE928589AFB}"/>
                </a:ext>
              </a:extLst>
            </p:cNvPr>
            <p:cNvSpPr txBox="1"/>
            <p:nvPr/>
          </p:nvSpPr>
          <p:spPr>
            <a:xfrm>
              <a:off x="6133199" y="4704060"/>
              <a:ext cx="50449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การทิ้งขยะ สิ่งปฏิกูล และสารเคมีลงในแหล่งน้ำ</a:t>
              </a:r>
              <a:endParaRPr lang="en-US" dirty="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6157646-C521-457C-9397-08E5FB6F839C}"/>
                </a:ext>
              </a:extLst>
            </p:cNvPr>
            <p:cNvSpPr/>
            <p:nvPr/>
          </p:nvSpPr>
          <p:spPr>
            <a:xfrm>
              <a:off x="7196133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7BAF6BB4-A000-4D5F-8BDD-340F5BB0B820}"/>
                </a:ext>
              </a:extLst>
            </p:cNvPr>
            <p:cNvSpPr/>
            <p:nvPr/>
          </p:nvSpPr>
          <p:spPr>
            <a:xfrm>
              <a:off x="9069447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18E0C34F-5779-4AEE-B925-747623F6304C}"/>
                </a:ext>
              </a:extLst>
            </p:cNvPr>
            <p:cNvCxnSpPr>
              <a:cxnSpLocks/>
            </p:cNvCxnSpPr>
            <p:nvPr/>
          </p:nvCxnSpPr>
          <p:spPr>
            <a:xfrm>
              <a:off x="8310295" y="3085792"/>
              <a:ext cx="655627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4DE5346A-666A-47B8-A7E6-FFD7B702FC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3447"/>
            <a:stretch/>
          </p:blipFill>
          <p:spPr>
            <a:xfrm>
              <a:off x="7204706" y="2568366"/>
              <a:ext cx="1023559" cy="1028764"/>
            </a:xfrm>
            <a:prstGeom prst="ellipse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5FC9737F-02B9-4FAD-A320-0248276DA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1554" y="2584359"/>
              <a:ext cx="1011596" cy="1011596"/>
            </a:xfrm>
            <a:prstGeom prst="rect">
              <a:avLst/>
            </a:prstGeom>
          </p:spPr>
        </p:pic>
      </p:grpSp>
      <p:pic>
        <p:nvPicPr>
          <p:cNvPr id="65" name="Picture 64">
            <a:extLst>
              <a:ext uri="{FF2B5EF4-FFF2-40B4-BE49-F238E27FC236}">
                <a16:creationId xmlns:a16="http://schemas.microsoft.com/office/drawing/2014/main" id="{7D02226B-D602-4750-90E4-753B090B259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66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2D87F791-189B-42DA-A5B6-5255737739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" t="4990" r="3930"/>
          <a:stretch/>
        </p:blipFill>
        <p:spPr bwMode="auto">
          <a:xfrm>
            <a:off x="952546" y="3154447"/>
            <a:ext cx="4142686" cy="282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6" descr="Photo landfill garbage waste ecology 3d rendering">
            <a:extLst>
              <a:ext uri="{FF2B5EF4-FFF2-40B4-BE49-F238E27FC236}">
                <a16:creationId xmlns:a16="http://schemas.microsoft.com/office/drawing/2014/main" id="{48F30AE7-4298-43BC-95D6-3FFC5A7055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7" b="32199"/>
          <a:stretch/>
        </p:blipFill>
        <p:spPr bwMode="auto">
          <a:xfrm>
            <a:off x="952865" y="2504166"/>
            <a:ext cx="4142686" cy="6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F237A6E8-FD4F-456C-B9DD-AB8AA2B4F5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1" b="14878"/>
          <a:stretch/>
        </p:blipFill>
        <p:spPr bwMode="auto">
          <a:xfrm>
            <a:off x="965462" y="6025413"/>
            <a:ext cx="4142687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4ABBE334-722C-40E1-950D-4230465960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" t="54048" r="-68" b="23991"/>
          <a:stretch/>
        </p:blipFill>
        <p:spPr bwMode="auto">
          <a:xfrm>
            <a:off x="958201" y="1344429"/>
            <a:ext cx="4142687" cy="5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A690D9F8-9883-49C6-B96F-63138DD297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 t="65111" r="7763" b="15452"/>
          <a:stretch/>
        </p:blipFill>
        <p:spPr bwMode="auto">
          <a:xfrm>
            <a:off x="952865" y="1932087"/>
            <a:ext cx="4142687" cy="5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1BEDAEE-166F-42BD-A60C-DC780C02F1C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72" name="Picture 71">
            <a:hlinkClick r:id="rId21" action="ppaction://hlinksldjump"/>
            <a:extLst>
              <a:ext uri="{FF2B5EF4-FFF2-40B4-BE49-F238E27FC236}">
                <a16:creationId xmlns:a16="http://schemas.microsoft.com/office/drawing/2014/main" id="{E4228DEB-C1C1-4C97-9EDF-6D8CF7322DEE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b="33262"/>
          <a:stretch/>
        </p:blipFill>
        <p:spPr>
          <a:xfrm>
            <a:off x="2218093" y="1516847"/>
            <a:ext cx="1572904" cy="431283"/>
          </a:xfrm>
          <a:prstGeom prst="rect">
            <a:avLst/>
          </a:prstGeom>
        </p:spPr>
      </p:pic>
      <p:pic>
        <p:nvPicPr>
          <p:cNvPr id="73" name="Picture 72">
            <a:hlinkClick r:id="rId23" action="ppaction://hlinksldjump"/>
            <a:extLst>
              <a:ext uri="{FF2B5EF4-FFF2-40B4-BE49-F238E27FC236}">
                <a16:creationId xmlns:a16="http://schemas.microsoft.com/office/drawing/2014/main" id="{ECA503C9-CCD9-4890-8F16-CF1AC78DFC2F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b="36469"/>
          <a:stretch/>
        </p:blipFill>
        <p:spPr>
          <a:xfrm>
            <a:off x="2218093" y="2093501"/>
            <a:ext cx="1548518" cy="410554"/>
          </a:xfrm>
          <a:prstGeom prst="rect">
            <a:avLst/>
          </a:prstGeom>
        </p:spPr>
      </p:pic>
      <p:pic>
        <p:nvPicPr>
          <p:cNvPr id="74" name="Picture 73">
            <a:hlinkClick r:id="rId25" action="ppaction://hlinksldjump"/>
            <a:extLst>
              <a:ext uri="{FF2B5EF4-FFF2-40B4-BE49-F238E27FC236}">
                <a16:creationId xmlns:a16="http://schemas.microsoft.com/office/drawing/2014/main" id="{CC40DD0D-3586-4BB8-8CD6-A35572D89524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b="30143"/>
          <a:stretch/>
        </p:blipFill>
        <p:spPr>
          <a:xfrm>
            <a:off x="2218093" y="2714637"/>
            <a:ext cx="1548518" cy="451440"/>
          </a:xfrm>
          <a:prstGeom prst="rect">
            <a:avLst/>
          </a:prstGeom>
        </p:spPr>
      </p:pic>
      <p:pic>
        <p:nvPicPr>
          <p:cNvPr id="75" name="Picture 74">
            <a:hlinkClick r:id="rId6" action="ppaction://hlinksldjump"/>
            <a:extLst>
              <a:ext uri="{FF2B5EF4-FFF2-40B4-BE49-F238E27FC236}">
                <a16:creationId xmlns:a16="http://schemas.microsoft.com/office/drawing/2014/main" id="{C52B4026-62DD-465B-B3F3-E60BDDB6CF11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b="35506"/>
          <a:stretch/>
        </p:blipFill>
        <p:spPr>
          <a:xfrm>
            <a:off x="2014893" y="5455389"/>
            <a:ext cx="1970492" cy="530352"/>
          </a:xfrm>
          <a:prstGeom prst="rect">
            <a:avLst/>
          </a:prstGeom>
        </p:spPr>
      </p:pic>
      <p:pic>
        <p:nvPicPr>
          <p:cNvPr id="76" name="Picture 75">
            <a:hlinkClick r:id="rId28" action="ppaction://hlinksldjump"/>
            <a:extLst>
              <a:ext uri="{FF2B5EF4-FFF2-40B4-BE49-F238E27FC236}">
                <a16:creationId xmlns:a16="http://schemas.microsoft.com/office/drawing/2014/main" id="{30DCA781-0DE5-4022-84FB-538BBC479466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b="29580"/>
          <a:stretch/>
        </p:blipFill>
        <p:spPr>
          <a:xfrm>
            <a:off x="2160176" y="6189833"/>
            <a:ext cx="1664352" cy="4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225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E0F4F703-841C-49E7-BA90-CF28E3FF2DBB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F391EA6-82A2-4EAC-A125-92F3ADF5BE6F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CD847771-4B51-44EF-ACD8-E993A4AF04A1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2F5BFDC9-C870-497B-AE95-981C5734B0AC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DC8272F2-8821-4B88-9DA7-0191391CE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95837247-BDE7-4CA3-B07A-F42DD9A67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id="{D666DFE3-B452-4B3F-9F86-C564260924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2" name="Picture 6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8576D3E-55B2-4150-A9F4-70695022CE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0" name="Picture 39">
            <a:hlinkClick r:id="rId6" action="ppaction://hlinksldjump"/>
            <a:extLst>
              <a:ext uri="{FF2B5EF4-FFF2-40B4-BE49-F238E27FC236}">
                <a16:creationId xmlns:a16="http://schemas.microsoft.com/office/drawing/2014/main" id="{07FB518C-0D46-488A-8031-F47551A79B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849" y="1883141"/>
            <a:ext cx="1666014" cy="500415"/>
          </a:xfrm>
          <a:prstGeom prst="rect">
            <a:avLst/>
          </a:prstGeom>
        </p:spPr>
      </p:pic>
      <p:pic>
        <p:nvPicPr>
          <p:cNvPr id="41" name="Picture 40">
            <a:hlinkClick r:id="rId8" action="ppaction://hlinksldjump"/>
            <a:extLst>
              <a:ext uri="{FF2B5EF4-FFF2-40B4-BE49-F238E27FC236}">
                <a16:creationId xmlns:a16="http://schemas.microsoft.com/office/drawing/2014/main" id="{BD98B608-1BE7-45E1-8AC6-6D18EFAB20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74" y="1884379"/>
            <a:ext cx="1666014" cy="497938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88F823A6-6457-40C8-B97D-DE4DBEB6D24A}"/>
              </a:ext>
            </a:extLst>
          </p:cNvPr>
          <p:cNvGrpSpPr/>
          <p:nvPr/>
        </p:nvGrpSpPr>
        <p:grpSpPr>
          <a:xfrm>
            <a:off x="6134770" y="2560511"/>
            <a:ext cx="4946045" cy="3083756"/>
            <a:chOff x="6133199" y="2568366"/>
            <a:chExt cx="4946045" cy="3083756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44F1CAA-5B2D-471D-8E46-FE62C186307F}"/>
                </a:ext>
              </a:extLst>
            </p:cNvPr>
            <p:cNvSpPr txBox="1"/>
            <p:nvPr/>
          </p:nvSpPr>
          <p:spPr>
            <a:xfrm>
              <a:off x="6133199" y="3788029"/>
              <a:ext cx="487153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ได้รับเชื้อโรคเข้าสู่ร่างกายทำให้เกิดโรคต่าง ๆ เช่น ท้องเสีย อหิวาตกโรค ไทฟอยด์ บิด</a:t>
              </a:r>
              <a:endParaRPr lang="en-US" dirty="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43518231-3742-4D11-9F79-D72B13E8C430}"/>
                </a:ext>
              </a:extLst>
            </p:cNvPr>
            <p:cNvSpPr txBox="1"/>
            <p:nvPr/>
          </p:nvSpPr>
          <p:spPr>
            <a:xfrm>
              <a:off x="6133199" y="4698015"/>
              <a:ext cx="49460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ได้รับสารพิษจากการบริโภค อุปโภคน้ำ ทำให้เกิดโรค เช่น </a:t>
              </a:r>
              <a:r>
                <a:rPr lang="th-TH" dirty="0" err="1"/>
                <a:t>อิไ</a:t>
              </a:r>
              <a:r>
                <a:rPr lang="th-TH" dirty="0"/>
                <a:t>ตอิไต มินามาตะ มะเร็ง</a:t>
              </a:r>
              <a:endParaRPr lang="en-US" dirty="0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4917450F-3D18-4980-9890-E77453388117}"/>
                </a:ext>
              </a:extLst>
            </p:cNvPr>
            <p:cNvSpPr/>
            <p:nvPr/>
          </p:nvSpPr>
          <p:spPr>
            <a:xfrm>
              <a:off x="7196133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855A28A6-0325-4B4A-846C-5AB1EF6004E3}"/>
                </a:ext>
              </a:extLst>
            </p:cNvPr>
            <p:cNvSpPr/>
            <p:nvPr/>
          </p:nvSpPr>
          <p:spPr>
            <a:xfrm>
              <a:off x="9069447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FFAAE4CC-45E7-4A7E-B599-19D6CB9B5C68}"/>
                </a:ext>
              </a:extLst>
            </p:cNvPr>
            <p:cNvCxnSpPr>
              <a:cxnSpLocks/>
            </p:cNvCxnSpPr>
            <p:nvPr/>
          </p:nvCxnSpPr>
          <p:spPr>
            <a:xfrm>
              <a:off x="8310295" y="3085792"/>
              <a:ext cx="655627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07E481CA-CA66-47AD-8A98-AC48A8C086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4288" t="-11805" r="-24661" b="41945"/>
            <a:stretch/>
          </p:blipFill>
          <p:spPr>
            <a:xfrm>
              <a:off x="9079200" y="2568367"/>
              <a:ext cx="1017900" cy="1027652"/>
            </a:xfrm>
            <a:prstGeom prst="ellipse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61574778-A36D-4FC7-AEE2-F62382F6D6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2643" t="-6383" r="-16333" b="8718"/>
            <a:stretch/>
          </p:blipFill>
          <p:spPr>
            <a:xfrm>
              <a:off x="7208236" y="2573130"/>
              <a:ext cx="1020350" cy="1022889"/>
            </a:xfrm>
            <a:prstGeom prst="ellipse">
              <a:avLst/>
            </a:prstGeom>
          </p:spPr>
        </p:pic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159C608E-4355-47DA-A17D-06539061BB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77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34487028-D5BC-49B1-AEF3-024656B640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" t="4990" r="3930"/>
          <a:stretch/>
        </p:blipFill>
        <p:spPr bwMode="auto">
          <a:xfrm>
            <a:off x="952546" y="3154447"/>
            <a:ext cx="4142686" cy="282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16" descr="Photo landfill garbage waste ecology 3d rendering">
            <a:extLst>
              <a:ext uri="{FF2B5EF4-FFF2-40B4-BE49-F238E27FC236}">
                <a16:creationId xmlns:a16="http://schemas.microsoft.com/office/drawing/2014/main" id="{314C7778-D95B-4B7F-AF53-6681076C26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7" b="32199"/>
          <a:stretch/>
        </p:blipFill>
        <p:spPr bwMode="auto">
          <a:xfrm>
            <a:off x="952865" y="2504166"/>
            <a:ext cx="4142686" cy="6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07A3F5E5-10E5-4820-8EF4-B44444CC30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1" b="14878"/>
          <a:stretch/>
        </p:blipFill>
        <p:spPr bwMode="auto">
          <a:xfrm>
            <a:off x="965462" y="6025413"/>
            <a:ext cx="4142687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1450D298-7D2F-4EEE-97A9-B50429BDD1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" t="54048" r="-68" b="23991"/>
          <a:stretch/>
        </p:blipFill>
        <p:spPr bwMode="auto">
          <a:xfrm>
            <a:off x="958201" y="1344429"/>
            <a:ext cx="4142687" cy="5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408DD79D-1416-4E07-BCB4-80B0A455AF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 t="65111" r="7763" b="15452"/>
          <a:stretch/>
        </p:blipFill>
        <p:spPr bwMode="auto">
          <a:xfrm>
            <a:off x="952865" y="1932087"/>
            <a:ext cx="4142687" cy="5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DE878F81-CEC2-40C0-9CB0-AF9DEA3F83C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83" name="Picture 82">
            <a:hlinkClick r:id="rId20" action="ppaction://hlinksldjump"/>
            <a:extLst>
              <a:ext uri="{FF2B5EF4-FFF2-40B4-BE49-F238E27FC236}">
                <a16:creationId xmlns:a16="http://schemas.microsoft.com/office/drawing/2014/main" id="{9FB6829B-390E-4050-AE18-482D920BE89B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b="33262"/>
          <a:stretch/>
        </p:blipFill>
        <p:spPr>
          <a:xfrm>
            <a:off x="2218093" y="1516847"/>
            <a:ext cx="1572904" cy="431283"/>
          </a:xfrm>
          <a:prstGeom prst="rect">
            <a:avLst/>
          </a:prstGeom>
        </p:spPr>
      </p:pic>
      <p:pic>
        <p:nvPicPr>
          <p:cNvPr id="84" name="Picture 83">
            <a:hlinkClick r:id="rId22" action="ppaction://hlinksldjump"/>
            <a:extLst>
              <a:ext uri="{FF2B5EF4-FFF2-40B4-BE49-F238E27FC236}">
                <a16:creationId xmlns:a16="http://schemas.microsoft.com/office/drawing/2014/main" id="{F5CB594F-51A8-49CF-8CA9-FC446952CE7D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b="36469"/>
          <a:stretch/>
        </p:blipFill>
        <p:spPr>
          <a:xfrm>
            <a:off x="2218093" y="2093501"/>
            <a:ext cx="1548518" cy="410554"/>
          </a:xfrm>
          <a:prstGeom prst="rect">
            <a:avLst/>
          </a:prstGeom>
        </p:spPr>
      </p:pic>
      <p:pic>
        <p:nvPicPr>
          <p:cNvPr id="85" name="Picture 84">
            <a:hlinkClick r:id="rId24" action="ppaction://hlinksldjump"/>
            <a:extLst>
              <a:ext uri="{FF2B5EF4-FFF2-40B4-BE49-F238E27FC236}">
                <a16:creationId xmlns:a16="http://schemas.microsoft.com/office/drawing/2014/main" id="{6BD89ABA-76D6-4C9A-A6D4-FFDB1214F31B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b="30143"/>
          <a:stretch/>
        </p:blipFill>
        <p:spPr>
          <a:xfrm>
            <a:off x="2218093" y="2714637"/>
            <a:ext cx="1548518" cy="451440"/>
          </a:xfrm>
          <a:prstGeom prst="rect">
            <a:avLst/>
          </a:prstGeom>
        </p:spPr>
      </p:pic>
      <p:pic>
        <p:nvPicPr>
          <p:cNvPr id="86" name="Picture 85">
            <a:hlinkClick r:id="rId8" action="ppaction://hlinksldjump"/>
            <a:extLst>
              <a:ext uri="{FF2B5EF4-FFF2-40B4-BE49-F238E27FC236}">
                <a16:creationId xmlns:a16="http://schemas.microsoft.com/office/drawing/2014/main" id="{BD4CBD45-0710-42EA-AA93-A41599EDD9BF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b="35506"/>
          <a:stretch/>
        </p:blipFill>
        <p:spPr>
          <a:xfrm>
            <a:off x="2014893" y="5455389"/>
            <a:ext cx="1970492" cy="530352"/>
          </a:xfrm>
          <a:prstGeom prst="rect">
            <a:avLst/>
          </a:prstGeom>
        </p:spPr>
      </p:pic>
      <p:pic>
        <p:nvPicPr>
          <p:cNvPr id="87" name="Picture 86">
            <a:hlinkClick r:id="rId27" action="ppaction://hlinksldjump"/>
            <a:extLst>
              <a:ext uri="{FF2B5EF4-FFF2-40B4-BE49-F238E27FC236}">
                <a16:creationId xmlns:a16="http://schemas.microsoft.com/office/drawing/2014/main" id="{2E2D9A82-A1E0-48F2-A323-88F493FACB11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b="29580"/>
          <a:stretch/>
        </p:blipFill>
        <p:spPr>
          <a:xfrm>
            <a:off x="2160176" y="6189833"/>
            <a:ext cx="1664352" cy="4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48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C030940E-2410-4199-A989-EBBEB9541735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1B451AB3-40DF-40D0-AAFB-638E7127A080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55FFB2CE-F1B5-4365-9C0A-E90D1203F4AC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D9E89656-9AB8-4831-97DC-615215F55428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AFE4987A-CCF9-4D43-9789-D0F1CAB0E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AA600D17-6077-44FC-9634-E35C1D0B2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B4BEE52E-62A3-4047-BB11-38AF97860F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1" name="Picture 6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64A3BE4-A829-46A6-A0D1-C6F11735D9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0" name="Picture 39">
            <a:hlinkClick r:id="rId7" action="ppaction://hlinksldjump"/>
            <a:extLst>
              <a:ext uri="{FF2B5EF4-FFF2-40B4-BE49-F238E27FC236}">
                <a16:creationId xmlns:a16="http://schemas.microsoft.com/office/drawing/2014/main" id="{1377CD40-8DCB-45C6-8CA2-43CBA9DFF9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521" y="1883141"/>
            <a:ext cx="1666014" cy="500415"/>
          </a:xfrm>
          <a:prstGeom prst="rect">
            <a:avLst/>
          </a:prstGeom>
        </p:spPr>
      </p:pic>
      <p:pic>
        <p:nvPicPr>
          <p:cNvPr id="42" name="Picture 41">
            <a:hlinkClick r:id="rId9" action="ppaction://hlinksldjump"/>
            <a:extLst>
              <a:ext uri="{FF2B5EF4-FFF2-40B4-BE49-F238E27FC236}">
                <a16:creationId xmlns:a16="http://schemas.microsoft.com/office/drawing/2014/main" id="{DF8537BD-D832-4E67-83CA-8586C7233E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696" y="1883141"/>
            <a:ext cx="1666014" cy="500414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45FE1208-BE12-452D-9FF7-225350CCD4C8}"/>
              </a:ext>
            </a:extLst>
          </p:cNvPr>
          <p:cNvGrpSpPr/>
          <p:nvPr/>
        </p:nvGrpSpPr>
        <p:grpSpPr>
          <a:xfrm>
            <a:off x="6134770" y="2569937"/>
            <a:ext cx="5091385" cy="3515973"/>
            <a:chOff x="6133199" y="2568366"/>
            <a:chExt cx="5091385" cy="3515973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0725213-1292-4938-A32F-2D23C206EB08}"/>
                </a:ext>
              </a:extLst>
            </p:cNvPr>
            <p:cNvSpPr txBox="1"/>
            <p:nvPr/>
          </p:nvSpPr>
          <p:spPr>
            <a:xfrm>
              <a:off x="6133199" y="3746685"/>
              <a:ext cx="49936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เสียงจากยานพาหนะ ที่ปรับแต่งท่อให้มีเสียงดัง</a:t>
              </a:r>
              <a:endParaRPr lang="en-US" dirty="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C7B0A97-B6CD-4AF4-B422-C44212D82703}"/>
                </a:ext>
              </a:extLst>
            </p:cNvPr>
            <p:cNvSpPr txBox="1"/>
            <p:nvPr/>
          </p:nvSpPr>
          <p:spPr>
            <a:xfrm>
              <a:off x="6133199" y="4223015"/>
              <a:ext cx="49035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เสียงจากสถานประกอบการ เช่น เครื่องจักร เครื่องมือก่อสร้าง</a:t>
              </a:r>
              <a:endParaRPr lang="en-US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304C9F6C-BA6E-4752-BB2E-5701C928C2C6}"/>
                </a:ext>
              </a:extLst>
            </p:cNvPr>
            <p:cNvSpPr txBox="1"/>
            <p:nvPr/>
          </p:nvSpPr>
          <p:spPr>
            <a:xfrm>
              <a:off x="6133199" y="5130232"/>
              <a:ext cx="509138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เสียงจากชุมชนและสถานบริการ เช่น เสียงวิทยุโทรทัศน์ ลำโพง เครื่องขยายเสียง</a:t>
              </a:r>
              <a:endParaRPr lang="en-US" dirty="0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E7518423-7EBE-4004-A644-EFAC960991A3}"/>
                </a:ext>
              </a:extLst>
            </p:cNvPr>
            <p:cNvSpPr/>
            <p:nvPr/>
          </p:nvSpPr>
          <p:spPr>
            <a:xfrm>
              <a:off x="7196133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70540CE4-4FD4-48F7-AF33-B6B5B8B0A85A}"/>
                </a:ext>
              </a:extLst>
            </p:cNvPr>
            <p:cNvSpPr/>
            <p:nvPr/>
          </p:nvSpPr>
          <p:spPr>
            <a:xfrm>
              <a:off x="9069447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255FE45E-D587-4C49-A54D-D043C6D13D4B}"/>
                </a:ext>
              </a:extLst>
            </p:cNvPr>
            <p:cNvCxnSpPr>
              <a:cxnSpLocks/>
            </p:cNvCxnSpPr>
            <p:nvPr/>
          </p:nvCxnSpPr>
          <p:spPr>
            <a:xfrm>
              <a:off x="8310295" y="3085792"/>
              <a:ext cx="655627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4FE9A732-777B-46F7-B67A-B7A063CEB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7576" y="2575956"/>
              <a:ext cx="1018594" cy="1018594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AFB8485B-33D5-4C79-8400-638B03674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968" y="2843312"/>
              <a:ext cx="867102" cy="477745"/>
            </a:xfrm>
            <a:prstGeom prst="rect">
              <a:avLst/>
            </a:prstGeom>
          </p:spPr>
        </p:pic>
      </p:grpSp>
      <p:pic>
        <p:nvPicPr>
          <p:cNvPr id="73" name="Picture 72">
            <a:extLst>
              <a:ext uri="{FF2B5EF4-FFF2-40B4-BE49-F238E27FC236}">
                <a16:creationId xmlns:a16="http://schemas.microsoft.com/office/drawing/2014/main" id="{8112651C-5B87-499E-930A-C9AA5A3C375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75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E6C33763-43D4-465D-93BA-CFAAE0276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18" y="3849056"/>
            <a:ext cx="4142687" cy="275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16" descr="Photo landfill garbage waste ecology 3d rendering">
            <a:extLst>
              <a:ext uri="{FF2B5EF4-FFF2-40B4-BE49-F238E27FC236}">
                <a16:creationId xmlns:a16="http://schemas.microsoft.com/office/drawing/2014/main" id="{16AD97CC-5481-4B00-9ED0-52375C1518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7" b="32199"/>
          <a:stretch/>
        </p:blipFill>
        <p:spPr bwMode="auto">
          <a:xfrm>
            <a:off x="945286" y="2536364"/>
            <a:ext cx="4142686" cy="6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39A5AB98-2ADC-4AAD-B93B-4114056F9C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35757" r="-115" b="42284"/>
          <a:stretch/>
        </p:blipFill>
        <p:spPr bwMode="auto">
          <a:xfrm>
            <a:off x="945284" y="3192155"/>
            <a:ext cx="4150268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04DA0019-7D73-43AC-8C91-615B66686E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" t="54048" r="-68" b="23991"/>
          <a:stretch/>
        </p:blipFill>
        <p:spPr bwMode="auto">
          <a:xfrm>
            <a:off x="958201" y="1344429"/>
            <a:ext cx="4142687" cy="5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CC459D7F-E451-4E47-9507-CD26127C59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 t="65111" r="7763" b="15452"/>
          <a:stretch/>
        </p:blipFill>
        <p:spPr bwMode="auto">
          <a:xfrm>
            <a:off x="952865" y="1950194"/>
            <a:ext cx="4142687" cy="5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66964123-04DB-4018-9355-C9F377CA0FA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81" name="Picture 80">
            <a:hlinkClick r:id="rId22" action="ppaction://hlinksldjump"/>
            <a:extLst>
              <a:ext uri="{FF2B5EF4-FFF2-40B4-BE49-F238E27FC236}">
                <a16:creationId xmlns:a16="http://schemas.microsoft.com/office/drawing/2014/main" id="{A15760F2-0973-46F0-80F6-3F4EB30F57F1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b="33262"/>
          <a:stretch/>
        </p:blipFill>
        <p:spPr>
          <a:xfrm>
            <a:off x="2218093" y="1507021"/>
            <a:ext cx="1572904" cy="431283"/>
          </a:xfrm>
          <a:prstGeom prst="rect">
            <a:avLst/>
          </a:prstGeom>
        </p:spPr>
      </p:pic>
      <p:pic>
        <p:nvPicPr>
          <p:cNvPr id="82" name="Picture 81">
            <a:hlinkClick r:id="rId24" action="ppaction://hlinksldjump"/>
            <a:extLst>
              <a:ext uri="{FF2B5EF4-FFF2-40B4-BE49-F238E27FC236}">
                <a16:creationId xmlns:a16="http://schemas.microsoft.com/office/drawing/2014/main" id="{A35B1B1F-A7BD-4BE8-90EE-D6780784709F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b="36469"/>
          <a:stretch/>
        </p:blipFill>
        <p:spPr>
          <a:xfrm>
            <a:off x="2218093" y="2083675"/>
            <a:ext cx="1548518" cy="410554"/>
          </a:xfrm>
          <a:prstGeom prst="rect">
            <a:avLst/>
          </a:prstGeom>
        </p:spPr>
      </p:pic>
      <p:pic>
        <p:nvPicPr>
          <p:cNvPr id="83" name="Picture 82">
            <a:hlinkClick r:id="rId26" action="ppaction://hlinksldjump"/>
            <a:extLst>
              <a:ext uri="{FF2B5EF4-FFF2-40B4-BE49-F238E27FC236}">
                <a16:creationId xmlns:a16="http://schemas.microsoft.com/office/drawing/2014/main" id="{653A8A58-206E-4E05-98FB-53865288FC68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b="30143"/>
          <a:stretch/>
        </p:blipFill>
        <p:spPr>
          <a:xfrm>
            <a:off x="2218093" y="2704811"/>
            <a:ext cx="1548518" cy="451440"/>
          </a:xfrm>
          <a:prstGeom prst="rect">
            <a:avLst/>
          </a:prstGeom>
        </p:spPr>
      </p:pic>
      <p:pic>
        <p:nvPicPr>
          <p:cNvPr id="84" name="Picture 83">
            <a:hlinkClick r:id="rId28" action="ppaction://hlinksldjump"/>
            <a:extLst>
              <a:ext uri="{FF2B5EF4-FFF2-40B4-BE49-F238E27FC236}">
                <a16:creationId xmlns:a16="http://schemas.microsoft.com/office/drawing/2014/main" id="{1FC951A4-4C77-4318-B7C9-30E2370D1DF4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b="35506"/>
          <a:stretch/>
        </p:blipFill>
        <p:spPr>
          <a:xfrm>
            <a:off x="2218093" y="3391528"/>
            <a:ext cx="1548518" cy="416779"/>
          </a:xfrm>
          <a:prstGeom prst="rect">
            <a:avLst/>
          </a:prstGeom>
        </p:spPr>
      </p:pic>
      <p:pic>
        <p:nvPicPr>
          <p:cNvPr id="85" name="Picture 84">
            <a:hlinkClick r:id="rId7" action="ppaction://hlinksldjump"/>
            <a:extLst>
              <a:ext uri="{FF2B5EF4-FFF2-40B4-BE49-F238E27FC236}">
                <a16:creationId xmlns:a16="http://schemas.microsoft.com/office/drawing/2014/main" id="{1740118A-2E78-4AD2-AECE-E8F1C397C820}"/>
              </a:ext>
            </a:extLst>
          </p:cNvPr>
          <p:cNvPicPr>
            <a:picLocks noChangeAspect="1"/>
          </p:cNvPicPr>
          <p:nvPr/>
        </p:nvPicPr>
        <p:blipFill rotWithShape="1">
          <a:blip r:embed="rId30"/>
          <a:srcRect b="29580"/>
          <a:stretch/>
        </p:blipFill>
        <p:spPr>
          <a:xfrm>
            <a:off x="2022522" y="6102023"/>
            <a:ext cx="1939659" cy="5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1727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>
            <a:extLst>
              <a:ext uri="{FF2B5EF4-FFF2-40B4-BE49-F238E27FC236}">
                <a16:creationId xmlns:a16="http://schemas.microsoft.com/office/drawing/2014/main" id="{6A73ADFE-5E2B-4C65-BAEA-8AC435EBEFE0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ECA22C3-F6D5-4FAF-AE95-1AB11086B8C6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07FB67C4-DB9F-4ECD-8887-3EB130BF08B4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6A41B57A-7FF7-463A-A360-11138330546E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2AA3B5E5-4207-40CD-A1DF-FC797CDA7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6977B6C9-114A-4D0E-8B5D-313797122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63" name="Picture 62">
            <a:extLst>
              <a:ext uri="{FF2B5EF4-FFF2-40B4-BE49-F238E27FC236}">
                <a16:creationId xmlns:a16="http://schemas.microsoft.com/office/drawing/2014/main" id="{98EA4B97-5168-4937-81B2-00131755B1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31EE30-D818-4D41-9E3F-66B0F6DB46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0" name="Picture 39">
            <a:hlinkClick r:id="rId6" action="ppaction://hlinksldjump"/>
            <a:extLst>
              <a:ext uri="{FF2B5EF4-FFF2-40B4-BE49-F238E27FC236}">
                <a16:creationId xmlns:a16="http://schemas.microsoft.com/office/drawing/2014/main" id="{5A3E72E1-42C0-4E77-AF5F-473675E406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849" y="1883141"/>
            <a:ext cx="1666014" cy="500415"/>
          </a:xfrm>
          <a:prstGeom prst="rect">
            <a:avLst/>
          </a:prstGeom>
        </p:spPr>
      </p:pic>
      <p:pic>
        <p:nvPicPr>
          <p:cNvPr id="41" name="Picture 40">
            <a:hlinkClick r:id="rId8" action="ppaction://hlinksldjump"/>
            <a:extLst>
              <a:ext uri="{FF2B5EF4-FFF2-40B4-BE49-F238E27FC236}">
                <a16:creationId xmlns:a16="http://schemas.microsoft.com/office/drawing/2014/main" id="{02AA5513-AB8F-48D4-99B6-E41B35EC84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74" y="1884379"/>
            <a:ext cx="1666014" cy="497938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CD58AC1F-83C1-4492-B028-2FF26C4F5F34}"/>
              </a:ext>
            </a:extLst>
          </p:cNvPr>
          <p:cNvGrpSpPr/>
          <p:nvPr/>
        </p:nvGrpSpPr>
        <p:grpSpPr>
          <a:xfrm>
            <a:off x="6125343" y="2560510"/>
            <a:ext cx="3971101" cy="2678188"/>
            <a:chOff x="6133199" y="2568366"/>
            <a:chExt cx="3971101" cy="267818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A70EFC96-D22A-4EA4-8A23-B1ABE6FF4B94}"/>
                </a:ext>
              </a:extLst>
            </p:cNvPr>
            <p:cNvSpPr txBox="1"/>
            <p:nvPr/>
          </p:nvSpPr>
          <p:spPr>
            <a:xfrm>
              <a:off x="6133199" y="3788029"/>
              <a:ext cx="18726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ปวดบริเวณหู</a:t>
              </a:r>
              <a:endParaRPr lang="en-US" dirty="0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019B586-423C-4176-BA22-483A0030C982}"/>
                </a:ext>
              </a:extLst>
            </p:cNvPr>
            <p:cNvSpPr txBox="1"/>
            <p:nvPr/>
          </p:nvSpPr>
          <p:spPr>
            <a:xfrm>
              <a:off x="6133199" y="4255681"/>
              <a:ext cx="16033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ปวดศีรษะ</a:t>
              </a:r>
              <a:endParaRPr lang="en-US" dirty="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4D8E3C75-4F2C-4370-97A0-B09BFAB13203}"/>
                </a:ext>
              </a:extLst>
            </p:cNvPr>
            <p:cNvSpPr txBox="1"/>
            <p:nvPr/>
          </p:nvSpPr>
          <p:spPr>
            <a:xfrm>
              <a:off x="6133199" y="4723334"/>
              <a:ext cx="24128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ส่งผลต่อสุขภาพจิต</a:t>
              </a:r>
              <a:endParaRPr lang="en-US" dirty="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233E7AB-7D4D-4AAF-8DD2-5A6978CE931A}"/>
                </a:ext>
              </a:extLst>
            </p:cNvPr>
            <p:cNvSpPr/>
            <p:nvPr/>
          </p:nvSpPr>
          <p:spPr>
            <a:xfrm>
              <a:off x="7196133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ABC2920-1B5F-4C55-8C73-770969ABF6AE}"/>
                </a:ext>
              </a:extLst>
            </p:cNvPr>
            <p:cNvSpPr/>
            <p:nvPr/>
          </p:nvSpPr>
          <p:spPr>
            <a:xfrm>
              <a:off x="9069447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1C8716E5-2ED7-4086-B5F7-A6276B2CC73B}"/>
                </a:ext>
              </a:extLst>
            </p:cNvPr>
            <p:cNvCxnSpPr>
              <a:cxnSpLocks/>
            </p:cNvCxnSpPr>
            <p:nvPr/>
          </p:nvCxnSpPr>
          <p:spPr>
            <a:xfrm>
              <a:off x="8310295" y="3085792"/>
              <a:ext cx="655627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62C14979-B3A4-40CC-90BE-E54486A4B3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54" t="-17328" r="-8564" b="38576"/>
            <a:stretch/>
          </p:blipFill>
          <p:spPr>
            <a:xfrm>
              <a:off x="7210782" y="2575956"/>
              <a:ext cx="1007745" cy="1018594"/>
            </a:xfrm>
            <a:prstGeom prst="ellipse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EABB4929-6023-4D7A-9217-BD90849F34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069" t="-12393" r="-6398" b="35940"/>
            <a:stretch/>
          </p:blipFill>
          <p:spPr>
            <a:xfrm>
              <a:off x="9075050" y="2574419"/>
              <a:ext cx="1023646" cy="1020131"/>
            </a:xfrm>
            <a:prstGeom prst="ellipse">
              <a:avLst/>
            </a:prstGeom>
          </p:spPr>
        </p:pic>
      </p:grpSp>
      <p:pic>
        <p:nvPicPr>
          <p:cNvPr id="80" name="Picture 79">
            <a:extLst>
              <a:ext uri="{FF2B5EF4-FFF2-40B4-BE49-F238E27FC236}">
                <a16:creationId xmlns:a16="http://schemas.microsoft.com/office/drawing/2014/main" id="{68FF8F56-9E0E-4F4B-9772-78D23702C1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81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F6A8256E-3837-451E-B2E4-95E0DD44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18" y="3849056"/>
            <a:ext cx="4142687" cy="275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6" descr="Photo landfill garbage waste ecology 3d rendering">
            <a:extLst>
              <a:ext uri="{FF2B5EF4-FFF2-40B4-BE49-F238E27FC236}">
                <a16:creationId xmlns:a16="http://schemas.microsoft.com/office/drawing/2014/main" id="{21E03322-94DC-44DE-9144-389C63C337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7" b="32199"/>
          <a:stretch/>
        </p:blipFill>
        <p:spPr bwMode="auto">
          <a:xfrm>
            <a:off x="945286" y="2536364"/>
            <a:ext cx="4142686" cy="6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5457EBB6-64F8-4C33-94AD-1761C03FDC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35757" r="-115" b="42284"/>
          <a:stretch/>
        </p:blipFill>
        <p:spPr bwMode="auto">
          <a:xfrm>
            <a:off x="945284" y="3192155"/>
            <a:ext cx="4150268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B051BB79-8AB4-4BB4-AE13-A2D1681BB7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" t="54048" r="-68" b="23991"/>
          <a:stretch/>
        </p:blipFill>
        <p:spPr bwMode="auto">
          <a:xfrm>
            <a:off x="958201" y="1344429"/>
            <a:ext cx="4142687" cy="5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C47B8674-25FD-41A5-B9F4-CE7F94514E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 t="65111" r="7763" b="15452"/>
          <a:stretch/>
        </p:blipFill>
        <p:spPr bwMode="auto">
          <a:xfrm>
            <a:off x="952865" y="1950194"/>
            <a:ext cx="4142687" cy="5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CB3345A1-76E5-4CA9-A30F-4DF388D5C94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87" name="Picture 86">
            <a:hlinkClick r:id="rId20" action="ppaction://hlinksldjump"/>
            <a:extLst>
              <a:ext uri="{FF2B5EF4-FFF2-40B4-BE49-F238E27FC236}">
                <a16:creationId xmlns:a16="http://schemas.microsoft.com/office/drawing/2014/main" id="{6A7A1375-495F-4567-9FF8-58EE66091E0A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b="33262"/>
          <a:stretch/>
        </p:blipFill>
        <p:spPr>
          <a:xfrm>
            <a:off x="2218093" y="1507021"/>
            <a:ext cx="1572904" cy="431283"/>
          </a:xfrm>
          <a:prstGeom prst="rect">
            <a:avLst/>
          </a:prstGeom>
        </p:spPr>
      </p:pic>
      <p:pic>
        <p:nvPicPr>
          <p:cNvPr id="88" name="Picture 87">
            <a:hlinkClick r:id="rId22" action="ppaction://hlinksldjump"/>
            <a:extLst>
              <a:ext uri="{FF2B5EF4-FFF2-40B4-BE49-F238E27FC236}">
                <a16:creationId xmlns:a16="http://schemas.microsoft.com/office/drawing/2014/main" id="{C48EDEF5-8954-4B1B-86CC-575299E02857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b="36469"/>
          <a:stretch/>
        </p:blipFill>
        <p:spPr>
          <a:xfrm>
            <a:off x="2218093" y="2083675"/>
            <a:ext cx="1548518" cy="410554"/>
          </a:xfrm>
          <a:prstGeom prst="rect">
            <a:avLst/>
          </a:prstGeom>
        </p:spPr>
      </p:pic>
      <p:pic>
        <p:nvPicPr>
          <p:cNvPr id="89" name="Picture 88">
            <a:hlinkClick r:id="rId24" action="ppaction://hlinksldjump"/>
            <a:extLst>
              <a:ext uri="{FF2B5EF4-FFF2-40B4-BE49-F238E27FC236}">
                <a16:creationId xmlns:a16="http://schemas.microsoft.com/office/drawing/2014/main" id="{47C8D8E5-4F80-4FA2-A20C-B7D077466009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b="30143"/>
          <a:stretch/>
        </p:blipFill>
        <p:spPr>
          <a:xfrm>
            <a:off x="2218093" y="2704811"/>
            <a:ext cx="1548518" cy="451440"/>
          </a:xfrm>
          <a:prstGeom prst="rect">
            <a:avLst/>
          </a:prstGeom>
        </p:spPr>
      </p:pic>
      <p:pic>
        <p:nvPicPr>
          <p:cNvPr id="90" name="Picture 89">
            <a:hlinkClick r:id="rId26" action="ppaction://hlinksldjump"/>
            <a:extLst>
              <a:ext uri="{FF2B5EF4-FFF2-40B4-BE49-F238E27FC236}">
                <a16:creationId xmlns:a16="http://schemas.microsoft.com/office/drawing/2014/main" id="{8DCD5796-55AC-408D-8C2A-171331C01C54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b="35506"/>
          <a:stretch/>
        </p:blipFill>
        <p:spPr>
          <a:xfrm>
            <a:off x="2218093" y="3391528"/>
            <a:ext cx="1548518" cy="416779"/>
          </a:xfrm>
          <a:prstGeom prst="rect">
            <a:avLst/>
          </a:prstGeom>
        </p:spPr>
      </p:pic>
      <p:pic>
        <p:nvPicPr>
          <p:cNvPr id="91" name="Picture 90">
            <a:hlinkClick r:id="rId8" action="ppaction://hlinksldjump"/>
            <a:extLst>
              <a:ext uri="{FF2B5EF4-FFF2-40B4-BE49-F238E27FC236}">
                <a16:creationId xmlns:a16="http://schemas.microsoft.com/office/drawing/2014/main" id="{D485B745-96D1-4360-AC89-CCAAD27BAC2F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b="29580"/>
          <a:stretch/>
        </p:blipFill>
        <p:spPr>
          <a:xfrm>
            <a:off x="2022522" y="6102023"/>
            <a:ext cx="1939659" cy="5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86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>
            <a:extLst>
              <a:ext uri="{FF2B5EF4-FFF2-40B4-BE49-F238E27FC236}">
                <a16:creationId xmlns:a16="http://schemas.microsoft.com/office/drawing/2014/main" id="{A6CF98D9-D8F9-41DA-ABB5-10BCE01E2C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7934" y="1486684"/>
            <a:ext cx="6124066" cy="537131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5A0A36A3-EAEA-4394-996F-C19FEC6523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15" y="1486684"/>
            <a:ext cx="6124066" cy="5371316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5316D399-0E60-4B56-A695-86702F4FAADA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F861854-CEE5-443C-9FA9-688F93CB1F53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50CE2830-63D9-466F-A615-08FE5920FD8B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611DBB5-A574-4EBF-BDAA-E2E0FDA378C6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DA591B4-0B5E-45DE-A021-438679CB2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3F689F6-326C-43FD-B980-A55B91ABA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DF581F7-FC88-4A09-AB78-5B1E2E5515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41" y="748920"/>
            <a:ext cx="4789718" cy="77724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D40FF75F-E378-4D06-8CE0-99A348C0667C}"/>
              </a:ext>
            </a:extLst>
          </p:cNvPr>
          <p:cNvSpPr txBox="1"/>
          <p:nvPr/>
        </p:nvSpPr>
        <p:spPr>
          <a:xfrm>
            <a:off x="392823" y="3766654"/>
            <a:ext cx="24283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เกิดการเจ็บป่วยได้ง่าย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สุขภาพร่างกาย และ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จิตใจไม่แข็งแรง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009C6FC-3393-4CEB-9295-856851FDE1D3}"/>
              </a:ext>
            </a:extLst>
          </p:cNvPr>
          <p:cNvSpPr txBox="1"/>
          <p:nvPr/>
        </p:nvSpPr>
        <p:spPr>
          <a:xfrm>
            <a:off x="9731329" y="3766655"/>
            <a:ext cx="21811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สุขภาพร่างกาย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และจิตใจแข็งแรง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เสี่ยงต่อการเจ็บป่วย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ได้น้อยลง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3388583-644B-45C5-A995-C071B61CE42E}"/>
              </a:ext>
            </a:extLst>
          </p:cNvPr>
          <p:cNvGrpSpPr/>
          <p:nvPr/>
        </p:nvGrpSpPr>
        <p:grpSpPr>
          <a:xfrm>
            <a:off x="7810082" y="2688535"/>
            <a:ext cx="3773311" cy="1078120"/>
            <a:chOff x="7810082" y="2688535"/>
            <a:chExt cx="3773311" cy="1078120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A7BEFBCE-627F-4F52-B793-D550DCB672E6}"/>
                </a:ext>
              </a:extLst>
            </p:cNvPr>
            <p:cNvSpPr/>
            <p:nvPr/>
          </p:nvSpPr>
          <p:spPr>
            <a:xfrm>
              <a:off x="7810082" y="3225500"/>
              <a:ext cx="3773311" cy="38363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20000"/>
                <a:lumOff val="80000"/>
                <a:alpha val="30000"/>
              </a:schemeClr>
            </a:solidFill>
            <a:ln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2C246C8-63F5-43D2-A042-3C4618E8C3ED}"/>
                </a:ext>
              </a:extLst>
            </p:cNvPr>
            <p:cNvSpPr txBox="1"/>
            <p:nvPr/>
          </p:nvSpPr>
          <p:spPr>
            <a:xfrm>
              <a:off x="9828371" y="2688535"/>
              <a:ext cx="15230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สิ่งแวดล้อม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8BF4877-4E3D-4730-8C8A-D6CC6FA06EBA}"/>
                </a:ext>
              </a:extLst>
            </p:cNvPr>
            <p:cNvSpPr/>
            <p:nvPr/>
          </p:nvSpPr>
          <p:spPr>
            <a:xfrm>
              <a:off x="9731329" y="3181880"/>
              <a:ext cx="171713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4C743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ที่ดีกับสุขภาพ</a:t>
              </a:r>
              <a:endParaRPr lang="en-US" sz="3200" b="1" dirty="0">
                <a:solidFill>
                  <a:srgbClr val="4C743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8A0C597-6AB5-4528-AC12-F5C29329B48A}"/>
              </a:ext>
            </a:extLst>
          </p:cNvPr>
          <p:cNvGrpSpPr/>
          <p:nvPr/>
        </p:nvGrpSpPr>
        <p:grpSpPr>
          <a:xfrm>
            <a:off x="243466" y="2688535"/>
            <a:ext cx="3773311" cy="1078119"/>
            <a:chOff x="243466" y="2688535"/>
            <a:chExt cx="3773311" cy="1078119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831E403-6342-43EE-B17C-111F9EDD6EAD}"/>
                </a:ext>
              </a:extLst>
            </p:cNvPr>
            <p:cNvSpPr/>
            <p:nvPr/>
          </p:nvSpPr>
          <p:spPr>
            <a:xfrm>
              <a:off x="243466" y="3225500"/>
              <a:ext cx="3773311" cy="383632"/>
            </a:xfrm>
            <a:prstGeom prst="roundRect">
              <a:avLst>
                <a:gd name="adj" fmla="val 50000"/>
              </a:avLst>
            </a:prstGeom>
            <a:solidFill>
              <a:srgbClr val="F9DFDF">
                <a:alpha val="30000"/>
              </a:srgbClr>
            </a:solidFill>
            <a:ln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5AF4139-3C64-4ABC-AB46-9967F9238F95}"/>
                </a:ext>
              </a:extLst>
            </p:cNvPr>
            <p:cNvSpPr txBox="1"/>
            <p:nvPr/>
          </p:nvSpPr>
          <p:spPr>
            <a:xfrm>
              <a:off x="709622" y="2688535"/>
              <a:ext cx="14657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สิ่งแวดล้อม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01F9C38-67E5-468B-B51C-D3C807DEF2F8}"/>
                </a:ext>
              </a:extLst>
            </p:cNvPr>
            <p:cNvSpPr txBox="1"/>
            <p:nvPr/>
          </p:nvSpPr>
          <p:spPr>
            <a:xfrm>
              <a:off x="392823" y="3181879"/>
              <a:ext cx="20051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>
                  <a:solidFill>
                    <a:srgbClr val="C4484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ที่ไม่ดีกับสุขภาพ</a:t>
              </a:r>
              <a:endParaRPr lang="en-US" sz="3200" b="1" dirty="0">
                <a:solidFill>
                  <a:srgbClr val="C44848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id="{F221EB7B-B744-43E2-B0BF-CFBE1452936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2" name="Picture 6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83DAFC7-52EF-4A9B-B5F1-994526117E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5A24AC9-0216-496E-A7E7-C155514526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94016" y="1531778"/>
            <a:ext cx="6403968" cy="488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6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กล่องข้อความ 9">
            <a:extLst>
              <a:ext uri="{FF2B5EF4-FFF2-40B4-BE49-F238E27FC236}">
                <a16:creationId xmlns:a16="http://schemas.microsoft.com/office/drawing/2014/main" id="{0840352C-4342-444B-B70D-390358E8C608}"/>
              </a:ext>
            </a:extLst>
          </p:cNvPr>
          <p:cNvSpPr txBox="1"/>
          <p:nvPr/>
        </p:nvSpPr>
        <p:spPr>
          <a:xfrm>
            <a:off x="2493892" y="1494378"/>
            <a:ext cx="72154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วิธีที่ง่ายและใกล้ตัวในการจัดสิ่งแวดล้อมในบ้านให้สะอาดถูกสุขลักษณะ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947954D-6490-4EBC-B7F8-375E5466B0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FDC2E0DD-06CB-4DBA-AF0C-F9DD5BE5EEAA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E7D3EFBF-1B78-411F-90AA-723276242617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161E9682-2890-46B5-BA80-09F1FEB07FAB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F45E9EF4-738F-4AC1-BD49-34B759CA67AE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9D44785-B061-4219-8386-176C15035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053C2B07-1928-4E49-B638-A165677510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54CFD7B-7561-4B94-9AF5-5A7FAE5B24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262" y="856606"/>
            <a:ext cx="4837476" cy="67280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9815BC3-FD86-4DE0-A07C-882566D6C54F}"/>
              </a:ext>
            </a:extLst>
          </p:cNvPr>
          <p:cNvGrpSpPr/>
          <p:nvPr/>
        </p:nvGrpSpPr>
        <p:grpSpPr>
          <a:xfrm>
            <a:off x="389701" y="2077888"/>
            <a:ext cx="3544346" cy="4530753"/>
            <a:chOff x="389701" y="2077888"/>
            <a:chExt cx="3544346" cy="4530753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F76B22D4-0CEA-452A-9D55-7D4C7E6A6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341" y="2077888"/>
              <a:ext cx="3075441" cy="2020824"/>
            </a:xfrm>
            <a:prstGeom prst="rect">
              <a:avLst/>
            </a:prstGeom>
            <a:noFill/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5D5F9F2-6621-4314-A189-E0266DA5EC8B}"/>
                </a:ext>
              </a:extLst>
            </p:cNvPr>
            <p:cNvSpPr/>
            <p:nvPr/>
          </p:nvSpPr>
          <p:spPr>
            <a:xfrm>
              <a:off x="389701" y="4415301"/>
              <a:ext cx="3544346" cy="2193340"/>
            </a:xfrm>
            <a:prstGeom prst="roundRect">
              <a:avLst>
                <a:gd name="adj" fmla="val 8375"/>
              </a:avLst>
            </a:prstGeom>
            <a:solidFill>
              <a:schemeClr val="accent4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FE0A5157-3D58-47A2-A7FE-C93E5B567DC0}"/>
                </a:ext>
              </a:extLst>
            </p:cNvPr>
            <p:cNvSpPr/>
            <p:nvPr/>
          </p:nvSpPr>
          <p:spPr>
            <a:xfrm>
              <a:off x="621965" y="4192437"/>
              <a:ext cx="3079819" cy="4616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FAE4A"/>
              </a:solidFill>
              <a:prstDash val="sysDash"/>
            </a:ln>
            <a:effectLst>
              <a:outerShdw dist="25400" dir="2700000" algn="tl" rotWithShape="0">
                <a:srgbClr val="FFAE4A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F146E3-F49B-431D-B85B-32F9D7FCE565}"/>
                </a:ext>
              </a:extLst>
            </p:cNvPr>
            <p:cNvSpPr txBox="1"/>
            <p:nvPr/>
          </p:nvSpPr>
          <p:spPr>
            <a:xfrm>
              <a:off x="1605472" y="4222401"/>
              <a:ext cx="1112805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ห้องนอน</a:t>
              </a:r>
              <a:endParaRPr lang="en-US" sz="3000" b="1" dirty="0">
                <a:solidFill>
                  <a:schemeClr val="accent2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" name="กล่องข้อความ 9">
              <a:extLst>
                <a:ext uri="{FF2B5EF4-FFF2-40B4-BE49-F238E27FC236}">
                  <a16:creationId xmlns:a16="http://schemas.microsoft.com/office/drawing/2014/main" id="{C103DAC0-E5E1-4641-B646-D0094FC23ADD}"/>
                </a:ext>
              </a:extLst>
            </p:cNvPr>
            <p:cNvSpPr txBox="1"/>
            <p:nvPr/>
          </p:nvSpPr>
          <p:spPr>
            <a:xfrm>
              <a:off x="653707" y="4851264"/>
              <a:ext cx="259077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อากาศถ่ายเทสะดวก</a:t>
              </a:r>
            </a:p>
          </p:txBody>
        </p:sp>
        <p:sp>
          <p:nvSpPr>
            <p:cNvPr id="22" name="กล่องข้อความ 9">
              <a:extLst>
                <a:ext uri="{FF2B5EF4-FFF2-40B4-BE49-F238E27FC236}">
                  <a16:creationId xmlns:a16="http://schemas.microsoft.com/office/drawing/2014/main" id="{6DC49214-6A3E-47D6-AAD1-88C44F11892B}"/>
                </a:ext>
              </a:extLst>
            </p:cNvPr>
            <p:cNvSpPr txBox="1"/>
            <p:nvPr/>
          </p:nvSpPr>
          <p:spPr>
            <a:xfrm>
              <a:off x="653707" y="5980904"/>
              <a:ext cx="140134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342900" indent="-342900">
                <a:buFont typeface="Arial" panose="020B0604020202020204" pitchFamily="34" charset="0"/>
                <a:buChar char="•"/>
                <a:defRPr sz="30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ไม่อับชื้น</a:t>
              </a:r>
            </a:p>
          </p:txBody>
        </p:sp>
        <p:sp>
          <p:nvSpPr>
            <p:cNvPr id="24" name="กล่องข้อความ 9">
              <a:extLst>
                <a:ext uri="{FF2B5EF4-FFF2-40B4-BE49-F238E27FC236}">
                  <a16:creationId xmlns:a16="http://schemas.microsoft.com/office/drawing/2014/main" id="{715C2C64-5E5F-44AB-B345-AB3AD0943F82}"/>
                </a:ext>
              </a:extLst>
            </p:cNvPr>
            <p:cNvSpPr txBox="1"/>
            <p:nvPr/>
          </p:nvSpPr>
          <p:spPr>
            <a:xfrm>
              <a:off x="653707" y="5416084"/>
              <a:ext cx="214353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342900" indent="-342900">
                <a:buFont typeface="Arial" panose="020B0604020202020204" pitchFamily="34" charset="0"/>
                <a:buChar char="•"/>
                <a:defRPr sz="30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เก็บเป็นระเบียบ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0386CBFD-14D8-4B3E-AD68-6B8106B71534}"/>
                </a:ext>
              </a:extLst>
            </p:cNvPr>
            <p:cNvSpPr/>
            <p:nvPr/>
          </p:nvSpPr>
          <p:spPr>
            <a:xfrm>
              <a:off x="621965" y="2081687"/>
              <a:ext cx="3079818" cy="2017025"/>
            </a:xfrm>
            <a:prstGeom prst="roundRect">
              <a:avLst>
                <a:gd name="adj" fmla="val 12543"/>
              </a:avLst>
            </a:prstGeom>
            <a:noFill/>
            <a:ln w="254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17E2908-B4D6-497F-BB51-00F65419BD91}"/>
              </a:ext>
            </a:extLst>
          </p:cNvPr>
          <p:cNvGrpSpPr/>
          <p:nvPr/>
        </p:nvGrpSpPr>
        <p:grpSpPr>
          <a:xfrm>
            <a:off x="4323827" y="2077888"/>
            <a:ext cx="3544346" cy="4530753"/>
            <a:chOff x="4323827" y="2077888"/>
            <a:chExt cx="3544346" cy="453075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CCA5058-67E4-49BE-87CB-CA4E6E62A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468" y="2077888"/>
              <a:ext cx="3075441" cy="2020824"/>
            </a:xfrm>
            <a:prstGeom prst="rect">
              <a:avLst/>
            </a:prstGeom>
            <a:noFill/>
          </p:spPr>
        </p:pic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5BD86CD3-D880-40A9-93F9-055EBE834ADD}"/>
                </a:ext>
              </a:extLst>
            </p:cNvPr>
            <p:cNvSpPr/>
            <p:nvPr/>
          </p:nvSpPr>
          <p:spPr>
            <a:xfrm>
              <a:off x="4323827" y="4415301"/>
              <a:ext cx="3544346" cy="2193340"/>
            </a:xfrm>
            <a:prstGeom prst="roundRect">
              <a:avLst>
                <a:gd name="adj" fmla="val 7760"/>
              </a:avLst>
            </a:prstGeom>
            <a:solidFill>
              <a:schemeClr val="accent5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20F23D2-E562-44FA-87ED-CFE2BD41A29D}"/>
                </a:ext>
              </a:extLst>
            </p:cNvPr>
            <p:cNvSpPr/>
            <p:nvPr/>
          </p:nvSpPr>
          <p:spPr>
            <a:xfrm>
              <a:off x="4556091" y="4192437"/>
              <a:ext cx="3079819" cy="4616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C91C4"/>
              </a:solidFill>
              <a:prstDash val="sysDash"/>
            </a:ln>
            <a:effectLst>
              <a:outerShdw dist="25400" dir="2700000" algn="tl" rotWithShape="0">
                <a:srgbClr val="1C91C4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CF072CD-8CE2-486A-9E44-1F7EA990EB8F}"/>
                </a:ext>
              </a:extLst>
            </p:cNvPr>
            <p:cNvSpPr txBox="1"/>
            <p:nvPr/>
          </p:nvSpPr>
          <p:spPr>
            <a:xfrm>
              <a:off x="4774965" y="4222401"/>
              <a:ext cx="2642070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1C91C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ห้องครัวและห้องอาหาร</a:t>
              </a:r>
              <a:endParaRPr lang="en-US" sz="3000" b="1" dirty="0">
                <a:solidFill>
                  <a:srgbClr val="1C91C4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5" name="กล่องข้อความ 9">
              <a:extLst>
                <a:ext uri="{FF2B5EF4-FFF2-40B4-BE49-F238E27FC236}">
                  <a16:creationId xmlns:a16="http://schemas.microsoft.com/office/drawing/2014/main" id="{051C0B0E-B3E8-4456-BDC6-FF908C60AD5D}"/>
                </a:ext>
              </a:extLst>
            </p:cNvPr>
            <p:cNvSpPr txBox="1"/>
            <p:nvPr/>
          </p:nvSpPr>
          <p:spPr>
            <a:xfrm>
              <a:off x="4540181" y="4851264"/>
              <a:ext cx="123623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342900" indent="-342900">
                <a:buFont typeface="Arial" panose="020B0604020202020204" pitchFamily="34" charset="0"/>
                <a:buChar char="•"/>
                <a:defRPr sz="30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สะอาด</a:t>
              </a:r>
            </a:p>
          </p:txBody>
        </p:sp>
        <p:sp>
          <p:nvSpPr>
            <p:cNvPr id="36" name="กล่องข้อความ 9">
              <a:extLst>
                <a:ext uri="{FF2B5EF4-FFF2-40B4-BE49-F238E27FC236}">
                  <a16:creationId xmlns:a16="http://schemas.microsoft.com/office/drawing/2014/main" id="{E786B4F5-9B7B-4252-9718-2E651B625FA4}"/>
                </a:ext>
              </a:extLst>
            </p:cNvPr>
            <p:cNvSpPr txBox="1"/>
            <p:nvPr/>
          </p:nvSpPr>
          <p:spPr>
            <a:xfrm>
              <a:off x="4540181" y="5980904"/>
              <a:ext cx="227658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342900" indent="-342900">
                <a:buFont typeface="Arial" panose="020B0604020202020204" pitchFamily="34" charset="0"/>
                <a:buChar char="•"/>
                <a:defRPr sz="30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ถังขยะแบบฝาปิด</a:t>
              </a:r>
            </a:p>
          </p:txBody>
        </p:sp>
        <p:sp>
          <p:nvSpPr>
            <p:cNvPr id="37" name="กล่องข้อความ 9">
              <a:extLst>
                <a:ext uri="{FF2B5EF4-FFF2-40B4-BE49-F238E27FC236}">
                  <a16:creationId xmlns:a16="http://schemas.microsoft.com/office/drawing/2014/main" id="{43BB591A-30DD-41CC-BA21-3A16870C537C}"/>
                </a:ext>
              </a:extLst>
            </p:cNvPr>
            <p:cNvSpPr txBox="1"/>
            <p:nvPr/>
          </p:nvSpPr>
          <p:spPr>
            <a:xfrm>
              <a:off x="4540181" y="5416084"/>
              <a:ext cx="319670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342900" indent="-342900">
                <a:buFont typeface="Arial" panose="020B0604020202020204" pitchFamily="34" charset="0"/>
                <a:buChar char="•"/>
                <a:defRPr sz="30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ระบายอากาศและกลิ่นได้ดี</a:t>
              </a: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7378532-027B-4AF4-B427-73A75244FF21}"/>
                </a:ext>
              </a:extLst>
            </p:cNvPr>
            <p:cNvSpPr/>
            <p:nvPr/>
          </p:nvSpPr>
          <p:spPr>
            <a:xfrm>
              <a:off x="4556092" y="2081687"/>
              <a:ext cx="3079818" cy="2017025"/>
            </a:xfrm>
            <a:prstGeom prst="roundRect">
              <a:avLst>
                <a:gd name="adj" fmla="val 12543"/>
              </a:avLst>
            </a:prstGeom>
            <a:noFill/>
            <a:ln w="254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597BBFF-90B5-43FE-BB18-A3D457FCB0B5}"/>
              </a:ext>
            </a:extLst>
          </p:cNvPr>
          <p:cNvGrpSpPr/>
          <p:nvPr/>
        </p:nvGrpSpPr>
        <p:grpSpPr>
          <a:xfrm>
            <a:off x="8165255" y="2077888"/>
            <a:ext cx="3544346" cy="4530753"/>
            <a:chOff x="8165255" y="2077888"/>
            <a:chExt cx="3544346" cy="453075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6D7F5C5-D96D-4959-B5E6-204ABCE75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6449" y="2077888"/>
              <a:ext cx="3075441" cy="2020824"/>
            </a:xfrm>
            <a:prstGeom prst="rect">
              <a:avLst/>
            </a:prstGeom>
            <a:noFill/>
          </p:spPr>
        </p:pic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4EDDD31-8AE8-4A35-A250-F1BEF7F6973B}"/>
                </a:ext>
              </a:extLst>
            </p:cNvPr>
            <p:cNvSpPr/>
            <p:nvPr/>
          </p:nvSpPr>
          <p:spPr>
            <a:xfrm>
              <a:off x="8165255" y="4415301"/>
              <a:ext cx="3544346" cy="2193340"/>
            </a:xfrm>
            <a:prstGeom prst="roundRect">
              <a:avLst>
                <a:gd name="adj" fmla="val 6839"/>
              </a:avLst>
            </a:prstGeom>
            <a:solidFill>
              <a:srgbClr val="F7F1F9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A04A8DB1-32B1-4ACB-A7B8-96ED8840E936}"/>
                </a:ext>
              </a:extLst>
            </p:cNvPr>
            <p:cNvSpPr/>
            <p:nvPr/>
          </p:nvSpPr>
          <p:spPr>
            <a:xfrm>
              <a:off x="8397519" y="4192437"/>
              <a:ext cx="3079819" cy="4616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A149B7"/>
              </a:solidFill>
              <a:prstDash val="sysDash"/>
            </a:ln>
            <a:effectLst>
              <a:outerShdw dist="25400" dir="2700000" algn="tl" rotWithShape="0">
                <a:srgbClr val="A149B7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AB35CD2-52E5-4C42-9119-A06C8BCDC4BE}"/>
                </a:ext>
              </a:extLst>
            </p:cNvPr>
            <p:cNvSpPr txBox="1"/>
            <p:nvPr/>
          </p:nvSpPr>
          <p:spPr>
            <a:xfrm>
              <a:off x="8805548" y="4222401"/>
              <a:ext cx="2263761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A149B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ห้องน้ำและห้องส้วม</a:t>
              </a:r>
            </a:p>
          </p:txBody>
        </p:sp>
        <p:sp>
          <p:nvSpPr>
            <p:cNvPr id="42" name="กล่องข้อความ 9">
              <a:extLst>
                <a:ext uri="{FF2B5EF4-FFF2-40B4-BE49-F238E27FC236}">
                  <a16:creationId xmlns:a16="http://schemas.microsoft.com/office/drawing/2014/main" id="{6AC29FB2-12BF-4085-B25F-7311682CAD4F}"/>
                </a:ext>
              </a:extLst>
            </p:cNvPr>
            <p:cNvSpPr txBox="1"/>
            <p:nvPr/>
          </p:nvSpPr>
          <p:spPr>
            <a:xfrm>
              <a:off x="8429261" y="4851264"/>
              <a:ext cx="123623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342900" indent="-342900">
                <a:buFont typeface="Arial" panose="020B0604020202020204" pitchFamily="34" charset="0"/>
                <a:buChar char="•"/>
                <a:defRPr sz="30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สะอาด</a:t>
              </a:r>
            </a:p>
          </p:txBody>
        </p:sp>
        <p:sp>
          <p:nvSpPr>
            <p:cNvPr id="43" name="กล่องข้อความ 9">
              <a:extLst>
                <a:ext uri="{FF2B5EF4-FFF2-40B4-BE49-F238E27FC236}">
                  <a16:creationId xmlns:a16="http://schemas.microsoft.com/office/drawing/2014/main" id="{0A3AB5DC-37A0-45F4-B167-99F73542B3B5}"/>
                </a:ext>
              </a:extLst>
            </p:cNvPr>
            <p:cNvSpPr txBox="1"/>
            <p:nvPr/>
          </p:nvSpPr>
          <p:spPr>
            <a:xfrm>
              <a:off x="8429261" y="5980904"/>
              <a:ext cx="227658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342900" indent="-342900">
                <a:buFont typeface="Arial" panose="020B0604020202020204" pitchFamily="34" charset="0"/>
                <a:buChar char="•"/>
                <a:defRPr sz="30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ถังขยะแบบฝาปิด</a:t>
              </a:r>
            </a:p>
          </p:txBody>
        </p:sp>
        <p:sp>
          <p:nvSpPr>
            <p:cNvPr id="44" name="กล่องข้อความ 9">
              <a:extLst>
                <a:ext uri="{FF2B5EF4-FFF2-40B4-BE49-F238E27FC236}">
                  <a16:creationId xmlns:a16="http://schemas.microsoft.com/office/drawing/2014/main" id="{8B4B0093-2DAC-447C-93E0-0702AA05A909}"/>
                </a:ext>
              </a:extLst>
            </p:cNvPr>
            <p:cNvSpPr txBox="1"/>
            <p:nvPr/>
          </p:nvSpPr>
          <p:spPr>
            <a:xfrm>
              <a:off x="8429261" y="5416084"/>
              <a:ext cx="319670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342900" indent="-342900">
                <a:buFont typeface="Arial" panose="020B0604020202020204" pitchFamily="34" charset="0"/>
                <a:buChar char="•"/>
                <a:defRPr sz="30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ระบายอากาศและกลิ่นได้ดี</a:t>
              </a: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2C27D89-2A42-4A2B-9B0D-53471CE738AA}"/>
                </a:ext>
              </a:extLst>
            </p:cNvPr>
            <p:cNvSpPr/>
            <p:nvPr/>
          </p:nvSpPr>
          <p:spPr>
            <a:xfrm>
              <a:off x="8392073" y="2081687"/>
              <a:ext cx="3079818" cy="2017025"/>
            </a:xfrm>
            <a:prstGeom prst="roundRect">
              <a:avLst>
                <a:gd name="adj" fmla="val 12543"/>
              </a:avLst>
            </a:prstGeom>
            <a:noFill/>
            <a:ln w="25400">
              <a:solidFill>
                <a:srgbClr val="F7F1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8F47489-1E3D-405A-8590-F9BC6DFEFE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18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กล่องข้อความ 19">
            <a:extLst>
              <a:ext uri="{FF2B5EF4-FFF2-40B4-BE49-F238E27FC236}">
                <a16:creationId xmlns:a16="http://schemas.microsoft.com/office/drawing/2014/main" id="{804FC1A3-1632-6BB5-254B-43FCD4795B78}"/>
              </a:ext>
            </a:extLst>
          </p:cNvPr>
          <p:cNvSpPr txBox="1"/>
          <p:nvPr/>
        </p:nvSpPr>
        <p:spPr>
          <a:xfrm>
            <a:off x="555041" y="906244"/>
            <a:ext cx="5280613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คลิกเลือกข้อความเพื่อจัดห้องให้ถูกสุขลักษณะ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92B376C-CBFF-4E0E-BA52-1A19A49CF80D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1C9F5CD-9C9A-49BC-B770-857201014897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F0826639-1E67-4C58-9BF7-790E93729B20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778494B-DADE-4108-A3AC-CC8B08F49F8F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D581B4E-96C3-40DE-91E4-2DC8EEB95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C372219-039E-45A6-AF1B-A690F2B1B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F51F9161-3412-4BC6-B214-1911E44E92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35CAFB-2FB6-4444-9270-11DAC3970C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1" name="Picture 40">
            <a:hlinkClick r:id="rId6" action="ppaction://hlinksldjump"/>
            <a:extLst>
              <a:ext uri="{FF2B5EF4-FFF2-40B4-BE49-F238E27FC236}">
                <a16:creationId xmlns:a16="http://schemas.microsoft.com/office/drawing/2014/main" id="{73CC4B04-8F8D-419B-8EC0-AA733A2815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124600"/>
            <a:ext cx="937872" cy="484886"/>
          </a:xfrm>
          <a:prstGeom prst="rect">
            <a:avLst/>
          </a:prstGeom>
        </p:spPr>
      </p:pic>
      <p:grpSp>
        <p:nvGrpSpPr>
          <p:cNvPr id="199" name="19">
            <a:extLst>
              <a:ext uri="{FF2B5EF4-FFF2-40B4-BE49-F238E27FC236}">
                <a16:creationId xmlns:a16="http://schemas.microsoft.com/office/drawing/2014/main" id="{1C585492-DC74-40E2-A91B-6F942FD9BD19}"/>
              </a:ext>
            </a:extLst>
          </p:cNvPr>
          <p:cNvGrpSpPr/>
          <p:nvPr/>
        </p:nvGrpSpPr>
        <p:grpSpPr>
          <a:xfrm>
            <a:off x="8228013" y="5392479"/>
            <a:ext cx="3885747" cy="578056"/>
            <a:chOff x="8228013" y="5430579"/>
            <a:chExt cx="3885747" cy="578056"/>
          </a:xfrm>
        </p:grpSpPr>
        <p:pic>
          <p:nvPicPr>
            <p:cNvPr id="200" name="Picture 199">
              <a:extLst>
                <a:ext uri="{FF2B5EF4-FFF2-40B4-BE49-F238E27FC236}">
                  <a16:creationId xmlns:a16="http://schemas.microsoft.com/office/drawing/2014/main" id="{9D8CB264-96B1-4435-ACA7-218541275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8013" y="5430579"/>
              <a:ext cx="3711422" cy="486598"/>
            </a:xfrm>
            <a:prstGeom prst="rect">
              <a:avLst/>
            </a:prstGeom>
          </p:spPr>
        </p:pic>
        <p:pic>
          <p:nvPicPr>
            <p:cNvPr id="201" name="Picture 200">
              <a:extLst>
                <a:ext uri="{FF2B5EF4-FFF2-40B4-BE49-F238E27FC236}">
                  <a16:creationId xmlns:a16="http://schemas.microsoft.com/office/drawing/2014/main" id="{12626962-CC07-4388-8041-EE478E4C5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57144" y="5652019"/>
              <a:ext cx="356616" cy="356616"/>
            </a:xfrm>
            <a:prstGeom prst="rect">
              <a:avLst/>
            </a:prstGeom>
          </p:spPr>
        </p:pic>
      </p:grpSp>
      <p:grpSp>
        <p:nvGrpSpPr>
          <p:cNvPr id="202" name="18">
            <a:extLst>
              <a:ext uri="{FF2B5EF4-FFF2-40B4-BE49-F238E27FC236}">
                <a16:creationId xmlns:a16="http://schemas.microsoft.com/office/drawing/2014/main" id="{374E4660-24A2-400D-BDE8-CC1DAD76E6B6}"/>
              </a:ext>
            </a:extLst>
          </p:cNvPr>
          <p:cNvGrpSpPr/>
          <p:nvPr/>
        </p:nvGrpSpPr>
        <p:grpSpPr>
          <a:xfrm>
            <a:off x="8228022" y="4757852"/>
            <a:ext cx="3885738" cy="564605"/>
            <a:chOff x="8228022" y="4795952"/>
            <a:chExt cx="3885738" cy="564605"/>
          </a:xfrm>
        </p:grpSpPr>
        <p:pic>
          <p:nvPicPr>
            <p:cNvPr id="203" name="Picture 202">
              <a:extLst>
                <a:ext uri="{FF2B5EF4-FFF2-40B4-BE49-F238E27FC236}">
                  <a16:creationId xmlns:a16="http://schemas.microsoft.com/office/drawing/2014/main" id="{6F7DD77A-36C5-4421-B4E1-4F8AAEF3D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8022" y="4795952"/>
              <a:ext cx="3711403" cy="498892"/>
            </a:xfrm>
            <a:prstGeom prst="rect">
              <a:avLst/>
            </a:prstGeom>
          </p:spPr>
        </p:pic>
        <p:pic>
          <p:nvPicPr>
            <p:cNvPr id="204" name="Picture 203">
              <a:extLst>
                <a:ext uri="{FF2B5EF4-FFF2-40B4-BE49-F238E27FC236}">
                  <a16:creationId xmlns:a16="http://schemas.microsoft.com/office/drawing/2014/main" id="{BF2F1451-3ACF-4AD2-BF8A-411D7B2EB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56548" y="5003345"/>
              <a:ext cx="357212" cy="357212"/>
            </a:xfrm>
            <a:prstGeom prst="rect">
              <a:avLst/>
            </a:prstGeom>
          </p:spPr>
        </p:pic>
      </p:grpSp>
      <p:grpSp>
        <p:nvGrpSpPr>
          <p:cNvPr id="205" name="17">
            <a:extLst>
              <a:ext uri="{FF2B5EF4-FFF2-40B4-BE49-F238E27FC236}">
                <a16:creationId xmlns:a16="http://schemas.microsoft.com/office/drawing/2014/main" id="{716534C6-CE12-420A-A440-40597046E809}"/>
              </a:ext>
            </a:extLst>
          </p:cNvPr>
          <p:cNvGrpSpPr/>
          <p:nvPr/>
        </p:nvGrpSpPr>
        <p:grpSpPr>
          <a:xfrm>
            <a:off x="8228022" y="4134648"/>
            <a:ext cx="3885738" cy="567115"/>
            <a:chOff x="8228022" y="4172748"/>
            <a:chExt cx="3885738" cy="567115"/>
          </a:xfrm>
        </p:grpSpPr>
        <p:pic>
          <p:nvPicPr>
            <p:cNvPr id="206" name="Picture 205">
              <a:extLst>
                <a:ext uri="{FF2B5EF4-FFF2-40B4-BE49-F238E27FC236}">
                  <a16:creationId xmlns:a16="http://schemas.microsoft.com/office/drawing/2014/main" id="{4EA3E00C-9460-4F38-ADA4-221FA7A4E6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8022" y="4172748"/>
              <a:ext cx="3711403" cy="498892"/>
            </a:xfrm>
            <a:prstGeom prst="rect">
              <a:avLst/>
            </a:prstGeom>
          </p:spPr>
        </p:pic>
        <p:pic>
          <p:nvPicPr>
            <p:cNvPr id="207" name="Picture 206">
              <a:extLst>
                <a:ext uri="{FF2B5EF4-FFF2-40B4-BE49-F238E27FC236}">
                  <a16:creationId xmlns:a16="http://schemas.microsoft.com/office/drawing/2014/main" id="{DE5C10A4-B670-49F0-89F2-BD7A35A7AC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56548" y="4382651"/>
              <a:ext cx="357212" cy="357212"/>
            </a:xfrm>
            <a:prstGeom prst="rect">
              <a:avLst/>
            </a:prstGeom>
          </p:spPr>
        </p:pic>
      </p:grpSp>
      <p:grpSp>
        <p:nvGrpSpPr>
          <p:cNvPr id="208" name="16">
            <a:extLst>
              <a:ext uri="{FF2B5EF4-FFF2-40B4-BE49-F238E27FC236}">
                <a16:creationId xmlns:a16="http://schemas.microsoft.com/office/drawing/2014/main" id="{21877AE3-CE0E-468E-83B2-BFE4205491E6}"/>
              </a:ext>
            </a:extLst>
          </p:cNvPr>
          <p:cNvGrpSpPr/>
          <p:nvPr/>
        </p:nvGrpSpPr>
        <p:grpSpPr>
          <a:xfrm>
            <a:off x="4240298" y="5395756"/>
            <a:ext cx="3849564" cy="575375"/>
            <a:chOff x="4240298" y="5433856"/>
            <a:chExt cx="3849564" cy="575375"/>
          </a:xfrm>
        </p:grpSpPr>
        <p:pic>
          <p:nvPicPr>
            <p:cNvPr id="209" name="Picture 208">
              <a:extLst>
                <a:ext uri="{FF2B5EF4-FFF2-40B4-BE49-F238E27FC236}">
                  <a16:creationId xmlns:a16="http://schemas.microsoft.com/office/drawing/2014/main" id="{96848A4B-F79C-4DD6-A485-2AADD0A42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0298" y="5433856"/>
              <a:ext cx="3711403" cy="498892"/>
            </a:xfrm>
            <a:prstGeom prst="rect">
              <a:avLst/>
            </a:prstGeom>
          </p:spPr>
        </p:pic>
        <p:pic>
          <p:nvPicPr>
            <p:cNvPr id="210" name="Picture 209">
              <a:extLst>
                <a:ext uri="{FF2B5EF4-FFF2-40B4-BE49-F238E27FC236}">
                  <a16:creationId xmlns:a16="http://schemas.microsoft.com/office/drawing/2014/main" id="{94E3BFA0-2940-451D-B760-42D31ADAD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2650" y="5652019"/>
              <a:ext cx="357212" cy="357212"/>
            </a:xfrm>
            <a:prstGeom prst="rect">
              <a:avLst/>
            </a:prstGeom>
          </p:spPr>
        </p:pic>
      </p:grpSp>
      <p:grpSp>
        <p:nvGrpSpPr>
          <p:cNvPr id="211" name="15">
            <a:extLst>
              <a:ext uri="{FF2B5EF4-FFF2-40B4-BE49-F238E27FC236}">
                <a16:creationId xmlns:a16="http://schemas.microsoft.com/office/drawing/2014/main" id="{A9F8283C-E2B3-4A1B-963F-AD0A172F23EE}"/>
              </a:ext>
            </a:extLst>
          </p:cNvPr>
          <p:cNvGrpSpPr/>
          <p:nvPr/>
        </p:nvGrpSpPr>
        <p:grpSpPr>
          <a:xfrm>
            <a:off x="4240289" y="4761369"/>
            <a:ext cx="3849573" cy="560492"/>
            <a:chOff x="4240289" y="4799469"/>
            <a:chExt cx="3849573" cy="560492"/>
          </a:xfrm>
        </p:grpSpPr>
        <p:pic>
          <p:nvPicPr>
            <p:cNvPr id="212" name="Picture 211">
              <a:extLst>
                <a:ext uri="{FF2B5EF4-FFF2-40B4-BE49-F238E27FC236}">
                  <a16:creationId xmlns:a16="http://schemas.microsoft.com/office/drawing/2014/main" id="{BE439B71-1225-4328-9559-C79ED737E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0289" y="4799469"/>
              <a:ext cx="3711422" cy="486598"/>
            </a:xfrm>
            <a:prstGeom prst="rect">
              <a:avLst/>
            </a:prstGeom>
          </p:spPr>
        </p:pic>
        <p:pic>
          <p:nvPicPr>
            <p:cNvPr id="213" name="Picture 212">
              <a:extLst>
                <a:ext uri="{FF2B5EF4-FFF2-40B4-BE49-F238E27FC236}">
                  <a16:creationId xmlns:a16="http://schemas.microsoft.com/office/drawing/2014/main" id="{DC9BB214-0594-4BAA-9FBE-A3E496A91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3246" y="5003345"/>
              <a:ext cx="356616" cy="356616"/>
            </a:xfrm>
            <a:prstGeom prst="rect">
              <a:avLst/>
            </a:prstGeom>
          </p:spPr>
        </p:pic>
      </p:grpSp>
      <p:grpSp>
        <p:nvGrpSpPr>
          <p:cNvPr id="214" name="14">
            <a:extLst>
              <a:ext uri="{FF2B5EF4-FFF2-40B4-BE49-F238E27FC236}">
                <a16:creationId xmlns:a16="http://schemas.microsoft.com/office/drawing/2014/main" id="{6D3BFD76-6725-4578-845C-AD8FFA426986}"/>
              </a:ext>
            </a:extLst>
          </p:cNvPr>
          <p:cNvGrpSpPr/>
          <p:nvPr/>
        </p:nvGrpSpPr>
        <p:grpSpPr>
          <a:xfrm>
            <a:off x="4240298" y="4134648"/>
            <a:ext cx="3849564" cy="567115"/>
            <a:chOff x="4240298" y="4172748"/>
            <a:chExt cx="3849564" cy="567115"/>
          </a:xfrm>
        </p:grpSpPr>
        <p:pic>
          <p:nvPicPr>
            <p:cNvPr id="215" name="Picture 214">
              <a:extLst>
                <a:ext uri="{FF2B5EF4-FFF2-40B4-BE49-F238E27FC236}">
                  <a16:creationId xmlns:a16="http://schemas.microsoft.com/office/drawing/2014/main" id="{9C032628-1CD4-4C0B-927D-D21642FD3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0298" y="4172748"/>
              <a:ext cx="3711403" cy="498892"/>
            </a:xfrm>
            <a:prstGeom prst="rect">
              <a:avLst/>
            </a:prstGeom>
          </p:spPr>
        </p:pic>
        <p:pic>
          <p:nvPicPr>
            <p:cNvPr id="216" name="Picture 215">
              <a:extLst>
                <a:ext uri="{FF2B5EF4-FFF2-40B4-BE49-F238E27FC236}">
                  <a16:creationId xmlns:a16="http://schemas.microsoft.com/office/drawing/2014/main" id="{87BA1A8C-9C53-4E1D-B768-002723AA0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2650" y="4382651"/>
              <a:ext cx="357212" cy="357212"/>
            </a:xfrm>
            <a:prstGeom prst="rect">
              <a:avLst/>
            </a:prstGeom>
          </p:spPr>
        </p:pic>
      </p:grpSp>
      <p:grpSp>
        <p:nvGrpSpPr>
          <p:cNvPr id="217" name="13">
            <a:extLst>
              <a:ext uri="{FF2B5EF4-FFF2-40B4-BE49-F238E27FC236}">
                <a16:creationId xmlns:a16="http://schemas.microsoft.com/office/drawing/2014/main" id="{320CBF8E-7EA4-4481-8A0D-CD80B0B015BD}"/>
              </a:ext>
            </a:extLst>
          </p:cNvPr>
          <p:cNvGrpSpPr/>
          <p:nvPr/>
        </p:nvGrpSpPr>
        <p:grpSpPr>
          <a:xfrm>
            <a:off x="259262" y="5395857"/>
            <a:ext cx="3849554" cy="584203"/>
            <a:chOff x="202112" y="5424432"/>
            <a:chExt cx="3849554" cy="584203"/>
          </a:xfrm>
        </p:grpSpPr>
        <p:pic>
          <p:nvPicPr>
            <p:cNvPr id="218" name="Picture 217">
              <a:extLst>
                <a:ext uri="{FF2B5EF4-FFF2-40B4-BE49-F238E27FC236}">
                  <a16:creationId xmlns:a16="http://schemas.microsoft.com/office/drawing/2014/main" id="{FC61139A-819E-4D98-89E7-F603562FC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112" y="5424432"/>
              <a:ext cx="3711403" cy="498892"/>
            </a:xfrm>
            <a:prstGeom prst="rect">
              <a:avLst/>
            </a:prstGeom>
          </p:spPr>
        </p:pic>
        <p:pic>
          <p:nvPicPr>
            <p:cNvPr id="219" name="Picture 218">
              <a:extLst>
                <a:ext uri="{FF2B5EF4-FFF2-40B4-BE49-F238E27FC236}">
                  <a16:creationId xmlns:a16="http://schemas.microsoft.com/office/drawing/2014/main" id="{70D220D0-E989-4968-9D1F-19EA05706A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4454" y="5651423"/>
              <a:ext cx="357212" cy="357212"/>
            </a:xfrm>
            <a:prstGeom prst="rect">
              <a:avLst/>
            </a:prstGeom>
          </p:spPr>
        </p:pic>
      </p:grpSp>
      <p:grpSp>
        <p:nvGrpSpPr>
          <p:cNvPr id="220" name="12">
            <a:extLst>
              <a:ext uri="{FF2B5EF4-FFF2-40B4-BE49-F238E27FC236}">
                <a16:creationId xmlns:a16="http://schemas.microsoft.com/office/drawing/2014/main" id="{49B930A6-7B38-4DC2-9132-169BC0041982}"/>
              </a:ext>
            </a:extLst>
          </p:cNvPr>
          <p:cNvGrpSpPr/>
          <p:nvPr/>
        </p:nvGrpSpPr>
        <p:grpSpPr>
          <a:xfrm>
            <a:off x="259262" y="4755221"/>
            <a:ext cx="3849554" cy="567236"/>
            <a:chOff x="202112" y="4793321"/>
            <a:chExt cx="3849554" cy="567236"/>
          </a:xfrm>
        </p:grpSpPr>
        <p:pic>
          <p:nvPicPr>
            <p:cNvPr id="221" name="Picture 220">
              <a:extLst>
                <a:ext uri="{FF2B5EF4-FFF2-40B4-BE49-F238E27FC236}">
                  <a16:creationId xmlns:a16="http://schemas.microsoft.com/office/drawing/2014/main" id="{995EDDE3-5243-4643-ADF0-2DBAE06D6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112" y="4793321"/>
              <a:ext cx="3711403" cy="498892"/>
            </a:xfrm>
            <a:prstGeom prst="rect">
              <a:avLst/>
            </a:prstGeom>
          </p:spPr>
        </p:pic>
        <p:pic>
          <p:nvPicPr>
            <p:cNvPr id="222" name="Picture 221">
              <a:extLst>
                <a:ext uri="{FF2B5EF4-FFF2-40B4-BE49-F238E27FC236}">
                  <a16:creationId xmlns:a16="http://schemas.microsoft.com/office/drawing/2014/main" id="{639D1830-0717-4E30-A649-6C56D01E7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4454" y="5003345"/>
              <a:ext cx="357212" cy="357212"/>
            </a:xfrm>
            <a:prstGeom prst="rect">
              <a:avLst/>
            </a:prstGeom>
          </p:spPr>
        </p:pic>
      </p:grpSp>
      <p:grpSp>
        <p:nvGrpSpPr>
          <p:cNvPr id="223" name="11">
            <a:extLst>
              <a:ext uri="{FF2B5EF4-FFF2-40B4-BE49-F238E27FC236}">
                <a16:creationId xmlns:a16="http://schemas.microsoft.com/office/drawing/2014/main" id="{3E45BB9B-3646-438D-9A6F-99CCB179386D}"/>
              </a:ext>
            </a:extLst>
          </p:cNvPr>
          <p:cNvGrpSpPr/>
          <p:nvPr/>
        </p:nvGrpSpPr>
        <p:grpSpPr>
          <a:xfrm>
            <a:off x="259262" y="4134648"/>
            <a:ext cx="3849554" cy="567115"/>
            <a:chOff x="202112" y="4172748"/>
            <a:chExt cx="3849554" cy="567115"/>
          </a:xfrm>
        </p:grpSpPr>
        <p:pic>
          <p:nvPicPr>
            <p:cNvPr id="224" name="Picture 223">
              <a:extLst>
                <a:ext uri="{FF2B5EF4-FFF2-40B4-BE49-F238E27FC236}">
                  <a16:creationId xmlns:a16="http://schemas.microsoft.com/office/drawing/2014/main" id="{DD0474E1-42B8-4E23-AEEB-E1A944A7D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112" y="4172748"/>
              <a:ext cx="3711403" cy="498892"/>
            </a:xfrm>
            <a:prstGeom prst="rect">
              <a:avLst/>
            </a:prstGeom>
          </p:spPr>
        </p:pic>
        <p:pic>
          <p:nvPicPr>
            <p:cNvPr id="225" name="Picture 224">
              <a:extLst>
                <a:ext uri="{FF2B5EF4-FFF2-40B4-BE49-F238E27FC236}">
                  <a16:creationId xmlns:a16="http://schemas.microsoft.com/office/drawing/2014/main" id="{701D91FC-1199-40BC-AF15-BFA240C02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5050" y="4383247"/>
              <a:ext cx="356616" cy="356616"/>
            </a:xfrm>
            <a:prstGeom prst="rect">
              <a:avLst/>
            </a:prstGeom>
          </p:spPr>
        </p:pic>
      </p:grpSp>
      <p:pic>
        <p:nvPicPr>
          <p:cNvPr id="226" name="Picture 225">
            <a:extLst>
              <a:ext uri="{FF2B5EF4-FFF2-40B4-BE49-F238E27FC236}">
                <a16:creationId xmlns:a16="http://schemas.microsoft.com/office/drawing/2014/main" id="{98209328-2859-4921-A2EF-09F4B4004DC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801" y="1487761"/>
            <a:ext cx="2154548" cy="2237328"/>
          </a:xfrm>
          <a:prstGeom prst="rect">
            <a:avLst/>
          </a:prstGeom>
        </p:spPr>
      </p:pic>
      <p:pic>
        <p:nvPicPr>
          <p:cNvPr id="227" name="Picture 226">
            <a:extLst>
              <a:ext uri="{FF2B5EF4-FFF2-40B4-BE49-F238E27FC236}">
                <a16:creationId xmlns:a16="http://schemas.microsoft.com/office/drawing/2014/main" id="{34EF6BB9-19DA-4609-A313-49F978E8766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726" y="1487761"/>
            <a:ext cx="2154548" cy="2237328"/>
          </a:xfrm>
          <a:prstGeom prst="rect">
            <a:avLst/>
          </a:prstGeom>
        </p:spPr>
      </p:pic>
      <p:pic>
        <p:nvPicPr>
          <p:cNvPr id="228" name="Picture 227">
            <a:extLst>
              <a:ext uri="{FF2B5EF4-FFF2-40B4-BE49-F238E27FC236}">
                <a16:creationId xmlns:a16="http://schemas.microsoft.com/office/drawing/2014/main" id="{4100E370-0A26-4A02-8585-91A5E5E7B23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51" y="1487761"/>
            <a:ext cx="2154548" cy="2237328"/>
          </a:xfrm>
          <a:prstGeom prst="rect">
            <a:avLst/>
          </a:prstGeom>
        </p:spPr>
      </p:pic>
      <p:pic>
        <p:nvPicPr>
          <p:cNvPr id="229" name="Picture 228">
            <a:extLst>
              <a:ext uri="{FF2B5EF4-FFF2-40B4-BE49-F238E27FC236}">
                <a16:creationId xmlns:a16="http://schemas.microsoft.com/office/drawing/2014/main" id="{CC8AF8BA-C6BA-4C11-A6E0-6DA8D96C885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494" y="3516531"/>
            <a:ext cx="1613013" cy="560061"/>
          </a:xfrm>
          <a:prstGeom prst="rect">
            <a:avLst/>
          </a:prstGeom>
        </p:spPr>
      </p:pic>
      <p:pic>
        <p:nvPicPr>
          <p:cNvPr id="230" name="Picture 229">
            <a:extLst>
              <a:ext uri="{FF2B5EF4-FFF2-40B4-BE49-F238E27FC236}">
                <a16:creationId xmlns:a16="http://schemas.microsoft.com/office/drawing/2014/main" id="{64DFEDB0-D870-41F9-BFA0-1569BF27D17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28" y="3514918"/>
            <a:ext cx="1611995" cy="509143"/>
          </a:xfrm>
          <a:prstGeom prst="rect">
            <a:avLst/>
          </a:prstGeom>
        </p:spPr>
      </p:pic>
      <p:pic>
        <p:nvPicPr>
          <p:cNvPr id="231" name="Picture 230">
            <a:extLst>
              <a:ext uri="{FF2B5EF4-FFF2-40B4-BE49-F238E27FC236}">
                <a16:creationId xmlns:a16="http://schemas.microsoft.com/office/drawing/2014/main" id="{EF3AEEEE-C62B-4DDD-9DB4-08D932EB89C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570" y="3499483"/>
            <a:ext cx="1613011" cy="524578"/>
          </a:xfrm>
          <a:prstGeom prst="rect">
            <a:avLst/>
          </a:prstGeom>
        </p:spPr>
      </p:pic>
      <p:pic>
        <p:nvPicPr>
          <p:cNvPr id="232" name="9">
            <a:extLst>
              <a:ext uri="{FF2B5EF4-FFF2-40B4-BE49-F238E27FC236}">
                <a16:creationId xmlns:a16="http://schemas.microsoft.com/office/drawing/2014/main" id="{0276234B-A06A-4227-AE53-BC7C77C03CCD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13" y="5384178"/>
            <a:ext cx="3711422" cy="498892"/>
          </a:xfrm>
          <a:prstGeom prst="rect">
            <a:avLst/>
          </a:prstGeom>
        </p:spPr>
      </p:pic>
      <p:pic>
        <p:nvPicPr>
          <p:cNvPr id="233" name="8">
            <a:extLst>
              <a:ext uri="{FF2B5EF4-FFF2-40B4-BE49-F238E27FC236}">
                <a16:creationId xmlns:a16="http://schemas.microsoft.com/office/drawing/2014/main" id="{8F8E8064-8CB1-485F-9201-057B5E29A53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13" y="4755698"/>
            <a:ext cx="3711422" cy="498892"/>
          </a:xfrm>
          <a:prstGeom prst="rect">
            <a:avLst/>
          </a:prstGeom>
        </p:spPr>
      </p:pic>
      <p:pic>
        <p:nvPicPr>
          <p:cNvPr id="234" name="7">
            <a:extLst>
              <a:ext uri="{FF2B5EF4-FFF2-40B4-BE49-F238E27FC236}">
                <a16:creationId xmlns:a16="http://schemas.microsoft.com/office/drawing/2014/main" id="{26F5A912-24A1-46B9-918D-979170D04EB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13" y="4132494"/>
            <a:ext cx="3711422" cy="498892"/>
          </a:xfrm>
          <a:prstGeom prst="rect">
            <a:avLst/>
          </a:prstGeom>
        </p:spPr>
      </p:pic>
      <p:pic>
        <p:nvPicPr>
          <p:cNvPr id="235" name="6">
            <a:extLst>
              <a:ext uri="{FF2B5EF4-FFF2-40B4-BE49-F238E27FC236}">
                <a16:creationId xmlns:a16="http://schemas.microsoft.com/office/drawing/2014/main" id="{8007C486-8975-4B96-A36E-7CB81858F72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289" y="5393602"/>
            <a:ext cx="3711422" cy="498892"/>
          </a:xfrm>
          <a:prstGeom prst="rect">
            <a:avLst/>
          </a:prstGeom>
        </p:spPr>
      </p:pic>
      <p:pic>
        <p:nvPicPr>
          <p:cNvPr id="236" name="5">
            <a:extLst>
              <a:ext uri="{FF2B5EF4-FFF2-40B4-BE49-F238E27FC236}">
                <a16:creationId xmlns:a16="http://schemas.microsoft.com/office/drawing/2014/main" id="{2A5B3B0A-C96D-4BE4-B5D4-48D925960D45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289" y="4753068"/>
            <a:ext cx="3711422" cy="498892"/>
          </a:xfrm>
          <a:prstGeom prst="rect">
            <a:avLst/>
          </a:prstGeom>
        </p:spPr>
      </p:pic>
      <p:pic>
        <p:nvPicPr>
          <p:cNvPr id="237" name="4">
            <a:extLst>
              <a:ext uri="{FF2B5EF4-FFF2-40B4-BE49-F238E27FC236}">
                <a16:creationId xmlns:a16="http://schemas.microsoft.com/office/drawing/2014/main" id="{C7154631-05F2-4940-9175-AC305C4AEB6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289" y="4132494"/>
            <a:ext cx="3711422" cy="498892"/>
          </a:xfrm>
          <a:prstGeom prst="rect">
            <a:avLst/>
          </a:prstGeom>
        </p:spPr>
      </p:pic>
      <p:pic>
        <p:nvPicPr>
          <p:cNvPr id="238" name="3">
            <a:extLst>
              <a:ext uri="{FF2B5EF4-FFF2-40B4-BE49-F238E27FC236}">
                <a16:creationId xmlns:a16="http://schemas.microsoft.com/office/drawing/2014/main" id="{93B80171-352F-463F-933F-00CD2E6438A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74" y="5393602"/>
            <a:ext cx="3711403" cy="498892"/>
          </a:xfrm>
          <a:prstGeom prst="rect">
            <a:avLst/>
          </a:prstGeom>
        </p:spPr>
      </p:pic>
      <p:pic>
        <p:nvPicPr>
          <p:cNvPr id="239" name="2">
            <a:extLst>
              <a:ext uri="{FF2B5EF4-FFF2-40B4-BE49-F238E27FC236}">
                <a16:creationId xmlns:a16="http://schemas.microsoft.com/office/drawing/2014/main" id="{7D79869E-1FE1-48AF-A2D3-B5CC4B069FC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74" y="4753068"/>
            <a:ext cx="3711403" cy="498892"/>
          </a:xfrm>
          <a:prstGeom prst="rect">
            <a:avLst/>
          </a:prstGeom>
        </p:spPr>
      </p:pic>
      <p:pic>
        <p:nvPicPr>
          <p:cNvPr id="240" name="1">
            <a:extLst>
              <a:ext uri="{FF2B5EF4-FFF2-40B4-BE49-F238E27FC236}">
                <a16:creationId xmlns:a16="http://schemas.microsoft.com/office/drawing/2014/main" id="{AF9DE645-7A60-42D8-B14A-A1C44F1A9D02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74" y="4132494"/>
            <a:ext cx="3711403" cy="49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1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922189A-5BBF-4133-9C6D-1B4490834E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2189626" cy="685799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7CB1A68-9248-4593-9212-2B7583C9AB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81BED3A1-6E1F-4AD3-A0A6-A9CBD652BBD2}"/>
              </a:ext>
            </a:extLst>
          </p:cNvPr>
          <p:cNvGrpSpPr/>
          <p:nvPr/>
        </p:nvGrpSpPr>
        <p:grpSpPr>
          <a:xfrm>
            <a:off x="7518765" y="4031556"/>
            <a:ext cx="2142596" cy="690935"/>
            <a:chOff x="7518765" y="3147911"/>
            <a:chExt cx="2142596" cy="69093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41B3570-AB5C-4948-813A-D9856384F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BECF34D-CD6A-4556-BEE3-8D6E95CAA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C99C07B-DA14-4BA3-BBA8-3F433C49479A}"/>
              </a:ext>
            </a:extLst>
          </p:cNvPr>
          <p:cNvGrpSpPr/>
          <p:nvPr/>
        </p:nvGrpSpPr>
        <p:grpSpPr>
          <a:xfrm>
            <a:off x="7518765" y="3994145"/>
            <a:ext cx="2142596" cy="705041"/>
            <a:chOff x="7518765" y="3090603"/>
            <a:chExt cx="2142596" cy="705041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E99CF911-B269-473B-AE93-7AFCE3878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F2920AF-CE55-4099-8C39-B40161833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83DB60D-EC4F-4F36-9E68-CD0EA28142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1270" y="2806547"/>
            <a:ext cx="3029975" cy="9449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6E16DE0-7E8F-402D-A61B-B114403A65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37255" y="186995"/>
            <a:ext cx="3206774" cy="3743268"/>
          </a:xfrm>
          <a:prstGeom prst="rect">
            <a:avLst/>
          </a:prstGeom>
        </p:spPr>
      </p:pic>
      <p:grpSp>
        <p:nvGrpSpPr>
          <p:cNvPr id="38" name="guide">
            <a:extLst>
              <a:ext uri="{FF2B5EF4-FFF2-40B4-BE49-F238E27FC236}">
                <a16:creationId xmlns:a16="http://schemas.microsoft.com/office/drawing/2014/main" id="{577F304D-1B37-485A-B45D-DBB30F3A0FF4}"/>
              </a:ext>
            </a:extLst>
          </p:cNvPr>
          <p:cNvGrpSpPr/>
          <p:nvPr/>
        </p:nvGrpSpPr>
        <p:grpSpPr>
          <a:xfrm>
            <a:off x="1587771" y="7347251"/>
            <a:ext cx="9016457" cy="1599801"/>
            <a:chOff x="1542902" y="4187298"/>
            <a:chExt cx="9016457" cy="159980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5CABFEC-95D2-484D-BFF7-69AAF2B4C7B1}"/>
                </a:ext>
              </a:extLst>
            </p:cNvPr>
            <p:cNvSpPr/>
            <p:nvPr/>
          </p:nvSpPr>
          <p:spPr>
            <a:xfrm>
              <a:off x="1542902" y="4187298"/>
              <a:ext cx="9016457" cy="1599801"/>
            </a:xfrm>
            <a:prstGeom prst="roundRect">
              <a:avLst>
                <a:gd name="adj" fmla="val 18012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ECCEB8D-14A4-4B4D-AE54-196930E8E545}"/>
                </a:ext>
              </a:extLst>
            </p:cNvPr>
            <p:cNvSpPr/>
            <p:nvPr/>
          </p:nvSpPr>
          <p:spPr>
            <a:xfrm>
              <a:off x="1923632" y="4451178"/>
              <a:ext cx="827455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อธิบายความสัมพันธ์ระหว่างสิ่งแวดล้อมกับสุขภาพ (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พ 4.1 ป.4/1)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อธิบายสภาวะอารมณ์ ความรู้สึกที่มีผลต่อสุขภาพ (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พ 4.1 ป.4/2)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วิเคราะห์ข้อมูลบนฉลากอาหารและผลิตภัณฑ์สุขภาพเพื่อการเลือกบริโภค (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พ 4.1 ป.4/3)</a:t>
              </a:r>
            </a:p>
          </p:txBody>
        </p:sp>
      </p:grpSp>
      <p:pic>
        <p:nvPicPr>
          <p:cNvPr id="41" name="close">
            <a:extLst>
              <a:ext uri="{FF2B5EF4-FFF2-40B4-BE49-F238E27FC236}">
                <a16:creationId xmlns:a16="http://schemas.microsoft.com/office/drawing/2014/main" id="{AEC1539F-80D8-488A-A541-71B028CAB29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8773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82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8565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89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 -0.6856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8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08264 L -6.25E-7 -0.6877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25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6C9FB14-1C70-4367-B1DC-41E7810B6016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BE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8372AC5C-BC02-43A8-A9DB-4DAEFF3D0B43}"/>
              </a:ext>
            </a:extLst>
          </p:cNvPr>
          <p:cNvSpPr/>
          <p:nvPr/>
        </p:nvSpPr>
        <p:spPr>
          <a:xfrm>
            <a:off x="0" y="6031848"/>
            <a:ext cx="12192000" cy="82615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350419B-C239-4F42-8335-B6CB6E513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869" y="204151"/>
            <a:ext cx="7550262" cy="10953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B317504-FF56-4D85-A51E-95C66E1825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5" t="17350" r="67227" b="38792"/>
          <a:stretch/>
        </p:blipFill>
        <p:spPr>
          <a:xfrm>
            <a:off x="591774" y="1437539"/>
            <a:ext cx="1741714" cy="24275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26FBCDB-EC7C-4F3C-B12A-2F9437E8DE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5" t="1813" r="27933" b="56690"/>
          <a:stretch/>
        </p:blipFill>
        <p:spPr>
          <a:xfrm>
            <a:off x="5137082" y="1437539"/>
            <a:ext cx="2166258" cy="229688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C8A117D-8548-4977-9C36-41209FB44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7" t="37608" r="2330" b="18535"/>
          <a:stretch/>
        </p:blipFill>
        <p:spPr>
          <a:xfrm>
            <a:off x="9917055" y="2782340"/>
            <a:ext cx="1915887" cy="2427515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DFF5045-47EC-4E5A-9165-737AD3C51FE8}"/>
              </a:ext>
            </a:extLst>
          </p:cNvPr>
          <p:cNvGrpSpPr/>
          <p:nvPr/>
        </p:nvGrpSpPr>
        <p:grpSpPr>
          <a:xfrm>
            <a:off x="2333488" y="3186518"/>
            <a:ext cx="2644996" cy="2572111"/>
            <a:chOff x="3145971" y="3951515"/>
            <a:chExt cx="2644996" cy="257211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1FBFD3E-1733-49AA-8DD9-FDB900AF3B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62" t="57593" r="37712" b="-1451"/>
            <a:stretch/>
          </p:blipFill>
          <p:spPr>
            <a:xfrm>
              <a:off x="3352567" y="4096111"/>
              <a:ext cx="2438400" cy="2427515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FF3B96-6332-48F3-BAFA-0231F75974A5}"/>
                </a:ext>
              </a:extLst>
            </p:cNvPr>
            <p:cNvSpPr/>
            <p:nvPr/>
          </p:nvSpPr>
          <p:spPr>
            <a:xfrm>
              <a:off x="3145971" y="3951515"/>
              <a:ext cx="398577" cy="435428"/>
            </a:xfrm>
            <a:prstGeom prst="rect">
              <a:avLst/>
            </a:prstGeom>
            <a:solidFill>
              <a:srgbClr val="FBE1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F252F8C8-55FF-4603-BCCE-ACD5FF6D77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D9625A5-0D61-4E18-BF82-898A196475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0F9ED0-3093-4512-8CB7-B81759A87EEE}"/>
              </a:ext>
            </a:extLst>
          </p:cNvPr>
          <p:cNvSpPr/>
          <p:nvPr/>
        </p:nvSpPr>
        <p:spPr>
          <a:xfrm>
            <a:off x="7200900" y="3331114"/>
            <a:ext cx="391299" cy="676530"/>
          </a:xfrm>
          <a:prstGeom prst="roundRect">
            <a:avLst/>
          </a:prstGeom>
          <a:solidFill>
            <a:srgbClr val="FBE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A05AA38-12C1-4AB6-97DD-C3BCA89083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541" y="3366390"/>
            <a:ext cx="3150375" cy="315037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4AE728-A6E9-4420-A6DA-E094999DDCD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42"/>
          <a:stretch/>
        </p:blipFill>
        <p:spPr>
          <a:xfrm>
            <a:off x="8990834" y="4637034"/>
            <a:ext cx="1322164" cy="179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65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3F62CD23-7962-4970-AC0B-CFFFD2143BC6}"/>
              </a:ext>
            </a:extLst>
          </p:cNvPr>
          <p:cNvSpPr/>
          <p:nvPr/>
        </p:nvSpPr>
        <p:spPr>
          <a:xfrm>
            <a:off x="4274855" y="4203184"/>
            <a:ext cx="1674850" cy="1492650"/>
          </a:xfrm>
          <a:prstGeom prst="roundRect">
            <a:avLst>
              <a:gd name="adj" fmla="val 12543"/>
            </a:avLst>
          </a:prstGeom>
          <a:solidFill>
            <a:schemeClr val="bg1"/>
          </a:solidFill>
          <a:ln w="254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192D713D-04AA-4575-A08E-36AC8332EA5F}"/>
              </a:ext>
            </a:extLst>
          </p:cNvPr>
          <p:cNvSpPr/>
          <p:nvPr/>
        </p:nvSpPr>
        <p:spPr>
          <a:xfrm>
            <a:off x="6884208" y="4203184"/>
            <a:ext cx="1674850" cy="1492650"/>
          </a:xfrm>
          <a:prstGeom prst="roundRect">
            <a:avLst>
              <a:gd name="adj" fmla="val 12543"/>
            </a:avLst>
          </a:prstGeom>
          <a:solidFill>
            <a:schemeClr val="bg1"/>
          </a:solidFill>
          <a:ln w="254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C16B3416-88C0-48A4-A9D6-2C5251A678DC}"/>
              </a:ext>
            </a:extLst>
          </p:cNvPr>
          <p:cNvSpPr/>
          <p:nvPr/>
        </p:nvSpPr>
        <p:spPr>
          <a:xfrm>
            <a:off x="9493561" y="4203184"/>
            <a:ext cx="1674850" cy="1492650"/>
          </a:xfrm>
          <a:prstGeom prst="roundRect">
            <a:avLst>
              <a:gd name="adj" fmla="val 12543"/>
            </a:avLst>
          </a:prstGeom>
          <a:solidFill>
            <a:schemeClr val="bg1"/>
          </a:solidFill>
          <a:ln w="254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8781B727-8CDA-46F0-BFA1-97E07C09E849}"/>
              </a:ext>
            </a:extLst>
          </p:cNvPr>
          <p:cNvSpPr/>
          <p:nvPr/>
        </p:nvSpPr>
        <p:spPr>
          <a:xfrm>
            <a:off x="4274855" y="1621517"/>
            <a:ext cx="1674850" cy="1492650"/>
          </a:xfrm>
          <a:prstGeom prst="roundRect">
            <a:avLst>
              <a:gd name="adj" fmla="val 12543"/>
            </a:avLst>
          </a:prstGeom>
          <a:solidFill>
            <a:schemeClr val="bg1"/>
          </a:solidFill>
          <a:ln w="254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748AD8E4-C81D-41FF-9FE6-59D6811D1CF2}"/>
              </a:ext>
            </a:extLst>
          </p:cNvPr>
          <p:cNvSpPr/>
          <p:nvPr/>
        </p:nvSpPr>
        <p:spPr>
          <a:xfrm>
            <a:off x="6884208" y="1621517"/>
            <a:ext cx="1674850" cy="1492650"/>
          </a:xfrm>
          <a:prstGeom prst="roundRect">
            <a:avLst>
              <a:gd name="adj" fmla="val 12543"/>
            </a:avLst>
          </a:prstGeom>
          <a:solidFill>
            <a:schemeClr val="bg1"/>
          </a:solidFill>
          <a:ln w="254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DD720CDE-6635-42B1-A09D-A93A8018CA0F}"/>
              </a:ext>
            </a:extLst>
          </p:cNvPr>
          <p:cNvSpPr/>
          <p:nvPr/>
        </p:nvSpPr>
        <p:spPr>
          <a:xfrm>
            <a:off x="9493561" y="1621517"/>
            <a:ext cx="1674850" cy="1492650"/>
          </a:xfrm>
          <a:prstGeom prst="roundRect">
            <a:avLst>
              <a:gd name="adj" fmla="val 12543"/>
            </a:avLst>
          </a:prstGeom>
          <a:solidFill>
            <a:schemeClr val="bg1"/>
          </a:solidFill>
          <a:ln w="254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B000AB3-1B17-4265-830B-33C51BB2CE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13"/>
          <a:stretch/>
        </p:blipFill>
        <p:spPr>
          <a:xfrm>
            <a:off x="9794808" y="4267124"/>
            <a:ext cx="1117986" cy="141392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210CDB2-5C7A-4802-82B9-A5AA4BE21ED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11"/>
          <a:stretch/>
        </p:blipFill>
        <p:spPr>
          <a:xfrm>
            <a:off x="4614703" y="4242701"/>
            <a:ext cx="1059529" cy="143834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B8EDF54-4582-485C-A89A-43C29EACC97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76"/>
          <a:stretch/>
        </p:blipFill>
        <p:spPr>
          <a:xfrm>
            <a:off x="7108340" y="4308153"/>
            <a:ext cx="1250239" cy="137289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2F3CBF5-4322-45BB-9997-682C9129846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77"/>
          <a:stretch/>
        </p:blipFill>
        <p:spPr>
          <a:xfrm>
            <a:off x="9873749" y="1688447"/>
            <a:ext cx="1007514" cy="140909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DD65D3B-495F-4B31-9C43-79B4CE00CA0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97"/>
          <a:stretch/>
        </p:blipFill>
        <p:spPr>
          <a:xfrm>
            <a:off x="7265976" y="1687561"/>
            <a:ext cx="997451" cy="140998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06F3C44-187F-4431-B3BA-204D6A7888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" r="-6146" b="39402"/>
          <a:stretch/>
        </p:blipFill>
        <p:spPr>
          <a:xfrm>
            <a:off x="4616616" y="1694843"/>
            <a:ext cx="1112123" cy="140270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47F3F58-41B8-4633-BD67-5684E5BB3B7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7" name="Picture 4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A2C0E9-63CD-44D2-B20A-323330C6215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9863E0E-2D6A-444D-9D92-577974633698}"/>
              </a:ext>
            </a:extLst>
          </p:cNvPr>
          <p:cNvGrpSpPr/>
          <p:nvPr/>
        </p:nvGrpSpPr>
        <p:grpSpPr>
          <a:xfrm>
            <a:off x="-3262" y="42829"/>
            <a:ext cx="6221182" cy="822417"/>
            <a:chOff x="-3262" y="42829"/>
            <a:chExt cx="6221182" cy="822417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8140DB0D-88D6-4B11-B83B-1ED0DFBC6C8D}"/>
                </a:ext>
              </a:extLst>
            </p:cNvPr>
            <p:cNvGrpSpPr/>
            <p:nvPr/>
          </p:nvGrpSpPr>
          <p:grpSpPr>
            <a:xfrm>
              <a:off x="-3262" y="70223"/>
              <a:ext cx="6221182" cy="640952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BBB0AC39-308C-47FD-A6D3-BDB2B86BBFF3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3149E941-16F2-41C4-ABC3-3EDEB457F15E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543A10FC-F8E3-42F4-BD7A-05B92D0F53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FECAB35-1D98-466E-95AE-F64E8834D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0778" y="42829"/>
              <a:ext cx="3625873" cy="822417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E1144703-89B8-4A77-B607-33A221C0D938}"/>
              </a:ext>
            </a:extLst>
          </p:cNvPr>
          <p:cNvSpPr/>
          <p:nvPr/>
        </p:nvSpPr>
        <p:spPr>
          <a:xfrm>
            <a:off x="587577" y="873958"/>
            <a:ext cx="64972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เลือกสภาวะอารมณ์และความรู้สึกให้ตรงกับภาพที่กำหนด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48D51BFE-B525-4187-817C-59381BE2DA09}"/>
              </a:ext>
            </a:extLst>
          </p:cNvPr>
          <p:cNvSpPr/>
          <p:nvPr/>
        </p:nvSpPr>
        <p:spPr>
          <a:xfrm>
            <a:off x="865352" y="1501781"/>
            <a:ext cx="2603444" cy="5085884"/>
          </a:xfrm>
          <a:prstGeom prst="roundRect">
            <a:avLst>
              <a:gd name="adj" fmla="val 10117"/>
            </a:avLst>
          </a:prstGeom>
          <a:solidFill>
            <a:schemeClr val="bg1"/>
          </a:solidFill>
          <a:ln w="25400">
            <a:solidFill>
              <a:schemeClr val="bg1">
                <a:lumMod val="95000"/>
              </a:schemeClr>
            </a:solidFill>
          </a:ln>
          <a:effectLst>
            <a:outerShdw dist="38100" dir="5400000" algn="tl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D5B9D1C1-ED29-4529-9CE3-72FC4DFC78ED}"/>
              </a:ext>
            </a:extLst>
          </p:cNvPr>
          <p:cNvSpPr/>
          <p:nvPr/>
        </p:nvSpPr>
        <p:spPr>
          <a:xfrm>
            <a:off x="4274855" y="5783356"/>
            <a:ext cx="1674850" cy="573911"/>
          </a:xfrm>
          <a:prstGeom prst="roundRect">
            <a:avLst>
              <a:gd name="adj" fmla="val 22753"/>
            </a:avLst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B21C276-40A2-4C55-B942-C17DEAF47BF9}"/>
              </a:ext>
            </a:extLst>
          </p:cNvPr>
          <p:cNvSpPr/>
          <p:nvPr/>
        </p:nvSpPr>
        <p:spPr>
          <a:xfrm>
            <a:off x="6884208" y="5783356"/>
            <a:ext cx="1674850" cy="573911"/>
          </a:xfrm>
          <a:prstGeom prst="roundRect">
            <a:avLst>
              <a:gd name="adj" fmla="val 22753"/>
            </a:avLst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1EF31C4-5C5A-4BC3-80F5-EA5CAA36CF2B}"/>
              </a:ext>
            </a:extLst>
          </p:cNvPr>
          <p:cNvSpPr/>
          <p:nvPr/>
        </p:nvSpPr>
        <p:spPr>
          <a:xfrm>
            <a:off x="9493561" y="5783356"/>
            <a:ext cx="1674850" cy="573911"/>
          </a:xfrm>
          <a:prstGeom prst="roundRect">
            <a:avLst>
              <a:gd name="adj" fmla="val 22753"/>
            </a:avLst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4988AFF-76F2-4BA9-A7CD-CDE529E5358A}"/>
              </a:ext>
            </a:extLst>
          </p:cNvPr>
          <p:cNvSpPr/>
          <p:nvPr/>
        </p:nvSpPr>
        <p:spPr>
          <a:xfrm>
            <a:off x="4274855" y="3195077"/>
            <a:ext cx="1674850" cy="573911"/>
          </a:xfrm>
          <a:prstGeom prst="roundRect">
            <a:avLst>
              <a:gd name="adj" fmla="val 22753"/>
            </a:avLst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9A79A0E1-31AF-44A0-BB3F-D33C6FBA1BAF}"/>
              </a:ext>
            </a:extLst>
          </p:cNvPr>
          <p:cNvSpPr/>
          <p:nvPr/>
        </p:nvSpPr>
        <p:spPr>
          <a:xfrm>
            <a:off x="6884208" y="3195077"/>
            <a:ext cx="1674850" cy="573911"/>
          </a:xfrm>
          <a:prstGeom prst="roundRect">
            <a:avLst>
              <a:gd name="adj" fmla="val 22753"/>
            </a:avLst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03EF9104-CF26-4D74-953C-AB86A60C8B4A}"/>
              </a:ext>
            </a:extLst>
          </p:cNvPr>
          <p:cNvSpPr/>
          <p:nvPr/>
        </p:nvSpPr>
        <p:spPr>
          <a:xfrm>
            <a:off x="9493561" y="3195077"/>
            <a:ext cx="1674850" cy="573911"/>
          </a:xfrm>
          <a:prstGeom prst="roundRect">
            <a:avLst>
              <a:gd name="adj" fmla="val 22753"/>
            </a:avLst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6">
            <a:extLst>
              <a:ext uri="{FF2B5EF4-FFF2-40B4-BE49-F238E27FC236}">
                <a16:creationId xmlns:a16="http://schemas.microsoft.com/office/drawing/2014/main" id="{E023E950-DABE-4AE4-BAF6-73179E9BDE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43" y="5550689"/>
            <a:ext cx="1674849" cy="573910"/>
          </a:xfrm>
          <a:prstGeom prst="rect">
            <a:avLst/>
          </a:prstGeom>
        </p:spPr>
      </p:pic>
      <p:pic>
        <p:nvPicPr>
          <p:cNvPr id="13" name="5">
            <a:extLst>
              <a:ext uri="{FF2B5EF4-FFF2-40B4-BE49-F238E27FC236}">
                <a16:creationId xmlns:a16="http://schemas.microsoft.com/office/drawing/2014/main" id="{55131717-3C1D-459A-8D90-3AED3468A56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43" y="4820121"/>
            <a:ext cx="1674849" cy="573910"/>
          </a:xfrm>
          <a:prstGeom prst="rect">
            <a:avLst/>
          </a:prstGeom>
        </p:spPr>
      </p:pic>
      <p:pic>
        <p:nvPicPr>
          <p:cNvPr id="15" name="4">
            <a:extLst>
              <a:ext uri="{FF2B5EF4-FFF2-40B4-BE49-F238E27FC236}">
                <a16:creationId xmlns:a16="http://schemas.microsoft.com/office/drawing/2014/main" id="{667D9FAC-B890-46A0-9672-F2F9CA706B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43" y="4089551"/>
            <a:ext cx="1674849" cy="573910"/>
          </a:xfrm>
          <a:prstGeom prst="rect">
            <a:avLst/>
          </a:prstGeom>
        </p:spPr>
      </p:pic>
      <p:pic>
        <p:nvPicPr>
          <p:cNvPr id="18" name="3">
            <a:extLst>
              <a:ext uri="{FF2B5EF4-FFF2-40B4-BE49-F238E27FC236}">
                <a16:creationId xmlns:a16="http://schemas.microsoft.com/office/drawing/2014/main" id="{677AF15B-CF6B-4E8F-9D34-41ED94A79B7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43" y="3358981"/>
            <a:ext cx="1674849" cy="573910"/>
          </a:xfrm>
          <a:prstGeom prst="rect">
            <a:avLst/>
          </a:prstGeom>
        </p:spPr>
      </p:pic>
      <p:pic>
        <p:nvPicPr>
          <p:cNvPr id="20" name="2">
            <a:extLst>
              <a:ext uri="{FF2B5EF4-FFF2-40B4-BE49-F238E27FC236}">
                <a16:creationId xmlns:a16="http://schemas.microsoft.com/office/drawing/2014/main" id="{E14A11E7-A303-40E7-B28A-FC0D1B12082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43" y="2628411"/>
            <a:ext cx="1674849" cy="573910"/>
          </a:xfrm>
          <a:prstGeom prst="rect">
            <a:avLst/>
          </a:prstGeom>
        </p:spPr>
      </p:pic>
      <p:pic>
        <p:nvPicPr>
          <p:cNvPr id="22" name="1">
            <a:extLst>
              <a:ext uri="{FF2B5EF4-FFF2-40B4-BE49-F238E27FC236}">
                <a16:creationId xmlns:a16="http://schemas.microsoft.com/office/drawing/2014/main" id="{BE3E5AA2-D79B-4149-A69B-4E8A5EDA5EB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43" y="1897841"/>
            <a:ext cx="1674849" cy="57391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AF3F46B8-F82F-4304-842B-68B5F470B46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590108">
            <a:off x="2861463" y="2187922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2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45221 0.567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04" y="2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5.55112E-17 L 0.4526 0.083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30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0.23828 -0.0219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14" y="-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0.66628 0.24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07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0.66628 -0.2351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07" y="-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0.2388 0.033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40" y="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>
            <a:extLst>
              <a:ext uri="{FF2B5EF4-FFF2-40B4-BE49-F238E27FC236}">
                <a16:creationId xmlns:a16="http://schemas.microsoft.com/office/drawing/2014/main" id="{169B3E42-ED8E-424F-9994-F64D42AFC861}"/>
              </a:ext>
            </a:extLst>
          </p:cNvPr>
          <p:cNvGrpSpPr/>
          <p:nvPr/>
        </p:nvGrpSpPr>
        <p:grpSpPr>
          <a:xfrm>
            <a:off x="595966" y="3859996"/>
            <a:ext cx="11104760" cy="2718138"/>
            <a:chOff x="-3831052" y="55353"/>
            <a:chExt cx="19820260" cy="6217799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A7B16E0C-086F-4D0F-AFC7-23D1E07C44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04717" y="55353"/>
              <a:ext cx="8184491" cy="6217799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0A54BB13-6509-4D31-A315-88DB60540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31052" y="55353"/>
              <a:ext cx="7638097" cy="6217797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72AE16-D88B-4F13-BD59-1A846A6D0EA0}"/>
              </a:ext>
            </a:extLst>
          </p:cNvPr>
          <p:cNvGrpSpPr/>
          <p:nvPr/>
        </p:nvGrpSpPr>
        <p:grpSpPr>
          <a:xfrm>
            <a:off x="-3262" y="42829"/>
            <a:ext cx="6221182" cy="822417"/>
            <a:chOff x="-3262" y="42829"/>
            <a:chExt cx="6221182" cy="82241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F3AF6B6-0001-4BF7-94FC-C4715797D452}"/>
                </a:ext>
              </a:extLst>
            </p:cNvPr>
            <p:cNvGrpSpPr/>
            <p:nvPr/>
          </p:nvGrpSpPr>
          <p:grpSpPr>
            <a:xfrm>
              <a:off x="-3262" y="70223"/>
              <a:ext cx="6221182" cy="640952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11EE6F29-37F3-4CF6-B95E-0F40BA550DF7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A99B41BB-923C-480C-96E4-21927B7464BC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1C7D6DC-FD58-4C51-8285-E9BE3D2A8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4EA0E10F-8044-40A4-8347-D3F08AE44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0778" y="42829"/>
              <a:ext cx="3625873" cy="822417"/>
            </a:xfrm>
            <a:prstGeom prst="rect">
              <a:avLst/>
            </a:prstGeom>
          </p:spPr>
        </p:pic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6AB2727D-9807-4F43-B45B-86E81E6111E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47BF4D9-45FB-435C-936A-A4F6D92CD2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690" y="806174"/>
            <a:ext cx="4804621" cy="678508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C003F6A-D32E-485A-B164-8D7C6F567ECB}"/>
              </a:ext>
            </a:extLst>
          </p:cNvPr>
          <p:cNvGrpSpPr/>
          <p:nvPr/>
        </p:nvGrpSpPr>
        <p:grpSpPr>
          <a:xfrm>
            <a:off x="4175760" y="2674059"/>
            <a:ext cx="3840480" cy="630495"/>
            <a:chOff x="4175760" y="2799653"/>
            <a:chExt cx="3840480" cy="63049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044E9F1-F5F3-4B65-B93B-11D36B9BE92F}"/>
                </a:ext>
              </a:extLst>
            </p:cNvPr>
            <p:cNvSpPr/>
            <p:nvPr/>
          </p:nvSpPr>
          <p:spPr>
            <a:xfrm>
              <a:off x="4175760" y="2799653"/>
              <a:ext cx="3840480" cy="58362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03547"/>
              </a:solidFill>
              <a:prstDash val="sysDash"/>
            </a:ln>
            <a:effectLst>
              <a:outerShdw dist="38100" dir="2700000" algn="tl" rotWithShape="0">
                <a:srgbClr val="10354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92234D1-D328-46AF-9A19-5DA91952ED4B}"/>
                </a:ext>
              </a:extLst>
            </p:cNvPr>
            <p:cNvSpPr/>
            <p:nvPr/>
          </p:nvSpPr>
          <p:spPr>
            <a:xfrm>
              <a:off x="4518485" y="2845373"/>
              <a:ext cx="31550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10354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ประเภทของสภาวะอารมณ์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E5C5C92-144D-4034-8AF9-F880A0116215}"/>
              </a:ext>
            </a:extLst>
          </p:cNvPr>
          <p:cNvGrpSpPr/>
          <p:nvPr/>
        </p:nvGrpSpPr>
        <p:grpSpPr>
          <a:xfrm>
            <a:off x="4518485" y="1459283"/>
            <a:ext cx="7314287" cy="1114807"/>
            <a:chOff x="4518485" y="1459283"/>
            <a:chExt cx="7314287" cy="1114807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0F934D0-59B7-4DA7-BEAB-26B4E42B4A8C}"/>
                </a:ext>
              </a:extLst>
            </p:cNvPr>
            <p:cNvSpPr txBox="1"/>
            <p:nvPr/>
          </p:nvSpPr>
          <p:spPr>
            <a:xfrm>
              <a:off x="4518485" y="1459283"/>
              <a:ext cx="51017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อารมณ์ของคนแต่ละคนมีหลากหลาย 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0" name="กล่องข้อความ 4">
              <a:extLst>
                <a:ext uri="{FF2B5EF4-FFF2-40B4-BE49-F238E27FC236}">
                  <a16:creationId xmlns:a16="http://schemas.microsoft.com/office/drawing/2014/main" id="{8D947435-4BC9-4DDA-B347-6B827E2C3E19}"/>
                </a:ext>
              </a:extLst>
            </p:cNvPr>
            <p:cNvSpPr txBox="1"/>
            <p:nvPr/>
          </p:nvSpPr>
          <p:spPr>
            <a:xfrm>
              <a:off x="4518486" y="1989315"/>
              <a:ext cx="731428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อารมณ์ของเราเปลี่ยนแปลงไปตามสถานการณ์ต่าง ๆ ที่เราเจอ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9F471AA-3E6D-40F9-9C80-4D43D280CBBE}"/>
              </a:ext>
            </a:extLst>
          </p:cNvPr>
          <p:cNvGrpSpPr/>
          <p:nvPr/>
        </p:nvGrpSpPr>
        <p:grpSpPr>
          <a:xfrm>
            <a:off x="595966" y="3593318"/>
            <a:ext cx="4411592" cy="2984815"/>
            <a:chOff x="595966" y="3593318"/>
            <a:chExt cx="4411592" cy="2984815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BDFACCE-6B01-407F-9B01-1C9CF8A3DCC3}"/>
                </a:ext>
              </a:extLst>
            </p:cNvPr>
            <p:cNvSpPr/>
            <p:nvPr/>
          </p:nvSpPr>
          <p:spPr>
            <a:xfrm>
              <a:off x="595966" y="3653083"/>
              <a:ext cx="4411592" cy="38363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20000"/>
                <a:lumOff val="80000"/>
                <a:alpha val="25000"/>
              </a:schemeClr>
            </a:solidFill>
            <a:ln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กล่องข้อความ 6">
              <a:extLst>
                <a:ext uri="{FF2B5EF4-FFF2-40B4-BE49-F238E27FC236}">
                  <a16:creationId xmlns:a16="http://schemas.microsoft.com/office/drawing/2014/main" id="{002DE975-2452-4DBD-9C54-C3D65C08D1AB}"/>
                </a:ext>
              </a:extLst>
            </p:cNvPr>
            <p:cNvSpPr txBox="1"/>
            <p:nvPr/>
          </p:nvSpPr>
          <p:spPr>
            <a:xfrm>
              <a:off x="1170467" y="3593318"/>
              <a:ext cx="27073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สภาวะอารมณ์เชิงบวก</a:t>
              </a:r>
            </a:p>
          </p:txBody>
        </p:sp>
        <p:sp>
          <p:nvSpPr>
            <p:cNvPr id="69" name="TextBox 1">
              <a:extLst>
                <a:ext uri="{FF2B5EF4-FFF2-40B4-BE49-F238E27FC236}">
                  <a16:creationId xmlns:a16="http://schemas.microsoft.com/office/drawing/2014/main" id="{A0B2C1DD-9F91-415F-B2C0-315E7BD81C5E}"/>
                </a:ext>
              </a:extLst>
            </p:cNvPr>
            <p:cNvSpPr txBox="1"/>
            <p:nvPr/>
          </p:nvSpPr>
          <p:spPr>
            <a:xfrm>
              <a:off x="662141" y="4300588"/>
              <a:ext cx="38172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ส่งผลดีต่อสุขภาพกายและจิตใจ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0" name="TextBox 1">
              <a:extLst>
                <a:ext uri="{FF2B5EF4-FFF2-40B4-BE49-F238E27FC236}">
                  <a16:creationId xmlns:a16="http://schemas.microsoft.com/office/drawing/2014/main" id="{E7B0D0DD-E1CC-48C6-9E98-51604DD463FF}"/>
                </a:ext>
              </a:extLst>
            </p:cNvPr>
            <p:cNvSpPr txBox="1"/>
            <p:nvPr/>
          </p:nvSpPr>
          <p:spPr>
            <a:xfrm>
              <a:off x="662141" y="4885363"/>
              <a:ext cx="36645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2800" dirty="0"/>
                <a:t>ไม่มีความเครียด</a:t>
              </a:r>
              <a:endParaRPr lang="en-US" sz="2800" dirty="0"/>
            </a:p>
          </p:txBody>
        </p:sp>
        <p:sp>
          <p:nvSpPr>
            <p:cNvPr id="71" name="TextBox 1">
              <a:extLst>
                <a:ext uri="{FF2B5EF4-FFF2-40B4-BE49-F238E27FC236}">
                  <a16:creationId xmlns:a16="http://schemas.microsoft.com/office/drawing/2014/main" id="{F4939E91-1071-4B85-9873-D27A72D6ED24}"/>
                </a:ext>
              </a:extLst>
            </p:cNvPr>
            <p:cNvSpPr txBox="1"/>
            <p:nvPr/>
          </p:nvSpPr>
          <p:spPr>
            <a:xfrm>
              <a:off x="662141" y="5470138"/>
              <a:ext cx="36645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2800" dirty="0"/>
                <a:t>เติบโตอย่างแข็งแรง ร่าเริง</a:t>
              </a:r>
              <a:endParaRPr lang="en-US" sz="2800" dirty="0"/>
            </a:p>
          </p:txBody>
        </p:sp>
        <p:sp>
          <p:nvSpPr>
            <p:cNvPr id="72" name="TextBox 1">
              <a:extLst>
                <a:ext uri="{FF2B5EF4-FFF2-40B4-BE49-F238E27FC236}">
                  <a16:creationId xmlns:a16="http://schemas.microsoft.com/office/drawing/2014/main" id="{0E5D3A76-8594-49DE-BD68-3AACD139C878}"/>
                </a:ext>
              </a:extLst>
            </p:cNvPr>
            <p:cNvSpPr txBox="1"/>
            <p:nvPr/>
          </p:nvSpPr>
          <p:spPr>
            <a:xfrm>
              <a:off x="662141" y="6054913"/>
              <a:ext cx="36645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2800" dirty="0"/>
                <a:t>เป็นที่รักของคนรอบข้าง</a:t>
              </a:r>
              <a:endParaRPr lang="en-US" sz="2800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B0262EE-322F-4DF3-B17C-201796870989}"/>
              </a:ext>
            </a:extLst>
          </p:cNvPr>
          <p:cNvGrpSpPr/>
          <p:nvPr/>
        </p:nvGrpSpPr>
        <p:grpSpPr>
          <a:xfrm>
            <a:off x="6927773" y="3597342"/>
            <a:ext cx="6061550" cy="2980791"/>
            <a:chOff x="6927773" y="3597342"/>
            <a:chExt cx="6061550" cy="2980791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D1A027E0-B731-479C-BE0E-3C5210D08C10}"/>
                </a:ext>
              </a:extLst>
            </p:cNvPr>
            <p:cNvSpPr/>
            <p:nvPr/>
          </p:nvSpPr>
          <p:spPr>
            <a:xfrm>
              <a:off x="6927773" y="3653083"/>
              <a:ext cx="4772954" cy="38363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30000"/>
              </a:schemeClr>
            </a:solidFill>
            <a:ln>
              <a:noFill/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กล่องข้อความ 7">
              <a:extLst>
                <a:ext uri="{FF2B5EF4-FFF2-40B4-BE49-F238E27FC236}">
                  <a16:creationId xmlns:a16="http://schemas.microsoft.com/office/drawing/2014/main" id="{06C97A4E-717D-479D-9415-A1E6E58572B4}"/>
                </a:ext>
              </a:extLst>
            </p:cNvPr>
            <p:cNvSpPr txBox="1"/>
            <p:nvPr/>
          </p:nvSpPr>
          <p:spPr>
            <a:xfrm>
              <a:off x="8498311" y="3597342"/>
              <a:ext cx="267658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D64B34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สภาวะอารมณ์เชิงลบ</a:t>
              </a:r>
            </a:p>
          </p:txBody>
        </p:sp>
        <p:sp>
          <p:nvSpPr>
            <p:cNvPr id="73" name="TextBox 1">
              <a:extLst>
                <a:ext uri="{FF2B5EF4-FFF2-40B4-BE49-F238E27FC236}">
                  <a16:creationId xmlns:a16="http://schemas.microsoft.com/office/drawing/2014/main" id="{6ED0E568-C3BD-4311-9E0E-6017444543B3}"/>
                </a:ext>
              </a:extLst>
            </p:cNvPr>
            <p:cNvSpPr txBox="1"/>
            <p:nvPr/>
          </p:nvSpPr>
          <p:spPr>
            <a:xfrm>
              <a:off x="8069488" y="4305408"/>
              <a:ext cx="4702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ส่งผลเสียต่อสุขภาพกายและจิตใจ</a:t>
              </a:r>
              <a:endParaRPr lang="en-US" dirty="0"/>
            </a:p>
          </p:txBody>
        </p:sp>
        <p:sp>
          <p:nvSpPr>
            <p:cNvPr id="74" name="TextBox 1">
              <a:extLst>
                <a:ext uri="{FF2B5EF4-FFF2-40B4-BE49-F238E27FC236}">
                  <a16:creationId xmlns:a16="http://schemas.microsoft.com/office/drawing/2014/main" id="{207207C0-5AD0-45FA-A48C-A7CE58EEB64F}"/>
                </a:ext>
              </a:extLst>
            </p:cNvPr>
            <p:cNvSpPr txBox="1"/>
            <p:nvPr/>
          </p:nvSpPr>
          <p:spPr>
            <a:xfrm>
              <a:off x="8069488" y="4895003"/>
              <a:ext cx="49198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ความเครียด สุขภาพจิตหม่นหมอง</a:t>
              </a:r>
              <a:endParaRPr lang="en-US" dirty="0"/>
            </a:p>
          </p:txBody>
        </p:sp>
        <p:sp>
          <p:nvSpPr>
            <p:cNvPr id="75" name="TextBox 1">
              <a:extLst>
                <a:ext uri="{FF2B5EF4-FFF2-40B4-BE49-F238E27FC236}">
                  <a16:creationId xmlns:a16="http://schemas.microsoft.com/office/drawing/2014/main" id="{7239E439-4B33-4637-89D4-BA9B1C5DF8F1}"/>
                </a:ext>
              </a:extLst>
            </p:cNvPr>
            <p:cNvSpPr txBox="1"/>
            <p:nvPr/>
          </p:nvSpPr>
          <p:spPr>
            <a:xfrm>
              <a:off x="8069488" y="5474958"/>
              <a:ext cx="40984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เกิดโรคภัยไข้เจ็บง่าย</a:t>
              </a:r>
              <a:endParaRPr lang="en-US" dirty="0"/>
            </a:p>
          </p:txBody>
        </p:sp>
        <p:sp>
          <p:nvSpPr>
            <p:cNvPr id="76" name="TextBox 1">
              <a:extLst>
                <a:ext uri="{FF2B5EF4-FFF2-40B4-BE49-F238E27FC236}">
                  <a16:creationId xmlns:a16="http://schemas.microsoft.com/office/drawing/2014/main" id="{2A5F87C6-6341-476B-8773-57BA0E753BA0}"/>
                </a:ext>
              </a:extLst>
            </p:cNvPr>
            <p:cNvSpPr txBox="1"/>
            <p:nvPr/>
          </p:nvSpPr>
          <p:spPr>
            <a:xfrm>
              <a:off x="8069488" y="6054913"/>
              <a:ext cx="39921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ไม่เข้าหาผู้คน</a:t>
              </a:r>
              <a:endParaRPr lang="en-US" dirty="0"/>
            </a:p>
          </p:txBody>
        </p:sp>
      </p:grpSp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135269-A646-479E-B89F-50282949D9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88565DD-03E9-4F0C-83E5-154C6D4A9E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706" y="3472368"/>
            <a:ext cx="1895064" cy="322514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328C6ED-DB22-4385-83E3-BDD4F82C9F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96561" y="3487710"/>
            <a:ext cx="1450036" cy="3217890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15BE49A7-2F6F-4335-8E4F-A9A679277252}"/>
              </a:ext>
            </a:extLst>
          </p:cNvPr>
          <p:cNvGrpSpPr/>
          <p:nvPr/>
        </p:nvGrpSpPr>
        <p:grpSpPr>
          <a:xfrm>
            <a:off x="359228" y="1655178"/>
            <a:ext cx="3942633" cy="587908"/>
            <a:chOff x="511628" y="1815198"/>
            <a:chExt cx="3942633" cy="587908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A210D6CC-A058-439C-B4ED-F1A0E7444E5C}"/>
                </a:ext>
              </a:extLst>
            </p:cNvPr>
            <p:cNvSpPr/>
            <p:nvPr/>
          </p:nvSpPr>
          <p:spPr>
            <a:xfrm>
              <a:off x="511628" y="1915074"/>
              <a:ext cx="3942633" cy="4479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133DE6CB-E523-4B2F-98A6-121DFB38A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5086" y="1815198"/>
              <a:ext cx="587909" cy="587908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9DDA736D-FE66-4437-B507-4751D858C8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2892" y="1815198"/>
              <a:ext cx="587909" cy="587908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EC968A43-B1F8-451C-99ED-356C435B5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366" y="1815198"/>
              <a:ext cx="587909" cy="587908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7D3DB09B-79E2-45D8-80E9-ABE525522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7418" y="1815198"/>
              <a:ext cx="691051" cy="587908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3C8C0A1A-334A-4A3F-9E20-26E33BC64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9614" y="1815198"/>
              <a:ext cx="587909" cy="5879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480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AE74773E-37EB-4D06-BB3E-00A148D5F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324" y="1009362"/>
            <a:ext cx="6257353" cy="689446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71329C7A-A42E-4B18-B6D6-CCB57AA025B4}"/>
              </a:ext>
            </a:extLst>
          </p:cNvPr>
          <p:cNvGrpSpPr/>
          <p:nvPr/>
        </p:nvGrpSpPr>
        <p:grpSpPr>
          <a:xfrm>
            <a:off x="-3262" y="42829"/>
            <a:ext cx="6221182" cy="822417"/>
            <a:chOff x="-3262" y="42829"/>
            <a:chExt cx="6221182" cy="822417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90A00DC-625A-44F6-BC51-4ABA92715ED1}"/>
                </a:ext>
              </a:extLst>
            </p:cNvPr>
            <p:cNvGrpSpPr/>
            <p:nvPr/>
          </p:nvGrpSpPr>
          <p:grpSpPr>
            <a:xfrm>
              <a:off x="-3262" y="70223"/>
              <a:ext cx="6221182" cy="640952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44CAEA69-636D-4002-A191-73F10079AFA3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374D9C67-A23A-4303-8E94-4F01F3D09DBF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65CED9E7-107B-43DC-8A79-82C3542C0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F3ED00F4-A88F-4AB2-AAE1-FE9D3E9C1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0778" y="42829"/>
              <a:ext cx="3625873" cy="822417"/>
            </a:xfrm>
            <a:prstGeom prst="rect">
              <a:avLst/>
            </a:prstGeom>
          </p:spPr>
        </p:pic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308BF053-20D3-4813-8384-D1717BB4F16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5" name="Picture 4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F6A3969-3CCC-4FFD-B59F-93DB7647A7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F8512F1-C46F-4065-AC53-B944C6C874F3}"/>
              </a:ext>
            </a:extLst>
          </p:cNvPr>
          <p:cNvGrpSpPr/>
          <p:nvPr/>
        </p:nvGrpSpPr>
        <p:grpSpPr>
          <a:xfrm>
            <a:off x="609600" y="1882437"/>
            <a:ext cx="2051882" cy="3784676"/>
            <a:chOff x="609600" y="1882437"/>
            <a:chExt cx="2051882" cy="3784676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21C04B48-2E80-4125-9E65-E42BFD2E4003}"/>
                </a:ext>
              </a:extLst>
            </p:cNvPr>
            <p:cNvSpPr/>
            <p:nvPr/>
          </p:nvSpPr>
          <p:spPr>
            <a:xfrm>
              <a:off x="609600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63726FF1-8981-4B2D-9A98-A60516423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428" y="2059766"/>
              <a:ext cx="1516226" cy="2910414"/>
            </a:xfrm>
            <a:prstGeom prst="rect">
              <a:avLst/>
            </a:prstGeom>
          </p:spPr>
        </p:pic>
        <p:sp>
          <p:nvSpPr>
            <p:cNvPr id="3072" name="Rectangle: Rounded Corners 3071">
              <a:extLst>
                <a:ext uri="{FF2B5EF4-FFF2-40B4-BE49-F238E27FC236}">
                  <a16:creationId xmlns:a16="http://schemas.microsoft.com/office/drawing/2014/main" id="{562B7022-A8D1-4260-BA3B-6B98EC345C63}"/>
                </a:ext>
              </a:extLst>
            </p:cNvPr>
            <p:cNvSpPr/>
            <p:nvPr/>
          </p:nvSpPr>
          <p:spPr>
            <a:xfrm>
              <a:off x="769214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rgbClr val="DAE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3" name="TextBox 3072">
              <a:extLst>
                <a:ext uri="{FF2B5EF4-FFF2-40B4-BE49-F238E27FC236}">
                  <a16:creationId xmlns:a16="http://schemas.microsoft.com/office/drawing/2014/main" id="{EF6B2CA8-A986-4BAA-9ABC-9374C09A65CE}"/>
                </a:ext>
              </a:extLst>
            </p:cNvPr>
            <p:cNvSpPr txBox="1"/>
            <p:nvPr/>
          </p:nvSpPr>
          <p:spPr>
            <a:xfrm>
              <a:off x="1217191" y="5082338"/>
              <a:ext cx="8402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ขำขัน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61144CD-7278-415B-B27B-52ED745565A5}"/>
              </a:ext>
            </a:extLst>
          </p:cNvPr>
          <p:cNvGrpSpPr/>
          <p:nvPr/>
        </p:nvGrpSpPr>
        <p:grpSpPr>
          <a:xfrm>
            <a:off x="7300289" y="1882437"/>
            <a:ext cx="2051882" cy="4896468"/>
            <a:chOff x="7300289" y="1882437"/>
            <a:chExt cx="2051882" cy="4896468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07FCD3DC-596A-4122-8701-43897E6A5E43}"/>
                </a:ext>
              </a:extLst>
            </p:cNvPr>
            <p:cNvSpPr/>
            <p:nvPr/>
          </p:nvSpPr>
          <p:spPr>
            <a:xfrm>
              <a:off x="7300289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1A5DEAE8-86D4-4658-84F2-44F965380C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121"/>
            <a:stretch/>
          </p:blipFill>
          <p:spPr>
            <a:xfrm>
              <a:off x="7471135" y="2007323"/>
              <a:ext cx="1736248" cy="3017559"/>
            </a:xfrm>
            <a:prstGeom prst="rect">
              <a:avLst/>
            </a:prstGeom>
          </p:spPr>
        </p:pic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30050F09-DC8F-4F67-AEEF-84FBB6F5D026}"/>
                </a:ext>
              </a:extLst>
            </p:cNvPr>
            <p:cNvSpPr/>
            <p:nvPr/>
          </p:nvSpPr>
          <p:spPr>
            <a:xfrm>
              <a:off x="7451031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rgbClr val="DAE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F29E398-70B4-476C-893F-3AA1A0730D8F}"/>
                </a:ext>
              </a:extLst>
            </p:cNvPr>
            <p:cNvSpPr txBox="1"/>
            <p:nvPr/>
          </p:nvSpPr>
          <p:spPr>
            <a:xfrm>
              <a:off x="8008012" y="5082338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ดีใจ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ACEF594A-3138-4058-8D61-88BF3A7B3CE7}"/>
                </a:ext>
              </a:extLst>
            </p:cNvPr>
            <p:cNvSpPr/>
            <p:nvPr/>
          </p:nvSpPr>
          <p:spPr>
            <a:xfrm>
              <a:off x="7449363" y="5628377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rgbClr val="DAE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B726796-454B-49AD-AFBA-F88680850CF5}"/>
                </a:ext>
              </a:extLst>
            </p:cNvPr>
            <p:cNvSpPr txBox="1"/>
            <p:nvPr/>
          </p:nvSpPr>
          <p:spPr>
            <a:xfrm>
              <a:off x="7657694" y="5627881"/>
              <a:ext cx="1319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มีความสุข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D26F315-3DCD-4752-A565-F962957EBC5D}"/>
                </a:ext>
              </a:extLst>
            </p:cNvPr>
            <p:cNvSpPr/>
            <p:nvPr/>
          </p:nvSpPr>
          <p:spPr>
            <a:xfrm>
              <a:off x="7449363" y="6183740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rgbClr val="DAE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CDA4432D-7D73-4B5A-9E2A-1E30471FD54F}"/>
                </a:ext>
              </a:extLst>
            </p:cNvPr>
            <p:cNvSpPr txBox="1"/>
            <p:nvPr/>
          </p:nvSpPr>
          <p:spPr>
            <a:xfrm>
              <a:off x="7768303" y="6194130"/>
              <a:ext cx="10983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สบายใจ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DFB8FD8-C440-4370-A8FE-1C909B8460C0}"/>
              </a:ext>
            </a:extLst>
          </p:cNvPr>
          <p:cNvGrpSpPr/>
          <p:nvPr/>
        </p:nvGrpSpPr>
        <p:grpSpPr>
          <a:xfrm>
            <a:off x="2839830" y="1882437"/>
            <a:ext cx="2051882" cy="3742089"/>
            <a:chOff x="2839830" y="1882437"/>
            <a:chExt cx="2051882" cy="3742089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6BA410C8-29A7-46CD-8C9B-14040A02334D}"/>
                </a:ext>
              </a:extLst>
            </p:cNvPr>
            <p:cNvSpPr/>
            <p:nvPr/>
          </p:nvSpPr>
          <p:spPr>
            <a:xfrm>
              <a:off x="2839830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EBA7F637-5E9E-4252-9BC7-93A103988411}"/>
                </a:ext>
              </a:extLst>
            </p:cNvPr>
            <p:cNvSpPr/>
            <p:nvPr/>
          </p:nvSpPr>
          <p:spPr>
            <a:xfrm>
              <a:off x="2989606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rgbClr val="DAE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47E0772-D90C-4057-8F44-6CC58DD57261}"/>
                </a:ext>
              </a:extLst>
            </p:cNvPr>
            <p:cNvSpPr txBox="1"/>
            <p:nvPr/>
          </p:nvSpPr>
          <p:spPr>
            <a:xfrm>
              <a:off x="3514527" y="5039751"/>
              <a:ext cx="686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สนุก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076" name="Picture 3075">
              <a:extLst>
                <a:ext uri="{FF2B5EF4-FFF2-40B4-BE49-F238E27FC236}">
                  <a16:creationId xmlns:a16="http://schemas.microsoft.com/office/drawing/2014/main" id="{8F059B43-8E6E-45C2-8A21-E749C10DF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2400" y="2005536"/>
              <a:ext cx="1832657" cy="2870109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164E697-2127-4440-A9CE-88A5D8BE78CE}"/>
              </a:ext>
            </a:extLst>
          </p:cNvPr>
          <p:cNvGrpSpPr/>
          <p:nvPr/>
        </p:nvGrpSpPr>
        <p:grpSpPr>
          <a:xfrm>
            <a:off x="5066982" y="1882437"/>
            <a:ext cx="2051882" cy="4341105"/>
            <a:chOff x="5066982" y="1882437"/>
            <a:chExt cx="2051882" cy="4341105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5D445CE0-388A-4F1E-BCBD-9B1ADDC82938}"/>
                </a:ext>
              </a:extLst>
            </p:cNvPr>
            <p:cNvSpPr/>
            <p:nvPr/>
          </p:nvSpPr>
          <p:spPr>
            <a:xfrm>
              <a:off x="5066982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EF64C296-316D-4A6C-AE6D-4444A65BB3FF}"/>
                </a:ext>
              </a:extLst>
            </p:cNvPr>
            <p:cNvSpPr/>
            <p:nvPr/>
          </p:nvSpPr>
          <p:spPr>
            <a:xfrm>
              <a:off x="5229156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rgbClr val="DAE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60F9469F-A7CE-439D-BD1A-4BCD2AB7FED3}"/>
                </a:ext>
              </a:extLst>
            </p:cNvPr>
            <p:cNvSpPr txBox="1"/>
            <p:nvPr/>
          </p:nvSpPr>
          <p:spPr>
            <a:xfrm>
              <a:off x="5660301" y="5082338"/>
              <a:ext cx="8739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ชื่นชม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F41F7CE9-6504-4FB1-B52C-A118CA423A35}"/>
                </a:ext>
              </a:extLst>
            </p:cNvPr>
            <p:cNvSpPr/>
            <p:nvPr/>
          </p:nvSpPr>
          <p:spPr>
            <a:xfrm>
              <a:off x="5229156" y="5628377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rgbClr val="DAE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5F9E345B-519C-4D2C-A7D1-0F3B454E3D88}"/>
                </a:ext>
              </a:extLst>
            </p:cNvPr>
            <p:cNvSpPr txBox="1"/>
            <p:nvPr/>
          </p:nvSpPr>
          <p:spPr>
            <a:xfrm>
              <a:off x="5571336" y="5638767"/>
              <a:ext cx="10518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ปลื้มปิติ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078" name="Picture 3077">
              <a:extLst>
                <a:ext uri="{FF2B5EF4-FFF2-40B4-BE49-F238E27FC236}">
                  <a16:creationId xmlns:a16="http://schemas.microsoft.com/office/drawing/2014/main" id="{7D5EF442-EE85-4634-BC00-ECEA4E45F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5515" y="1978110"/>
              <a:ext cx="1287594" cy="2949319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6F2A91C-2B89-4203-8CAA-28A34D3E2EC2}"/>
              </a:ext>
            </a:extLst>
          </p:cNvPr>
          <p:cNvGrpSpPr/>
          <p:nvPr/>
        </p:nvGrpSpPr>
        <p:grpSpPr>
          <a:xfrm>
            <a:off x="9530518" y="1882437"/>
            <a:ext cx="2051882" cy="4334061"/>
            <a:chOff x="9530518" y="1882437"/>
            <a:chExt cx="2051882" cy="4334061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6C586AD-32CE-4A76-93E3-23031B5864C1}"/>
                </a:ext>
              </a:extLst>
            </p:cNvPr>
            <p:cNvSpPr/>
            <p:nvPr/>
          </p:nvSpPr>
          <p:spPr>
            <a:xfrm>
              <a:off x="9530518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EDF585D5-8647-4D25-A72A-867A8724060B}"/>
                </a:ext>
              </a:extLst>
            </p:cNvPr>
            <p:cNvSpPr/>
            <p:nvPr/>
          </p:nvSpPr>
          <p:spPr>
            <a:xfrm>
              <a:off x="9686538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rgbClr val="DAE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8A7FD6A-4CCF-4908-8EEC-20C3BE3BCBF9}"/>
                </a:ext>
              </a:extLst>
            </p:cNvPr>
            <p:cNvSpPr txBox="1"/>
            <p:nvPr/>
          </p:nvSpPr>
          <p:spPr>
            <a:xfrm>
              <a:off x="10134515" y="5082338"/>
              <a:ext cx="8402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รัก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75F8C976-D39E-4050-8A03-0DDDC22F8441}"/>
                </a:ext>
              </a:extLst>
            </p:cNvPr>
            <p:cNvSpPr/>
            <p:nvPr/>
          </p:nvSpPr>
          <p:spPr>
            <a:xfrm>
              <a:off x="9686538" y="5624526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rgbClr val="DAE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7445DD5-AF10-4E11-9C71-BC0F01511F93}"/>
                </a:ext>
              </a:extLst>
            </p:cNvPr>
            <p:cNvSpPr txBox="1"/>
            <p:nvPr/>
          </p:nvSpPr>
          <p:spPr>
            <a:xfrm>
              <a:off x="10027668" y="5631723"/>
              <a:ext cx="10539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ขอบใจ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080" name="Picture 3079">
              <a:extLst>
                <a:ext uri="{FF2B5EF4-FFF2-40B4-BE49-F238E27FC236}">
                  <a16:creationId xmlns:a16="http://schemas.microsoft.com/office/drawing/2014/main" id="{BBDDE4EA-7B5E-4265-BB56-16F822A90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6125" y="2007323"/>
              <a:ext cx="1997518" cy="29551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320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FB3213F5-F09B-4BA3-8C9D-D02ED0175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882" y="1053548"/>
            <a:ext cx="6064236" cy="689446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E654F016-913E-40FA-BC72-AF6F00BD9679}"/>
              </a:ext>
            </a:extLst>
          </p:cNvPr>
          <p:cNvGrpSpPr/>
          <p:nvPr/>
        </p:nvGrpSpPr>
        <p:grpSpPr>
          <a:xfrm>
            <a:off x="-3262" y="42829"/>
            <a:ext cx="6221182" cy="822417"/>
            <a:chOff x="-3262" y="42829"/>
            <a:chExt cx="6221182" cy="82241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E9474ED3-147C-4F4B-A328-EECBE67409DA}"/>
                </a:ext>
              </a:extLst>
            </p:cNvPr>
            <p:cNvGrpSpPr/>
            <p:nvPr/>
          </p:nvGrpSpPr>
          <p:grpSpPr>
            <a:xfrm>
              <a:off x="-3262" y="70223"/>
              <a:ext cx="6221182" cy="640952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34D84BB9-1D32-4A4C-BD77-221DB158C5E4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3C73E074-A1BE-4A99-81FE-1F6275FFA345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3F824F0-2F7A-41F4-9950-D1C87B47A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D9BF3B40-7B52-4DF9-90F4-782ABDB47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0778" y="42829"/>
              <a:ext cx="3625873" cy="822417"/>
            </a:xfrm>
            <a:prstGeom prst="rect">
              <a:avLst/>
            </a:prstGeom>
          </p:spPr>
        </p:pic>
      </p:grpSp>
      <p:pic>
        <p:nvPicPr>
          <p:cNvPr id="54" name="Picture 53">
            <a:extLst>
              <a:ext uri="{FF2B5EF4-FFF2-40B4-BE49-F238E27FC236}">
                <a16:creationId xmlns:a16="http://schemas.microsoft.com/office/drawing/2014/main" id="{E5218A85-F9E1-460E-923A-3E195E0FBE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9CFD5F-0C7D-46EB-988A-1CC4908D7C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1DE6EE2-A44E-4D4C-BDBA-06B47111C60E}"/>
              </a:ext>
            </a:extLst>
          </p:cNvPr>
          <p:cNvGrpSpPr/>
          <p:nvPr/>
        </p:nvGrpSpPr>
        <p:grpSpPr>
          <a:xfrm>
            <a:off x="6398199" y="1813754"/>
            <a:ext cx="2051882" cy="3853359"/>
            <a:chOff x="6398199" y="1813754"/>
            <a:chExt cx="2051882" cy="3853359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A7F9E4D3-C6FD-4E8D-BDBD-0D19229CFF42}"/>
                </a:ext>
              </a:extLst>
            </p:cNvPr>
            <p:cNvSpPr/>
            <p:nvPr/>
          </p:nvSpPr>
          <p:spPr>
            <a:xfrm>
              <a:off x="6398199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1CC05E35-E1B7-4C94-8CD7-37D75D02B175}"/>
                </a:ext>
              </a:extLst>
            </p:cNvPr>
            <p:cNvSpPr/>
            <p:nvPr/>
          </p:nvSpPr>
          <p:spPr>
            <a:xfrm>
              <a:off x="6560373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3B09D0A-2A7A-4342-9977-81D1CB09E6A2}"/>
                </a:ext>
              </a:extLst>
            </p:cNvPr>
            <p:cNvSpPr txBox="1"/>
            <p:nvPr/>
          </p:nvSpPr>
          <p:spPr>
            <a:xfrm>
              <a:off x="6969077" y="5082338"/>
              <a:ext cx="9188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เกลียด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2D34303D-087B-43AB-B727-6D53B7302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1890" y="1813754"/>
              <a:ext cx="1506963" cy="3149226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BE688E2-E5B4-4F5E-9A14-A961531A316B}"/>
              </a:ext>
            </a:extLst>
          </p:cNvPr>
          <p:cNvGrpSpPr/>
          <p:nvPr/>
        </p:nvGrpSpPr>
        <p:grpSpPr>
          <a:xfrm>
            <a:off x="3741920" y="1882437"/>
            <a:ext cx="2051882" cy="3774747"/>
            <a:chOff x="3741920" y="1882437"/>
            <a:chExt cx="2051882" cy="3774747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20D1C9CC-88B1-4613-8C8F-FA1A4F5D1625}"/>
                </a:ext>
              </a:extLst>
            </p:cNvPr>
            <p:cNvSpPr/>
            <p:nvPr/>
          </p:nvSpPr>
          <p:spPr>
            <a:xfrm>
              <a:off x="3741920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E1EEE11C-7BFE-4AB0-A2DD-802C84280839}"/>
                </a:ext>
              </a:extLst>
            </p:cNvPr>
            <p:cNvSpPr/>
            <p:nvPr/>
          </p:nvSpPr>
          <p:spPr>
            <a:xfrm>
              <a:off x="3891696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E004CDD9-BC42-431B-87E6-ACDA4A7CD427}"/>
                </a:ext>
              </a:extLst>
            </p:cNvPr>
            <p:cNvSpPr txBox="1"/>
            <p:nvPr/>
          </p:nvSpPr>
          <p:spPr>
            <a:xfrm>
              <a:off x="4125673" y="5072409"/>
              <a:ext cx="12682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เบื่อหน่าย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4A87720-0231-44CE-9628-2BB4B641B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20931" y="2048850"/>
              <a:ext cx="1419014" cy="2921500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8E98239-47A4-4348-ABEE-C9185AB37014}"/>
              </a:ext>
            </a:extLst>
          </p:cNvPr>
          <p:cNvGrpSpPr/>
          <p:nvPr/>
        </p:nvGrpSpPr>
        <p:grpSpPr>
          <a:xfrm>
            <a:off x="9054478" y="1882437"/>
            <a:ext cx="2051882" cy="4330219"/>
            <a:chOff x="9054478" y="1882437"/>
            <a:chExt cx="2051882" cy="4330219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4B60A58E-D6B1-40FD-A79A-2AFB52E5BA9B}"/>
                </a:ext>
              </a:extLst>
            </p:cNvPr>
            <p:cNvSpPr/>
            <p:nvPr/>
          </p:nvSpPr>
          <p:spPr>
            <a:xfrm>
              <a:off x="9054478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04D8D70-BF95-4EE7-8479-7EE82F13B1B9}"/>
                </a:ext>
              </a:extLst>
            </p:cNvPr>
            <p:cNvSpPr/>
            <p:nvPr/>
          </p:nvSpPr>
          <p:spPr>
            <a:xfrm>
              <a:off x="9205220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AEC5184-7CBA-4B81-8CAC-6FB38D6C1721}"/>
                </a:ext>
              </a:extLst>
            </p:cNvPr>
            <p:cNvSpPr txBox="1"/>
            <p:nvPr/>
          </p:nvSpPr>
          <p:spPr>
            <a:xfrm>
              <a:off x="9670831" y="5082338"/>
              <a:ext cx="8050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ริษยา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C9E12282-6278-431E-AF54-4B0A7E75087A}"/>
                </a:ext>
              </a:extLst>
            </p:cNvPr>
            <p:cNvSpPr/>
            <p:nvPr/>
          </p:nvSpPr>
          <p:spPr>
            <a:xfrm>
              <a:off x="9203552" y="5628377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47ED1AF-CED3-4351-B4C9-2CF47B57460C}"/>
                </a:ext>
              </a:extLst>
            </p:cNvPr>
            <p:cNvSpPr txBox="1"/>
            <p:nvPr/>
          </p:nvSpPr>
          <p:spPr>
            <a:xfrm>
              <a:off x="9665960" y="5627881"/>
              <a:ext cx="8114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อิจฉา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768F303-131D-4F8A-AFAB-FDAD02395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46663" y="2020599"/>
              <a:ext cx="1431562" cy="294238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780FB-9611-4B40-88C9-5DB46121A03C}"/>
              </a:ext>
            </a:extLst>
          </p:cNvPr>
          <p:cNvGrpSpPr/>
          <p:nvPr/>
        </p:nvGrpSpPr>
        <p:grpSpPr>
          <a:xfrm>
            <a:off x="1085641" y="1882437"/>
            <a:ext cx="2051882" cy="4338139"/>
            <a:chOff x="1085641" y="1882437"/>
            <a:chExt cx="2051882" cy="4338139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B10B6B11-961D-4892-A295-C041CCAFC3A3}"/>
                </a:ext>
              </a:extLst>
            </p:cNvPr>
            <p:cNvSpPr/>
            <p:nvPr/>
          </p:nvSpPr>
          <p:spPr>
            <a:xfrm>
              <a:off x="1085641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C445E235-39C0-4EA9-A6CF-8FB1CD12B1B2}"/>
                </a:ext>
              </a:extLst>
            </p:cNvPr>
            <p:cNvSpPr/>
            <p:nvPr/>
          </p:nvSpPr>
          <p:spPr>
            <a:xfrm>
              <a:off x="1245255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9A7E35B-FECD-451A-B163-C26A6023C1CB}"/>
                </a:ext>
              </a:extLst>
            </p:cNvPr>
            <p:cNvSpPr txBox="1"/>
            <p:nvPr/>
          </p:nvSpPr>
          <p:spPr>
            <a:xfrm>
              <a:off x="1747734" y="5082338"/>
              <a:ext cx="7312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โกรธ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64A17EEB-369F-4B82-9CFA-6811D36ED5E2}"/>
                </a:ext>
              </a:extLst>
            </p:cNvPr>
            <p:cNvSpPr/>
            <p:nvPr/>
          </p:nvSpPr>
          <p:spPr>
            <a:xfrm>
              <a:off x="1245255" y="5625411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4263A08-2475-40A0-97B2-075ED5787462}"/>
                </a:ext>
              </a:extLst>
            </p:cNvPr>
            <p:cNvSpPr txBox="1"/>
            <p:nvPr/>
          </p:nvSpPr>
          <p:spPr>
            <a:xfrm>
              <a:off x="1544954" y="5635801"/>
              <a:ext cx="11368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หงุดหงิด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CE26C6F-1CD4-409F-918A-478AF519B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18755" y="1997198"/>
              <a:ext cx="1468137" cy="2979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247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E654F016-913E-40FA-BC72-AF6F00BD9679}"/>
              </a:ext>
            </a:extLst>
          </p:cNvPr>
          <p:cNvGrpSpPr/>
          <p:nvPr/>
        </p:nvGrpSpPr>
        <p:grpSpPr>
          <a:xfrm>
            <a:off x="-3262" y="42829"/>
            <a:ext cx="6221182" cy="822417"/>
            <a:chOff x="-3262" y="42829"/>
            <a:chExt cx="6221182" cy="82241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E9474ED3-147C-4F4B-A328-EECBE67409DA}"/>
                </a:ext>
              </a:extLst>
            </p:cNvPr>
            <p:cNvGrpSpPr/>
            <p:nvPr/>
          </p:nvGrpSpPr>
          <p:grpSpPr>
            <a:xfrm>
              <a:off x="-3262" y="70223"/>
              <a:ext cx="6221182" cy="640952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34D84BB9-1D32-4A4C-BD77-221DB158C5E4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3C73E074-A1BE-4A99-81FE-1F6275FFA345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3F824F0-2F7A-41F4-9950-D1C87B47A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D9BF3B40-7B52-4DF9-90F4-782ABDB47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0778" y="42829"/>
              <a:ext cx="3625873" cy="822417"/>
            </a:xfrm>
            <a:prstGeom prst="rect">
              <a:avLst/>
            </a:prstGeom>
          </p:spPr>
        </p:pic>
      </p:grpSp>
      <p:pic>
        <p:nvPicPr>
          <p:cNvPr id="54" name="Picture 53">
            <a:extLst>
              <a:ext uri="{FF2B5EF4-FFF2-40B4-BE49-F238E27FC236}">
                <a16:creationId xmlns:a16="http://schemas.microsoft.com/office/drawing/2014/main" id="{E5218A85-F9E1-460E-923A-3E195E0FBE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9CFD5F-0C7D-46EB-988A-1CC4908D7C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CC5A32F-DF5C-4402-A5AD-DB1FCB65364F}"/>
              </a:ext>
            </a:extLst>
          </p:cNvPr>
          <p:cNvGrpSpPr/>
          <p:nvPr/>
        </p:nvGrpSpPr>
        <p:grpSpPr>
          <a:xfrm>
            <a:off x="2413780" y="1882437"/>
            <a:ext cx="2051882" cy="4338139"/>
            <a:chOff x="2413780" y="1882437"/>
            <a:chExt cx="2051882" cy="4338139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B10B6B11-961D-4892-A295-C041CCAFC3A3}"/>
                </a:ext>
              </a:extLst>
            </p:cNvPr>
            <p:cNvSpPr/>
            <p:nvPr/>
          </p:nvSpPr>
          <p:spPr>
            <a:xfrm>
              <a:off x="2413780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C445E235-39C0-4EA9-A6CF-8FB1CD12B1B2}"/>
                </a:ext>
              </a:extLst>
            </p:cNvPr>
            <p:cNvSpPr/>
            <p:nvPr/>
          </p:nvSpPr>
          <p:spPr>
            <a:xfrm>
              <a:off x="2573394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9A7E35B-FECD-451A-B163-C26A6023C1CB}"/>
                </a:ext>
              </a:extLst>
            </p:cNvPr>
            <p:cNvSpPr txBox="1"/>
            <p:nvPr/>
          </p:nvSpPr>
          <p:spPr>
            <a:xfrm>
              <a:off x="3007746" y="5082338"/>
              <a:ext cx="8675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ท้อแท้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64A17EEB-369F-4B82-9CFA-6811D36ED5E2}"/>
                </a:ext>
              </a:extLst>
            </p:cNvPr>
            <p:cNvSpPr/>
            <p:nvPr/>
          </p:nvSpPr>
          <p:spPr>
            <a:xfrm>
              <a:off x="2573394" y="5625411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4263A08-2475-40A0-97B2-075ED5787462}"/>
                </a:ext>
              </a:extLst>
            </p:cNvPr>
            <p:cNvSpPr txBox="1"/>
            <p:nvPr/>
          </p:nvSpPr>
          <p:spPr>
            <a:xfrm>
              <a:off x="2803364" y="5635801"/>
              <a:ext cx="12763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วิตกกังวล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B282C9DD-BA5D-48A6-B49B-54395C81EC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5147"/>
            <a:stretch/>
          </p:blipFill>
          <p:spPr>
            <a:xfrm>
              <a:off x="2818047" y="2023503"/>
              <a:ext cx="1331015" cy="310575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C2DCF67-675E-46BC-AC14-E3F12ADA357C}"/>
              </a:ext>
            </a:extLst>
          </p:cNvPr>
          <p:cNvGrpSpPr/>
          <p:nvPr/>
        </p:nvGrpSpPr>
        <p:grpSpPr>
          <a:xfrm>
            <a:off x="7726338" y="1882437"/>
            <a:ext cx="2051882" cy="4330219"/>
            <a:chOff x="7726338" y="1882437"/>
            <a:chExt cx="2051882" cy="4330219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4B60A58E-D6B1-40FD-A79A-2AFB52E5BA9B}"/>
                </a:ext>
              </a:extLst>
            </p:cNvPr>
            <p:cNvSpPr/>
            <p:nvPr/>
          </p:nvSpPr>
          <p:spPr>
            <a:xfrm>
              <a:off x="7726338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504D8D70-BF95-4EE7-8479-7EE82F13B1B9}"/>
                </a:ext>
              </a:extLst>
            </p:cNvPr>
            <p:cNvSpPr/>
            <p:nvPr/>
          </p:nvSpPr>
          <p:spPr>
            <a:xfrm>
              <a:off x="7877080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AEC5184-7CBA-4B81-8CAC-6FB38D6C1721}"/>
                </a:ext>
              </a:extLst>
            </p:cNvPr>
            <p:cNvSpPr txBox="1"/>
            <p:nvPr/>
          </p:nvSpPr>
          <p:spPr>
            <a:xfrm>
              <a:off x="8391583" y="5082338"/>
              <a:ext cx="7072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เศร้า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C9E12282-6278-431E-AF54-4B0A7E75087A}"/>
                </a:ext>
              </a:extLst>
            </p:cNvPr>
            <p:cNvSpPr/>
            <p:nvPr/>
          </p:nvSpPr>
          <p:spPr>
            <a:xfrm>
              <a:off x="7875412" y="5628377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47ED1AF-CED3-4351-B4C9-2CF47B57460C}"/>
                </a:ext>
              </a:extLst>
            </p:cNvPr>
            <p:cNvSpPr txBox="1"/>
            <p:nvPr/>
          </p:nvSpPr>
          <p:spPr>
            <a:xfrm>
              <a:off x="8296143" y="5627881"/>
              <a:ext cx="8947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เครียด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DEBBAD91-8341-4B1A-B1AA-A2FB1B3F1B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t="1" r="-6146" b="-3551"/>
            <a:stretch/>
          </p:blipFill>
          <p:spPr>
            <a:xfrm>
              <a:off x="8084724" y="2036811"/>
              <a:ext cx="1415443" cy="305077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6E5714F-171E-46AC-98D5-56E89457BE6A}"/>
              </a:ext>
            </a:extLst>
          </p:cNvPr>
          <p:cNvGrpSpPr/>
          <p:nvPr/>
        </p:nvGrpSpPr>
        <p:grpSpPr>
          <a:xfrm>
            <a:off x="5070059" y="1882437"/>
            <a:ext cx="2051882" cy="3742089"/>
            <a:chOff x="5070059" y="1882437"/>
            <a:chExt cx="2051882" cy="3742089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20D1C9CC-88B1-4613-8C8F-FA1A4F5D1625}"/>
                </a:ext>
              </a:extLst>
            </p:cNvPr>
            <p:cNvSpPr/>
            <p:nvPr/>
          </p:nvSpPr>
          <p:spPr>
            <a:xfrm>
              <a:off x="5070059" y="1882437"/>
              <a:ext cx="2051882" cy="3461230"/>
            </a:xfrm>
            <a:prstGeom prst="roundRect">
              <a:avLst>
                <a:gd name="adj" fmla="val 8178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outerShdw dist="38100" dir="5400000" algn="t" rotWithShape="0">
                <a:srgbClr val="C55A11">
                  <a:alpha val="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E1EEE11C-7BFE-4AB0-A2DD-802C84280839}"/>
                </a:ext>
              </a:extLst>
            </p:cNvPr>
            <p:cNvSpPr/>
            <p:nvPr/>
          </p:nvSpPr>
          <p:spPr>
            <a:xfrm>
              <a:off x="5219835" y="5071948"/>
              <a:ext cx="1736248" cy="4933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E004CDD9-BC42-431B-87E6-ACDA4A7CD427}"/>
                </a:ext>
              </a:extLst>
            </p:cNvPr>
            <p:cNvSpPr txBox="1"/>
            <p:nvPr/>
          </p:nvSpPr>
          <p:spPr>
            <a:xfrm>
              <a:off x="5755979" y="5039751"/>
              <a:ext cx="66396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กลัว</a:t>
              </a:r>
              <a:endPara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5185D3E-08C8-432E-A5E6-4042C7659246}"/>
                </a:ext>
              </a:extLst>
            </p:cNvPr>
            <p:cNvGrpSpPr/>
            <p:nvPr/>
          </p:nvGrpSpPr>
          <p:grpSpPr>
            <a:xfrm>
              <a:off x="5500420" y="2035012"/>
              <a:ext cx="1295411" cy="3047326"/>
              <a:chOff x="5500420" y="2035012"/>
              <a:chExt cx="1295411" cy="3047326"/>
            </a:xfrm>
          </p:grpSpPr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E0ACC335-2FE3-4A7C-8DD6-562CD49BD9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4678"/>
              <a:stretch/>
            </p:blipFill>
            <p:spPr>
              <a:xfrm>
                <a:off x="5500420" y="2035012"/>
                <a:ext cx="1295411" cy="3047326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44592F26-85B5-4B11-AB4D-A1DDAF4A748A}"/>
                  </a:ext>
                </a:extLst>
              </p:cNvPr>
              <p:cNvSpPr/>
              <p:nvPr/>
            </p:nvSpPr>
            <p:spPr>
              <a:xfrm rot="831851">
                <a:off x="6604947" y="2686719"/>
                <a:ext cx="160252" cy="4933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39DF45A0-6A66-4A2B-B109-3B85EA7796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882" y="1053548"/>
            <a:ext cx="6064236" cy="68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5D8D850-5AD7-41AB-AF0F-60B71A5FFC53}"/>
              </a:ext>
            </a:extLst>
          </p:cNvPr>
          <p:cNvSpPr/>
          <p:nvPr/>
        </p:nvSpPr>
        <p:spPr>
          <a:xfrm>
            <a:off x="720111" y="2841171"/>
            <a:ext cx="10751780" cy="3581400"/>
          </a:xfrm>
          <a:prstGeom prst="roundRect">
            <a:avLst>
              <a:gd name="adj" fmla="val 8317"/>
            </a:avLst>
          </a:prstGeom>
          <a:noFill/>
          <a:ln>
            <a:solidFill>
              <a:srgbClr val="10354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A10EC1EF-0F28-B583-1774-8B528ADAA0F5}"/>
              </a:ext>
            </a:extLst>
          </p:cNvPr>
          <p:cNvSpPr txBox="1"/>
          <p:nvPr/>
        </p:nvSpPr>
        <p:spPr>
          <a:xfrm>
            <a:off x="575339" y="1402421"/>
            <a:ext cx="107981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การรู้จักอารมณ์ของตนเอง และรู้วิธีผ่อนคลายอารมณ์ที่ไม่ดี จะทำให้มีสุขภาพกายและสุขภาพจิตที่ดี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และทำให้อยู่ร่วมกับผู้อื่นอย่างมีความสุข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E7037488-EAA7-5BEB-379A-B30BCD0B2775}"/>
              </a:ext>
            </a:extLst>
          </p:cNvPr>
          <p:cNvSpPr txBox="1"/>
          <p:nvPr/>
        </p:nvSpPr>
        <p:spPr>
          <a:xfrm>
            <a:off x="1674911" y="3513936"/>
            <a:ext cx="1749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dirty="0"/>
              <a:t>มองโลกในแง่ดี</a:t>
            </a: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FA2415C9-9F82-D3D5-BDB7-4F9922F39292}"/>
              </a:ext>
            </a:extLst>
          </p:cNvPr>
          <p:cNvSpPr txBox="1"/>
          <p:nvPr/>
        </p:nvSpPr>
        <p:spPr>
          <a:xfrm>
            <a:off x="1674911" y="4151278"/>
            <a:ext cx="3207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dirty="0"/>
              <a:t>คุยกับเพื่อน ๆ ด้วยเรื่องสนุก</a:t>
            </a: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9A7027BF-221B-CBCD-8F2D-71A74E53DD39}"/>
              </a:ext>
            </a:extLst>
          </p:cNvPr>
          <p:cNvSpPr txBox="1"/>
          <p:nvPr/>
        </p:nvSpPr>
        <p:spPr>
          <a:xfrm>
            <a:off x="1674911" y="5425962"/>
            <a:ext cx="34638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dirty="0"/>
              <a:t>อยู่ในห้องส่วนตัวไม่ออกไปไหน</a:t>
            </a:r>
          </a:p>
        </p:txBody>
      </p:sp>
      <p:sp>
        <p:nvSpPr>
          <p:cNvPr id="14" name="กล่องข้อความ 13">
            <a:extLst>
              <a:ext uri="{FF2B5EF4-FFF2-40B4-BE49-F238E27FC236}">
                <a16:creationId xmlns:a16="http://schemas.microsoft.com/office/drawing/2014/main" id="{73DF1219-AB9D-F145-10C8-704221AD90D6}"/>
              </a:ext>
            </a:extLst>
          </p:cNvPr>
          <p:cNvSpPr txBox="1"/>
          <p:nvPr/>
        </p:nvSpPr>
        <p:spPr>
          <a:xfrm>
            <a:off x="1674911" y="4788620"/>
            <a:ext cx="2747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dirty="0"/>
              <a:t>ทำกิจกรรมที่ตนเองชอบ</a:t>
            </a: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F99232A3-621D-4856-9EF1-9063036C3A32}"/>
              </a:ext>
            </a:extLst>
          </p:cNvPr>
          <p:cNvSpPr txBox="1"/>
          <p:nvPr/>
        </p:nvSpPr>
        <p:spPr>
          <a:xfrm>
            <a:off x="6096000" y="3513936"/>
            <a:ext cx="5054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dirty="0"/>
              <a:t>หมั่นพิจารณาข้อผิดพลาดของตนเองแล้วแก้ไข</a:t>
            </a:r>
          </a:p>
        </p:txBody>
      </p:sp>
      <p:sp>
        <p:nvSpPr>
          <p:cNvPr id="16" name="กล่องข้อความ 15">
            <a:extLst>
              <a:ext uri="{FF2B5EF4-FFF2-40B4-BE49-F238E27FC236}">
                <a16:creationId xmlns:a16="http://schemas.microsoft.com/office/drawing/2014/main" id="{1E5ECA00-06EA-240F-275D-F9E24F9248A9}"/>
              </a:ext>
            </a:extLst>
          </p:cNvPr>
          <p:cNvSpPr txBox="1"/>
          <p:nvPr/>
        </p:nvSpPr>
        <p:spPr>
          <a:xfrm>
            <a:off x="6095998" y="4151278"/>
            <a:ext cx="2169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dirty="0"/>
              <a:t>ต่อว่าเพื่อนที่ทำผิด</a:t>
            </a:r>
          </a:p>
        </p:txBody>
      </p:sp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0939B3A6-044F-9719-F80B-5E738A717705}"/>
              </a:ext>
            </a:extLst>
          </p:cNvPr>
          <p:cNvSpPr txBox="1"/>
          <p:nvPr/>
        </p:nvSpPr>
        <p:spPr>
          <a:xfrm>
            <a:off x="6095998" y="4788620"/>
            <a:ext cx="3640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dirty="0"/>
              <a:t>เก็บตัวเงียบเมื่อเสียใจหรือเครียด</a:t>
            </a:r>
          </a:p>
        </p:txBody>
      </p:sp>
      <p:sp>
        <p:nvSpPr>
          <p:cNvPr id="18" name="กล่องข้อความ 17">
            <a:extLst>
              <a:ext uri="{FF2B5EF4-FFF2-40B4-BE49-F238E27FC236}">
                <a16:creationId xmlns:a16="http://schemas.microsoft.com/office/drawing/2014/main" id="{9E490F79-77CE-784C-A9FC-F6A9EBE582AD}"/>
              </a:ext>
            </a:extLst>
          </p:cNvPr>
          <p:cNvSpPr txBox="1"/>
          <p:nvPr/>
        </p:nvSpPr>
        <p:spPr>
          <a:xfrm>
            <a:off x="6095998" y="5425962"/>
            <a:ext cx="4491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2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pPr algn="ctr"/>
            <a:r>
              <a:rPr lang="th-TH" dirty="0"/>
              <a:t>ปรึกษาผู้ปกครองถึงความเครียดที่เกิดขึ้น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D2395FC-BC95-420F-83F2-BC0C07CD4130}"/>
              </a:ext>
            </a:extLst>
          </p:cNvPr>
          <p:cNvGrpSpPr/>
          <p:nvPr/>
        </p:nvGrpSpPr>
        <p:grpSpPr>
          <a:xfrm>
            <a:off x="-3262" y="42829"/>
            <a:ext cx="6221182" cy="822417"/>
            <a:chOff x="-3262" y="42829"/>
            <a:chExt cx="6221182" cy="82241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26AB06E-0E8A-40CC-9F81-882F54021367}"/>
                </a:ext>
              </a:extLst>
            </p:cNvPr>
            <p:cNvGrpSpPr/>
            <p:nvPr/>
          </p:nvGrpSpPr>
          <p:grpSpPr>
            <a:xfrm>
              <a:off x="-3262" y="70223"/>
              <a:ext cx="6221182" cy="640952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B0B9C582-BD92-4B42-82D9-3A2205400904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9A3F1EB7-206B-46E1-A99D-A8AC7FE3ED4D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2D45CDA5-32A8-4E2F-B618-5BEF753FA0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A3E6FDA-6971-4200-B9DC-43F1BA58F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70778" y="42829"/>
              <a:ext cx="3625873" cy="822417"/>
            </a:xfrm>
            <a:prstGeom prst="rect">
              <a:avLst/>
            </a:prstGeom>
          </p:spPr>
        </p:pic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A0E6FE4B-C5DD-4991-8C76-BEE01F92C8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097" y="820346"/>
            <a:ext cx="6265806" cy="660294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F560ACB1-6CB7-4B78-A002-D1879212A1B2}"/>
              </a:ext>
            </a:extLst>
          </p:cNvPr>
          <p:cNvGrpSpPr/>
          <p:nvPr/>
        </p:nvGrpSpPr>
        <p:grpSpPr>
          <a:xfrm>
            <a:off x="2899741" y="2521909"/>
            <a:ext cx="6392519" cy="640020"/>
            <a:chOff x="4175759" y="2799653"/>
            <a:chExt cx="6392519" cy="640020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71313955-C99E-4F7E-AE8B-A4CD4FF38A2A}"/>
                </a:ext>
              </a:extLst>
            </p:cNvPr>
            <p:cNvSpPr/>
            <p:nvPr/>
          </p:nvSpPr>
          <p:spPr>
            <a:xfrm>
              <a:off x="4175759" y="2799653"/>
              <a:ext cx="6392519" cy="58362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03547"/>
              </a:solidFill>
              <a:prstDash val="sysDash"/>
            </a:ln>
            <a:effectLst>
              <a:outerShdw dist="38100" dir="2700000" algn="tl" rotWithShape="0">
                <a:srgbClr val="10354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553F426-10A3-4D75-B2E1-B306495E8CEC}"/>
                </a:ext>
              </a:extLst>
            </p:cNvPr>
            <p:cNvSpPr/>
            <p:nvPr/>
          </p:nvSpPr>
          <p:spPr>
            <a:xfrm>
              <a:off x="4376971" y="2854898"/>
              <a:ext cx="60901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103547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ทำอย่างไรจึงจะทำให้เกิดสภาวะอารมณ์เชิงบวกกันนะ</a:t>
              </a:r>
            </a:p>
          </p:txBody>
        </p:sp>
      </p:grpSp>
      <p:pic>
        <p:nvPicPr>
          <p:cNvPr id="51" name="Picture 50">
            <a:hlinkClick r:id="rId5" action="ppaction://hlinksldjump"/>
            <a:extLst>
              <a:ext uri="{FF2B5EF4-FFF2-40B4-BE49-F238E27FC236}">
                <a16:creationId xmlns:a16="http://schemas.microsoft.com/office/drawing/2014/main" id="{568BD638-0147-4D5B-A1D4-EBDE4D1638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124600"/>
            <a:ext cx="937872" cy="484886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A5E7678-3FFF-42A5-BBEC-310C9780F60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3" name="Picture 7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267C921-ACAA-4AF2-8981-63CBAF0783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6" name="11">
            <a:extLst>
              <a:ext uri="{FF2B5EF4-FFF2-40B4-BE49-F238E27FC236}">
                <a16:creationId xmlns:a16="http://schemas.microsoft.com/office/drawing/2014/main" id="{0CA46EDE-044E-4272-B638-402B107F181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33" y="3510898"/>
            <a:ext cx="532377" cy="538319"/>
          </a:xfrm>
          <a:prstGeom prst="rect">
            <a:avLst/>
          </a:prstGeom>
        </p:spPr>
      </p:pic>
      <p:pic>
        <p:nvPicPr>
          <p:cNvPr id="57" name="12">
            <a:extLst>
              <a:ext uri="{FF2B5EF4-FFF2-40B4-BE49-F238E27FC236}">
                <a16:creationId xmlns:a16="http://schemas.microsoft.com/office/drawing/2014/main" id="{946762EC-3743-41CE-9771-46094A7075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33" y="4147663"/>
            <a:ext cx="532377" cy="538319"/>
          </a:xfrm>
          <a:prstGeom prst="rect">
            <a:avLst/>
          </a:prstGeom>
        </p:spPr>
      </p:pic>
      <p:pic>
        <p:nvPicPr>
          <p:cNvPr id="58" name="13">
            <a:extLst>
              <a:ext uri="{FF2B5EF4-FFF2-40B4-BE49-F238E27FC236}">
                <a16:creationId xmlns:a16="http://schemas.microsoft.com/office/drawing/2014/main" id="{9D2E16A1-0EFB-4F96-89E6-93BE897E45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33" y="4784428"/>
            <a:ext cx="532377" cy="538319"/>
          </a:xfrm>
          <a:prstGeom prst="rect">
            <a:avLst/>
          </a:prstGeom>
        </p:spPr>
      </p:pic>
      <p:pic>
        <p:nvPicPr>
          <p:cNvPr id="59" name="14">
            <a:extLst>
              <a:ext uri="{FF2B5EF4-FFF2-40B4-BE49-F238E27FC236}">
                <a16:creationId xmlns:a16="http://schemas.microsoft.com/office/drawing/2014/main" id="{7402F97A-86F7-411E-9D66-0926F2CCA2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33" y="5421192"/>
            <a:ext cx="532377" cy="538318"/>
          </a:xfrm>
          <a:prstGeom prst="rect">
            <a:avLst/>
          </a:prstGeom>
        </p:spPr>
      </p:pic>
      <p:pic>
        <p:nvPicPr>
          <p:cNvPr id="60" name="15">
            <a:extLst>
              <a:ext uri="{FF2B5EF4-FFF2-40B4-BE49-F238E27FC236}">
                <a16:creationId xmlns:a16="http://schemas.microsoft.com/office/drawing/2014/main" id="{686527C8-0218-4FD4-8527-F06BA94292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99" y="3510898"/>
            <a:ext cx="532377" cy="538319"/>
          </a:xfrm>
          <a:prstGeom prst="rect">
            <a:avLst/>
          </a:prstGeom>
        </p:spPr>
      </p:pic>
      <p:pic>
        <p:nvPicPr>
          <p:cNvPr id="61" name="16">
            <a:extLst>
              <a:ext uri="{FF2B5EF4-FFF2-40B4-BE49-F238E27FC236}">
                <a16:creationId xmlns:a16="http://schemas.microsoft.com/office/drawing/2014/main" id="{DA94843C-0C2D-421E-8874-8D5F6DE5F0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99" y="4147663"/>
            <a:ext cx="532377" cy="538318"/>
          </a:xfrm>
          <a:prstGeom prst="rect">
            <a:avLst/>
          </a:prstGeom>
        </p:spPr>
      </p:pic>
      <p:pic>
        <p:nvPicPr>
          <p:cNvPr id="62" name="17">
            <a:extLst>
              <a:ext uri="{FF2B5EF4-FFF2-40B4-BE49-F238E27FC236}">
                <a16:creationId xmlns:a16="http://schemas.microsoft.com/office/drawing/2014/main" id="{28E6CEB5-582E-475B-9E0F-85655746D8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99" y="4784428"/>
            <a:ext cx="532377" cy="538318"/>
          </a:xfrm>
          <a:prstGeom prst="rect">
            <a:avLst/>
          </a:prstGeom>
        </p:spPr>
      </p:pic>
      <p:pic>
        <p:nvPicPr>
          <p:cNvPr id="63" name="18">
            <a:extLst>
              <a:ext uri="{FF2B5EF4-FFF2-40B4-BE49-F238E27FC236}">
                <a16:creationId xmlns:a16="http://schemas.microsoft.com/office/drawing/2014/main" id="{759F7B29-A3B4-4021-85B5-401F50579E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99" y="5421192"/>
            <a:ext cx="532377" cy="538319"/>
          </a:xfrm>
          <a:prstGeom prst="rect">
            <a:avLst/>
          </a:prstGeom>
        </p:spPr>
      </p:pic>
      <p:pic>
        <p:nvPicPr>
          <p:cNvPr id="74" name="1">
            <a:extLst>
              <a:ext uri="{FF2B5EF4-FFF2-40B4-BE49-F238E27FC236}">
                <a16:creationId xmlns:a16="http://schemas.microsoft.com/office/drawing/2014/main" id="{035B10DF-F700-491C-A0DE-4F1E48FA868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33" y="3510898"/>
            <a:ext cx="532378" cy="538319"/>
          </a:xfrm>
          <a:prstGeom prst="rect">
            <a:avLst/>
          </a:prstGeom>
        </p:spPr>
      </p:pic>
      <p:pic>
        <p:nvPicPr>
          <p:cNvPr id="75" name="2">
            <a:extLst>
              <a:ext uri="{FF2B5EF4-FFF2-40B4-BE49-F238E27FC236}">
                <a16:creationId xmlns:a16="http://schemas.microsoft.com/office/drawing/2014/main" id="{9EAF9659-C66A-4FFC-930F-C554DB83EA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33" y="4147663"/>
            <a:ext cx="532378" cy="538319"/>
          </a:xfrm>
          <a:prstGeom prst="rect">
            <a:avLst/>
          </a:prstGeom>
        </p:spPr>
      </p:pic>
      <p:pic>
        <p:nvPicPr>
          <p:cNvPr id="76" name="3">
            <a:extLst>
              <a:ext uri="{FF2B5EF4-FFF2-40B4-BE49-F238E27FC236}">
                <a16:creationId xmlns:a16="http://schemas.microsoft.com/office/drawing/2014/main" id="{33E318B2-C924-483C-B609-E0C5E8A4F1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33" y="4784428"/>
            <a:ext cx="532378" cy="538319"/>
          </a:xfrm>
          <a:prstGeom prst="rect">
            <a:avLst/>
          </a:prstGeom>
        </p:spPr>
      </p:pic>
      <p:pic>
        <p:nvPicPr>
          <p:cNvPr id="77" name="4">
            <a:extLst>
              <a:ext uri="{FF2B5EF4-FFF2-40B4-BE49-F238E27FC236}">
                <a16:creationId xmlns:a16="http://schemas.microsoft.com/office/drawing/2014/main" id="{1256107F-0B24-4177-A72F-95C8591577D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33" y="5421192"/>
            <a:ext cx="532378" cy="538319"/>
          </a:xfrm>
          <a:prstGeom prst="rect">
            <a:avLst/>
          </a:prstGeom>
        </p:spPr>
      </p:pic>
      <p:pic>
        <p:nvPicPr>
          <p:cNvPr id="78" name="5">
            <a:extLst>
              <a:ext uri="{FF2B5EF4-FFF2-40B4-BE49-F238E27FC236}">
                <a16:creationId xmlns:a16="http://schemas.microsoft.com/office/drawing/2014/main" id="{CB132C67-0BE0-42C5-AA52-B4C773093C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99" y="3510898"/>
            <a:ext cx="532378" cy="538319"/>
          </a:xfrm>
          <a:prstGeom prst="rect">
            <a:avLst/>
          </a:prstGeom>
        </p:spPr>
      </p:pic>
      <p:pic>
        <p:nvPicPr>
          <p:cNvPr id="79" name="6">
            <a:extLst>
              <a:ext uri="{FF2B5EF4-FFF2-40B4-BE49-F238E27FC236}">
                <a16:creationId xmlns:a16="http://schemas.microsoft.com/office/drawing/2014/main" id="{A1F780EB-DB65-4DFB-877F-5DACF8003DC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99" y="4147663"/>
            <a:ext cx="532378" cy="538319"/>
          </a:xfrm>
          <a:prstGeom prst="rect">
            <a:avLst/>
          </a:prstGeom>
        </p:spPr>
      </p:pic>
      <p:pic>
        <p:nvPicPr>
          <p:cNvPr id="80" name="7">
            <a:extLst>
              <a:ext uri="{FF2B5EF4-FFF2-40B4-BE49-F238E27FC236}">
                <a16:creationId xmlns:a16="http://schemas.microsoft.com/office/drawing/2014/main" id="{D5560B40-FC46-474E-BC9B-113B020700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99" y="4784428"/>
            <a:ext cx="532378" cy="538319"/>
          </a:xfrm>
          <a:prstGeom prst="rect">
            <a:avLst/>
          </a:prstGeom>
        </p:spPr>
      </p:pic>
      <p:pic>
        <p:nvPicPr>
          <p:cNvPr id="81" name="8">
            <a:extLst>
              <a:ext uri="{FF2B5EF4-FFF2-40B4-BE49-F238E27FC236}">
                <a16:creationId xmlns:a16="http://schemas.microsoft.com/office/drawing/2014/main" id="{5B9CF87E-1CA0-49C3-8C1E-3C916F45CB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99" y="5421192"/>
            <a:ext cx="532378" cy="538319"/>
          </a:xfrm>
          <a:prstGeom prst="rect">
            <a:avLst/>
          </a:prstGeom>
        </p:spPr>
      </p:pic>
      <p:pic>
        <p:nvPicPr>
          <p:cNvPr id="82" name="Graphic 81">
            <a:extLst>
              <a:ext uri="{FF2B5EF4-FFF2-40B4-BE49-F238E27FC236}">
                <a16:creationId xmlns:a16="http://schemas.microsoft.com/office/drawing/2014/main" id="{07435817-B898-4DB8-99C0-4215C17D67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590108">
            <a:off x="1249942" y="3597096"/>
            <a:ext cx="288884" cy="36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5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"/>
                            </p:stCondLst>
                            <p:childTnLst>
                              <p:par>
                                <p:cTn id="10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375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12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43" grpId="0" animBg="1"/>
      <p:bldP spid="6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F978D99-0AD3-4759-ADFD-D944993524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62D644-5041-4449-84F6-C224588FB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259" y="204151"/>
            <a:ext cx="7515482" cy="10953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6A5909-BDCA-4E71-A59D-902D0F2EF7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50" y="3677427"/>
            <a:ext cx="3241317" cy="21277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B019C77-E298-47F5-9908-14057D4193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934" y="1233317"/>
            <a:ext cx="3908110" cy="251031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9651071-DF31-42CC-BEFD-6839796B9AA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22F9A4-34E2-419F-B23B-8116176312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EA9E61-F215-404F-BA92-0BF3864BA3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314" y="3202772"/>
            <a:ext cx="1349436" cy="337537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E5D569-AA6D-4282-AD25-333F1AB7E2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313" y="1537161"/>
            <a:ext cx="2673058" cy="475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3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1B399B28-38A1-430F-A226-9611C4477B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2440" y="4860110"/>
            <a:ext cx="2555931" cy="122489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26E783C-FBFC-4ED4-9D90-1EEE3B8BF3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144" y="2130416"/>
            <a:ext cx="2137115" cy="1144575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EF7DA4-3E32-4F4B-99BF-F1FBB0DF6F9F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22ED440-B351-44BA-92CC-104BAA4FC282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853A6CE7-CE58-4C3F-9E92-E10910C66D1C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94CE3AC-21B5-4DBC-A7DE-530215CFBB27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2C40401-089C-4471-AD6F-0D259B8BF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9D6F21C-D7C3-4716-AEB8-02CA21759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80F60F20-6C05-4834-9923-2483EF4228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995" y="758550"/>
            <a:ext cx="6114010" cy="77261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1F91798-FA4A-45E8-9C07-5886DB6A597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9901" y="1533071"/>
            <a:ext cx="4472198" cy="317998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1F8CE6B-1E34-4868-9BF8-AD9CAD949D6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069DA00-73C0-447B-AD87-9A009588D5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7" name="Picture 26">
            <a:hlinkClick r:id="rId11" action="ppaction://hlinksldjump"/>
            <a:extLst>
              <a:ext uri="{FF2B5EF4-FFF2-40B4-BE49-F238E27FC236}">
                <a16:creationId xmlns:a16="http://schemas.microsoft.com/office/drawing/2014/main" id="{8C3F9C7B-1B09-4C8E-9AFD-BA2E8F8A8A0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920" y="4722097"/>
            <a:ext cx="1695588" cy="156203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267F518-A88E-4F78-99A5-9D594C3E231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101" y="4704035"/>
            <a:ext cx="1457510" cy="1457510"/>
          </a:xfrm>
          <a:prstGeom prst="rect">
            <a:avLst/>
          </a:prstGeom>
        </p:spPr>
      </p:pic>
      <p:pic>
        <p:nvPicPr>
          <p:cNvPr id="8" name="Picture 7">
            <a:hlinkClick r:id="rId14" action="ppaction://hlinksldjump"/>
            <a:extLst>
              <a:ext uri="{FF2B5EF4-FFF2-40B4-BE49-F238E27FC236}">
                <a16:creationId xmlns:a16="http://schemas.microsoft.com/office/drawing/2014/main" id="{F3FFBE97-1001-4B17-BB57-D45F8AE5E7A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378" y="1813982"/>
            <a:ext cx="1695588" cy="1463315"/>
          </a:xfrm>
          <a:prstGeom prst="rect">
            <a:avLst/>
          </a:prstGeom>
        </p:spPr>
      </p:pic>
      <p:pic>
        <p:nvPicPr>
          <p:cNvPr id="36" name="Picture 35">
            <a:hlinkClick r:id="rId16" action="ppaction://hlinksldjump"/>
            <a:extLst>
              <a:ext uri="{FF2B5EF4-FFF2-40B4-BE49-F238E27FC236}">
                <a16:creationId xmlns:a16="http://schemas.microsoft.com/office/drawing/2014/main" id="{C3BFEDD7-5142-420D-8621-94D45048290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643" y="1817728"/>
            <a:ext cx="1457510" cy="145751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466EACF-523D-4288-8796-193450670F9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00" y="5052307"/>
            <a:ext cx="2352259" cy="84050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3F0B205-B099-42AE-99B0-309F167EF3E5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2439" y="2323466"/>
            <a:ext cx="1056486" cy="76476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BF2D5AD8-2BD3-4C10-B9E4-6ABFAAFABFA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590108">
            <a:off x="4189172" y="2868770"/>
            <a:ext cx="324852" cy="41148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CE657D41-7A8F-4FAE-A7ED-5A350D384AC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590108">
            <a:off x="4377071" y="6039333"/>
            <a:ext cx="324852" cy="41148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DDA1C5FE-768E-4EA3-B342-2AC26BCB433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590108">
            <a:off x="8867067" y="2841121"/>
            <a:ext cx="324852" cy="411480"/>
          </a:xfrm>
          <a:prstGeom prst="rect">
            <a:avLst/>
          </a:prstGeom>
        </p:spPr>
      </p:pic>
      <p:pic>
        <p:nvPicPr>
          <p:cNvPr id="23" name="Picture 22">
            <a:hlinkClick r:id="rId22" action="ppaction://hlinksldjump"/>
            <a:extLst>
              <a:ext uri="{FF2B5EF4-FFF2-40B4-BE49-F238E27FC236}">
                <a16:creationId xmlns:a16="http://schemas.microsoft.com/office/drawing/2014/main" id="{14991337-F88A-44E6-8287-2740743D9C2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75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7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02FA56C0-3F4F-482C-B005-7AAE9439ED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2439" y="2323466"/>
            <a:ext cx="1056486" cy="76476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3EECA23-629B-4C1C-AAAA-FDC80E55C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995" y="758550"/>
            <a:ext cx="6114010" cy="772613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D07E602E-4A91-4DCA-98B5-3C31B4DCE62A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0D2822C-5B69-4F70-8BDC-81C0C44B69AD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306DDE80-36D0-4C7F-9F01-95C01F3416F4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92F91A49-E020-423E-A658-52D929F9FBB0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72077F9-2242-4230-BDEF-09AC9EC14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23C4DE9-70C4-4602-958B-5A7B175B0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7CFD1B85-8C8C-4933-992B-F87E4A16B6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1A26876-99D3-4588-A5C5-61BF545C70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43C7C26-5617-4E17-B71A-F8A466BE3C9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144" y="2130416"/>
            <a:ext cx="2137115" cy="114457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AB3392F-F37B-49F8-A979-E42D403EF7A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9901" y="1533071"/>
            <a:ext cx="4472198" cy="3179980"/>
          </a:xfrm>
          <a:prstGeom prst="rect">
            <a:avLst/>
          </a:prstGeom>
        </p:spPr>
      </p:pic>
      <p:pic>
        <p:nvPicPr>
          <p:cNvPr id="46" name="Picture 45">
            <a:hlinkClick r:id="rId10" action="ppaction://hlinksldjump"/>
            <a:extLst>
              <a:ext uri="{FF2B5EF4-FFF2-40B4-BE49-F238E27FC236}">
                <a16:creationId xmlns:a16="http://schemas.microsoft.com/office/drawing/2014/main" id="{E2598EF8-3488-409F-8492-83015BFF738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920" y="4722097"/>
            <a:ext cx="1695588" cy="156203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47A6426-FC71-4778-8143-A0114E0C86C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3101" y="4704035"/>
            <a:ext cx="1457510" cy="1457510"/>
          </a:xfrm>
          <a:prstGeom prst="rect">
            <a:avLst/>
          </a:prstGeom>
        </p:spPr>
      </p:pic>
      <p:pic>
        <p:nvPicPr>
          <p:cNvPr id="48" name="Picture 47">
            <a:hlinkClick r:id="rId13" action="ppaction://hlinksldjump"/>
            <a:extLst>
              <a:ext uri="{FF2B5EF4-FFF2-40B4-BE49-F238E27FC236}">
                <a16:creationId xmlns:a16="http://schemas.microsoft.com/office/drawing/2014/main" id="{B80217AA-241E-4C6E-9E0A-7CCE2810512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378" y="1813982"/>
            <a:ext cx="1695588" cy="1463315"/>
          </a:xfrm>
          <a:prstGeom prst="rect">
            <a:avLst/>
          </a:prstGeom>
        </p:spPr>
      </p:pic>
      <p:pic>
        <p:nvPicPr>
          <p:cNvPr id="49" name="Picture 48">
            <a:hlinkClick r:id="rId15" action="ppaction://hlinksldjump"/>
            <a:extLst>
              <a:ext uri="{FF2B5EF4-FFF2-40B4-BE49-F238E27FC236}">
                <a16:creationId xmlns:a16="http://schemas.microsoft.com/office/drawing/2014/main" id="{83A70C7B-8216-42EF-920A-7B18EF49E3B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643" y="1817728"/>
            <a:ext cx="1457510" cy="145751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229B5C3-5380-45AB-AC45-200AB52915A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2440" y="4860110"/>
            <a:ext cx="2555931" cy="122489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199D1F1-6F72-43FD-AB0D-D18EE7978B8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00" y="5052307"/>
            <a:ext cx="2352259" cy="84050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A483EA2-B736-40A4-9FC1-167D815EF25E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38AD48B8-A7A6-4F76-9B01-64C0D0A67AAF}"/>
              </a:ext>
            </a:extLst>
          </p:cNvPr>
          <p:cNvSpPr/>
          <p:nvPr/>
        </p:nvSpPr>
        <p:spPr>
          <a:xfrm>
            <a:off x="2686050" y="2462594"/>
            <a:ext cx="6819900" cy="2921640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close">
            <a:hlinkClick r:id="rId19" action="ppaction://hlinksldjump"/>
            <a:extLst>
              <a:ext uri="{FF2B5EF4-FFF2-40B4-BE49-F238E27FC236}">
                <a16:creationId xmlns:a16="http://schemas.microsoft.com/office/drawing/2014/main" id="{02643DEC-060D-482F-865C-51F4114AA2D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7198" y="2219238"/>
            <a:ext cx="555229" cy="555229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3480704F-A79C-4313-B0E0-EAD34025F5FB}"/>
              </a:ext>
            </a:extLst>
          </p:cNvPr>
          <p:cNvSpPr/>
          <p:nvPr/>
        </p:nvSpPr>
        <p:spPr>
          <a:xfrm>
            <a:off x="3264694" y="3401379"/>
            <a:ext cx="56626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ข้อมูลที่อยู่ในกรอบสี่เหลี่ยม ระบุรายละเอียดของชนิดและปริมาณสารอาหารที่มีในอาหารนั้นไว้ เพื่อช่วยให้ทราบถึงชนิดและปริมาณสารอาหารต่าง</a:t>
            </a:r>
            <a:r>
              <a:rPr lang="en-US" sz="2800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ๆ ที่จะได้รับจากการบริโภคอาหารนั้น</a:t>
            </a:r>
            <a:r>
              <a:rPr lang="en-US" sz="2800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ๆ</a:t>
            </a:r>
            <a:endParaRPr lang="th-TH" sz="2800" b="1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4312F26-51F4-4CBE-AE6E-0C89970349D4}"/>
              </a:ext>
            </a:extLst>
          </p:cNvPr>
          <p:cNvSpPr/>
          <p:nvPr/>
        </p:nvSpPr>
        <p:spPr>
          <a:xfrm>
            <a:off x="3514725" y="3085042"/>
            <a:ext cx="5096665" cy="122105"/>
          </a:xfrm>
          <a:prstGeom prst="roundRect">
            <a:avLst>
              <a:gd name="adj" fmla="val 50000"/>
            </a:avLst>
          </a:prstGeom>
          <a:solidFill>
            <a:srgbClr val="F8A37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EDEC7F4-3F36-4E8C-9752-BF0FDA5B47C8}"/>
              </a:ext>
            </a:extLst>
          </p:cNvPr>
          <p:cNvSpPr/>
          <p:nvPr/>
        </p:nvSpPr>
        <p:spPr>
          <a:xfrm>
            <a:off x="3652062" y="2603796"/>
            <a:ext cx="48878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sz="3200" b="1" dirty="0">
                <a:solidFill>
                  <a:srgbClr val="C55A11"/>
                </a:solidFill>
                <a:latin typeface="TH Sarabun New" pitchFamily="34" charset="-34"/>
                <a:cs typeface="TH Sarabun New" pitchFamily="34" charset="-34"/>
              </a:rPr>
              <a:t>ฉลากโภชนาการ (</a:t>
            </a:r>
            <a:r>
              <a:rPr lang="en-US" sz="3200" dirty="0">
                <a:solidFill>
                  <a:srgbClr val="C55A11"/>
                </a:solidFill>
                <a:latin typeface="TH Sarabun New" pitchFamily="34" charset="-34"/>
                <a:cs typeface="TH Sarabun New" pitchFamily="34" charset="-34"/>
              </a:rPr>
              <a:t>Nutrition Information</a:t>
            </a:r>
            <a:r>
              <a:rPr lang="th-TH" sz="3200" b="1" dirty="0">
                <a:solidFill>
                  <a:srgbClr val="C55A11"/>
                </a:solidFill>
                <a:latin typeface="TH Sarabun New" pitchFamily="34" charset="-34"/>
                <a:cs typeface="TH Sarabun New" pitchFamily="34" charset="-34"/>
              </a:rPr>
              <a:t>)</a:t>
            </a:r>
            <a:endParaRPr lang="en-US" sz="3200" b="1" dirty="0">
              <a:solidFill>
                <a:srgbClr val="C55A11"/>
              </a:solidFill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6998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844ABC-939D-4814-B3C5-E3D457DFD2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1" y="-1"/>
            <a:ext cx="12186358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FF3739-8FB9-4761-BBF4-E316D471B0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145" y="2851848"/>
            <a:ext cx="2981448" cy="29814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B3C92A-ECFC-4400-94BE-4648011B2B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0A1CFC0-5193-4A3C-AD23-5A363C15D4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ED2B2C-4365-4EB9-B1C1-17B2BC0CD6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1653" y="4876800"/>
            <a:ext cx="1183097" cy="14021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B1F25C-6217-47B4-BDD4-12A50ECA70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869" y="204151"/>
            <a:ext cx="7550262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3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67854C73-036F-4FED-B578-DD9E5CC6B0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2439" y="2323466"/>
            <a:ext cx="1056486" cy="76476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351293D-05EE-40F0-9960-98FCDE386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995" y="758550"/>
            <a:ext cx="6114010" cy="772613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0929F49-B154-4917-88B1-C2363319C151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9998A1F-F688-4C0F-8E4C-88269F453DBE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09C74F59-9E0A-4AEE-AD7F-501DB27D3A7A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BA47F020-B6D9-4895-977B-31F8B80352A7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EECD0FC-7F80-4ACB-954D-B0575A969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69152E1-A20A-4FF8-A51A-1D6528127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C5A5F319-0E6F-4AAD-B49C-5F5547EB61A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5" name="Picture 3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40C3940-F1B6-4366-A418-CEF1C019F4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29DE6AC-2D50-4268-BEC7-E3DC867132A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144" y="2130416"/>
            <a:ext cx="2137115" cy="11445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7F2B87D-9BBF-4948-B951-7DA2BE17E4E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9901" y="1533071"/>
            <a:ext cx="4472198" cy="3179980"/>
          </a:xfrm>
          <a:prstGeom prst="rect">
            <a:avLst/>
          </a:prstGeom>
        </p:spPr>
      </p:pic>
      <p:pic>
        <p:nvPicPr>
          <p:cNvPr id="45" name="Picture 44">
            <a:hlinkClick r:id="rId10" action="ppaction://hlinksldjump"/>
            <a:extLst>
              <a:ext uri="{FF2B5EF4-FFF2-40B4-BE49-F238E27FC236}">
                <a16:creationId xmlns:a16="http://schemas.microsoft.com/office/drawing/2014/main" id="{3CA32023-7AC8-49E5-A9EA-B35F450C52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920" y="4722097"/>
            <a:ext cx="1695588" cy="156203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56EA7F6-E616-44F8-AAED-9766C3D0211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101" y="4704035"/>
            <a:ext cx="1457510" cy="1457510"/>
          </a:xfrm>
          <a:prstGeom prst="rect">
            <a:avLst/>
          </a:prstGeom>
        </p:spPr>
      </p:pic>
      <p:pic>
        <p:nvPicPr>
          <p:cNvPr id="52" name="Picture 51">
            <a:hlinkClick r:id="rId13" action="ppaction://hlinksldjump"/>
            <a:extLst>
              <a:ext uri="{FF2B5EF4-FFF2-40B4-BE49-F238E27FC236}">
                <a16:creationId xmlns:a16="http://schemas.microsoft.com/office/drawing/2014/main" id="{5CFD66AF-4346-4415-BE0D-AECD5522973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378" y="1813982"/>
            <a:ext cx="1695588" cy="1463315"/>
          </a:xfrm>
          <a:prstGeom prst="rect">
            <a:avLst/>
          </a:prstGeom>
        </p:spPr>
      </p:pic>
      <p:pic>
        <p:nvPicPr>
          <p:cNvPr id="53" name="Picture 52">
            <a:hlinkClick r:id="rId15" action="ppaction://hlinksldjump"/>
            <a:extLst>
              <a:ext uri="{FF2B5EF4-FFF2-40B4-BE49-F238E27FC236}">
                <a16:creationId xmlns:a16="http://schemas.microsoft.com/office/drawing/2014/main" id="{14D3033E-0DC6-4AF5-9BF2-7F9EFE78B69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643" y="1817728"/>
            <a:ext cx="1457510" cy="145751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71DE568-E472-4CB9-A4CD-56A969585C18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2440" y="4860110"/>
            <a:ext cx="2555931" cy="122489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811ACA13-793B-48A8-8EBD-2FA62C9BB61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00" y="5052307"/>
            <a:ext cx="2352259" cy="840502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267C1B53-14EC-4002-AF50-98F9F5C21876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4138F360-C509-4EFB-8BFB-69C90039921B}"/>
              </a:ext>
            </a:extLst>
          </p:cNvPr>
          <p:cNvSpPr/>
          <p:nvPr/>
        </p:nvSpPr>
        <p:spPr>
          <a:xfrm>
            <a:off x="2686050" y="2462594"/>
            <a:ext cx="6819900" cy="2921640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close">
            <a:hlinkClick r:id="rId19" action="ppaction://hlinksldjump"/>
            <a:extLst>
              <a:ext uri="{FF2B5EF4-FFF2-40B4-BE49-F238E27FC236}">
                <a16:creationId xmlns:a16="http://schemas.microsoft.com/office/drawing/2014/main" id="{CC46FEAC-4DFA-494D-BD96-FEEF5854D7A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7198" y="2219238"/>
            <a:ext cx="555229" cy="555229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8ACBEDFD-B7EB-458D-AE84-0070137F5E13}"/>
              </a:ext>
            </a:extLst>
          </p:cNvPr>
          <p:cNvSpPr/>
          <p:nvPr/>
        </p:nvSpPr>
        <p:spPr>
          <a:xfrm>
            <a:off x="5658221" y="2419771"/>
            <a:ext cx="875561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29ABE2"/>
                </a:solidFill>
                <a:latin typeface="TH Sarabun New" pitchFamily="34" charset="-34"/>
                <a:cs typeface="TH Sarabun New" pitchFamily="34" charset="-34"/>
              </a:rPr>
              <a:t>3 </a:t>
            </a:r>
            <a:r>
              <a:rPr lang="th-TH" sz="4400" b="1" dirty="0">
                <a:solidFill>
                  <a:srgbClr val="29ABE2"/>
                </a:solidFill>
                <a:latin typeface="TH Sarabun New" pitchFamily="34" charset="-34"/>
                <a:cs typeface="TH Sarabun New" pitchFamily="34" charset="-34"/>
              </a:rPr>
              <a:t>ป.</a:t>
            </a:r>
            <a:endParaRPr lang="en-US" sz="4400" b="1" dirty="0">
              <a:solidFill>
                <a:srgbClr val="29ABE2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D5DCA8E-B4ED-473D-8DCE-C23462079045}"/>
              </a:ext>
            </a:extLst>
          </p:cNvPr>
          <p:cNvSpPr/>
          <p:nvPr/>
        </p:nvSpPr>
        <p:spPr>
          <a:xfrm>
            <a:off x="3230130" y="4568715"/>
            <a:ext cx="1611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ประโยชน์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F162F82-DEE2-4091-BB38-4B9F4535E480}"/>
              </a:ext>
            </a:extLst>
          </p:cNvPr>
          <p:cNvSpPr/>
          <p:nvPr/>
        </p:nvSpPr>
        <p:spPr>
          <a:xfrm>
            <a:off x="5290021" y="4568715"/>
            <a:ext cx="1611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ประหยัด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3B4A206-5578-4B6C-AE1F-1387CBA7606C}"/>
              </a:ext>
            </a:extLst>
          </p:cNvPr>
          <p:cNvSpPr/>
          <p:nvPr/>
        </p:nvSpPr>
        <p:spPr>
          <a:xfrm>
            <a:off x="7349911" y="4568715"/>
            <a:ext cx="1611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ปลอดภัย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0D484EE4-FED3-45F4-80E3-1452FBF218D0}"/>
              </a:ext>
            </a:extLst>
          </p:cNvPr>
          <p:cNvSpPr/>
          <p:nvPr/>
        </p:nvSpPr>
        <p:spPr>
          <a:xfrm>
            <a:off x="3530918" y="3443495"/>
            <a:ext cx="1030396" cy="10303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1DBF326C-3453-418C-99E6-49F58402E3BE}"/>
              </a:ext>
            </a:extLst>
          </p:cNvPr>
          <p:cNvSpPr/>
          <p:nvPr/>
        </p:nvSpPr>
        <p:spPr>
          <a:xfrm>
            <a:off x="5580802" y="3443495"/>
            <a:ext cx="1030396" cy="10303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46B99F2-1973-44BA-856A-F47A65FF71AC}"/>
              </a:ext>
            </a:extLst>
          </p:cNvPr>
          <p:cNvSpPr/>
          <p:nvPr/>
        </p:nvSpPr>
        <p:spPr>
          <a:xfrm>
            <a:off x="7655911" y="3443495"/>
            <a:ext cx="1030396" cy="103039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6F569426-11B1-4166-8544-2DD09EF80E4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031" y="3644494"/>
            <a:ext cx="658009" cy="64890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61F760F7-F2E5-421C-BCBC-DC99C110F1B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574" y="3650236"/>
            <a:ext cx="525272" cy="61668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FA5CDF36-DD25-4CF4-9B79-6460DC91D7B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469" y="3550846"/>
            <a:ext cx="826751" cy="783431"/>
          </a:xfrm>
          <a:prstGeom prst="rect">
            <a:avLst/>
          </a:prstGeom>
        </p:spPr>
      </p:pic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F9602DB-4A69-4509-82AF-25E21E07A7ED}"/>
              </a:ext>
            </a:extLst>
          </p:cNvPr>
          <p:cNvSpPr/>
          <p:nvPr/>
        </p:nvSpPr>
        <p:spPr>
          <a:xfrm>
            <a:off x="5580803" y="3076575"/>
            <a:ext cx="964510" cy="122105"/>
          </a:xfrm>
          <a:prstGeom prst="roundRect">
            <a:avLst>
              <a:gd name="adj" fmla="val 50000"/>
            </a:avLst>
          </a:prstGeom>
          <a:solidFill>
            <a:srgbClr val="29ABE2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42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1959D60C-B327-4999-80D6-CEE285F320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2439" y="2323466"/>
            <a:ext cx="1056486" cy="76476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073B24B-0A55-4D39-A79E-4DBBD1122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995" y="758550"/>
            <a:ext cx="6114010" cy="772613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389C4604-915D-4DAA-A9ED-FFEDF5BB4C8F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DF6D03C-C592-4EEF-962C-1E983C729D75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54854255-C371-4975-8906-70B0FDF53980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CDC0903E-1447-46DD-8D8D-31DA93B8DDF5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15F8F4E-A076-45EC-8309-37730A3E7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3649272A-1118-40A6-9238-CE805F992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76E3CEE3-6762-4283-A3D7-70516243D4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8D331AD-09C7-47F1-BA23-4D2B43232C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DAB77D6-3306-430B-9366-ACB4050071A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144" y="2130416"/>
            <a:ext cx="2137115" cy="114457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FD2A191-8108-4B72-AAA6-204A30DF13E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9901" y="1533071"/>
            <a:ext cx="4472198" cy="3179980"/>
          </a:xfrm>
          <a:prstGeom prst="rect">
            <a:avLst/>
          </a:prstGeom>
        </p:spPr>
      </p:pic>
      <p:pic>
        <p:nvPicPr>
          <p:cNvPr id="54" name="Picture 53">
            <a:hlinkClick r:id="rId10" action="ppaction://hlinksldjump"/>
            <a:extLst>
              <a:ext uri="{FF2B5EF4-FFF2-40B4-BE49-F238E27FC236}">
                <a16:creationId xmlns:a16="http://schemas.microsoft.com/office/drawing/2014/main" id="{958E04A1-DB13-4E99-84E1-2DFA330093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920" y="4722097"/>
            <a:ext cx="1695588" cy="156203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CFCE67F-08C2-45F5-9911-F3DD7AD425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101" y="4704035"/>
            <a:ext cx="1457510" cy="1457510"/>
          </a:xfrm>
          <a:prstGeom prst="rect">
            <a:avLst/>
          </a:prstGeom>
        </p:spPr>
      </p:pic>
      <p:pic>
        <p:nvPicPr>
          <p:cNvPr id="56" name="Picture 55">
            <a:hlinkClick r:id="rId13" action="ppaction://hlinksldjump"/>
            <a:extLst>
              <a:ext uri="{FF2B5EF4-FFF2-40B4-BE49-F238E27FC236}">
                <a16:creationId xmlns:a16="http://schemas.microsoft.com/office/drawing/2014/main" id="{25022776-36A5-4717-8994-EE5FDEA46B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378" y="1813982"/>
            <a:ext cx="1695588" cy="1463315"/>
          </a:xfrm>
          <a:prstGeom prst="rect">
            <a:avLst/>
          </a:prstGeom>
        </p:spPr>
      </p:pic>
      <p:pic>
        <p:nvPicPr>
          <p:cNvPr id="57" name="Picture 56">
            <a:hlinkClick r:id="rId15" action="ppaction://hlinksldjump"/>
            <a:extLst>
              <a:ext uri="{FF2B5EF4-FFF2-40B4-BE49-F238E27FC236}">
                <a16:creationId xmlns:a16="http://schemas.microsoft.com/office/drawing/2014/main" id="{7780150C-5815-4941-B241-FB8F78E30B0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643" y="1817728"/>
            <a:ext cx="1457510" cy="145751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E0A0D82D-2F43-4D83-983D-1625FDE41F9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2440" y="4860110"/>
            <a:ext cx="2555931" cy="122489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53AFBD86-5B97-4CB9-AE7A-DA3B775B836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00" y="5052307"/>
            <a:ext cx="2352259" cy="840502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AF70C4A3-F2A6-44C7-809A-FDECF6E471A6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4816F35F-BD21-4EB9-AFFF-DFC4083F494F}"/>
              </a:ext>
            </a:extLst>
          </p:cNvPr>
          <p:cNvSpPr/>
          <p:nvPr/>
        </p:nvSpPr>
        <p:spPr>
          <a:xfrm>
            <a:off x="2453320" y="2462593"/>
            <a:ext cx="7285360" cy="3281015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close">
            <a:hlinkClick r:id="rId19" action="ppaction://hlinksldjump"/>
            <a:extLst>
              <a:ext uri="{FF2B5EF4-FFF2-40B4-BE49-F238E27FC236}">
                <a16:creationId xmlns:a16="http://schemas.microsoft.com/office/drawing/2014/main" id="{DDAD91F7-7EBE-48EC-AD1D-3EE2E5FAD2D8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0267" y="2219238"/>
            <a:ext cx="555229" cy="555229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5B7342C6-F464-4262-9E5F-F06A908A1911}"/>
              </a:ext>
            </a:extLst>
          </p:cNvPr>
          <p:cNvSpPr/>
          <p:nvPr/>
        </p:nvSpPr>
        <p:spPr>
          <a:xfrm>
            <a:off x="2845325" y="3784899"/>
            <a:ext cx="66567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สัญลักษณ์ที่อยู่ในความรับผิดชอบของสำนักงานคณะกรรมการอาหารและยา (อย.) โดยกำหนดให้ผู้ผลิต ผู้นำเข้า ต้องขึ้นทะเบียนหรือจดแจ้ง ผลิตภัณฑ์ก่อนจำหน่าย</a:t>
            </a:r>
            <a:r>
              <a:rPr lang="en-US" sz="2800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ซึ่งจะได้รับเครื่องหมาย อย.</a:t>
            </a:r>
            <a:r>
              <a:rPr lang="en-US" sz="2800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ติดบนฉลาก   เพื่อแสดงว่าผลิตภัณฑ์สุขภาพนั้นมีมาตรฐานตามที่กำหนด</a:t>
            </a:r>
            <a:endParaRPr lang="th-TH" sz="2800" b="1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5233E161-3D90-4A28-941E-E01FF2836DF9}"/>
              </a:ext>
            </a:extLst>
          </p:cNvPr>
          <p:cNvSpPr/>
          <p:nvPr/>
        </p:nvSpPr>
        <p:spPr>
          <a:xfrm>
            <a:off x="3514725" y="2938905"/>
            <a:ext cx="5096665" cy="122105"/>
          </a:xfrm>
          <a:prstGeom prst="roundRect">
            <a:avLst>
              <a:gd name="adj" fmla="val 50000"/>
            </a:avLst>
          </a:prstGeom>
          <a:solidFill>
            <a:srgbClr val="FCB4BA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1633C19-98D7-4F22-B2CD-B4B63C6CA684}"/>
              </a:ext>
            </a:extLst>
          </p:cNvPr>
          <p:cNvSpPr/>
          <p:nvPr/>
        </p:nvSpPr>
        <p:spPr>
          <a:xfrm>
            <a:off x="3914153" y="2466126"/>
            <a:ext cx="4363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thaiDist">
              <a:lnSpc>
                <a:spcPct val="150000"/>
              </a:lnSpc>
            </a:pPr>
            <a:r>
              <a:rPr lang="th-TH" sz="3200" b="1" dirty="0">
                <a:solidFill>
                  <a:srgbClr val="FF436B"/>
                </a:solidFill>
                <a:latin typeface="TH Sarabun New" pitchFamily="34" charset="-34"/>
                <a:cs typeface="TH Sarabun New" pitchFamily="34" charset="-34"/>
              </a:rPr>
              <a:t>เครื่องหมายเลขทะเบียนอาหารและยา</a:t>
            </a:r>
            <a:endParaRPr lang="en-US" sz="3200" b="1" dirty="0">
              <a:solidFill>
                <a:srgbClr val="FF436B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37" name="Picture 2" descr="TruePlookpanya Freebasic">
            <a:extLst>
              <a:ext uri="{FF2B5EF4-FFF2-40B4-BE49-F238E27FC236}">
                <a16:creationId xmlns:a16="http://schemas.microsoft.com/office/drawing/2014/main" id="{4A6C8DE5-D448-461F-B0A7-5CE2869F7E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35"/>
          <a:stretch/>
        </p:blipFill>
        <p:spPr bwMode="auto">
          <a:xfrm>
            <a:off x="4674105" y="3275357"/>
            <a:ext cx="2803709" cy="402696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280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D3AB2A42-2ABB-4203-9A59-7FC7805E1327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E8A926F-A805-4CC5-BDF0-46CF69CAFCB4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ABF74617-5066-4BDB-9635-FEFAAB8738FD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DD464CD5-7724-428F-A674-7CAE3E9984B7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F5A03FD-B21E-4406-855D-39939B173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4CC869B-DAD9-4680-AF36-B98E5D971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379DDF83-9172-4221-A3EC-5C9B99AAD4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3F67895-CBF1-4AB6-8E19-F09BF2D6FA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3FA283-5C57-48E1-9056-67C575B5E908}"/>
              </a:ext>
            </a:extLst>
          </p:cNvPr>
          <p:cNvGrpSpPr/>
          <p:nvPr/>
        </p:nvGrpSpPr>
        <p:grpSpPr>
          <a:xfrm>
            <a:off x="961907" y="1902750"/>
            <a:ext cx="10316842" cy="1910193"/>
            <a:chOff x="961907" y="1902750"/>
            <a:chExt cx="10316842" cy="1910193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6394FE46-C008-4FB1-97BB-01CA50C3790C}"/>
                </a:ext>
              </a:extLst>
            </p:cNvPr>
            <p:cNvSpPr/>
            <p:nvPr/>
          </p:nvSpPr>
          <p:spPr>
            <a:xfrm>
              <a:off x="961907" y="2250382"/>
              <a:ext cx="10268186" cy="1562561"/>
            </a:xfrm>
            <a:prstGeom prst="roundRect">
              <a:avLst>
                <a:gd name="adj" fmla="val 11568"/>
              </a:avLst>
            </a:prstGeom>
            <a:solidFill>
              <a:schemeClr val="bg1"/>
            </a:solidFill>
            <a:ln>
              <a:solidFill>
                <a:srgbClr val="65B1FC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39BE70D-B488-4786-9F3F-2DBCB3032CD8}"/>
                </a:ext>
              </a:extLst>
            </p:cNvPr>
            <p:cNvSpPr/>
            <p:nvPr/>
          </p:nvSpPr>
          <p:spPr>
            <a:xfrm>
              <a:off x="1805996" y="2639747"/>
              <a:ext cx="9472753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itchFamily="34" charset="-34"/>
                </a:rPr>
                <a:t>สิ่งที่ติดบนภาชนะบรรจุผลิตภัณฑ์สุขภาพแสดงข้อมูลต่อผู้บริโภค และนำมาเปรียบเทียบเพื่อใช้ในการเลือกซื้อผลิตภัณฑ์ได้</a:t>
              </a: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006329C-ADF0-43FE-BFA1-6DA09477A26C}"/>
                </a:ext>
              </a:extLst>
            </p:cNvPr>
            <p:cNvGrpSpPr/>
            <p:nvPr/>
          </p:nvGrpSpPr>
          <p:grpSpPr>
            <a:xfrm>
              <a:off x="961907" y="1902750"/>
              <a:ext cx="1806694" cy="647701"/>
              <a:chOff x="4175760" y="2799653"/>
              <a:chExt cx="1806694" cy="647701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90EE3941-ADD3-4E1F-8F12-1BE0346A06DA}"/>
                  </a:ext>
                </a:extLst>
              </p:cNvPr>
              <p:cNvSpPr/>
              <p:nvPr/>
            </p:nvSpPr>
            <p:spPr>
              <a:xfrm>
                <a:off x="4175760" y="2799653"/>
                <a:ext cx="1806694" cy="583627"/>
              </a:xfrm>
              <a:prstGeom prst="roundRect">
                <a:avLst>
                  <a:gd name="adj" fmla="val 50000"/>
                </a:avLst>
              </a:prstGeom>
              <a:solidFill>
                <a:srgbClr val="65B1FC"/>
              </a:solidFill>
              <a:ln>
                <a:noFill/>
                <a:prstDash val="sysDash"/>
              </a:ln>
              <a:effectLst>
                <a:outerShdw dist="38100" dir="2700000" algn="tl" rotWithShape="0">
                  <a:srgbClr val="103547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35A06462-823D-4223-8AA6-E0661E471941}"/>
                  </a:ext>
                </a:extLst>
              </p:cNvPr>
              <p:cNvSpPr/>
              <p:nvPr/>
            </p:nvSpPr>
            <p:spPr>
              <a:xfrm>
                <a:off x="4631336" y="2801023"/>
                <a:ext cx="89319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itchFamily="34" charset="-34"/>
                  </a:rPr>
                  <a:t>ฉลาก</a:t>
                </a:r>
              </a:p>
            </p:txBody>
          </p:sp>
        </p:grpSp>
      </p:grpSp>
      <p:sp>
        <p:nvSpPr>
          <p:cNvPr id="45" name="TextBox 1">
            <a:extLst>
              <a:ext uri="{FF2B5EF4-FFF2-40B4-BE49-F238E27FC236}">
                <a16:creationId xmlns:a16="http://schemas.microsoft.com/office/drawing/2014/main" id="{676869E2-57DB-49B0-BA1F-1E0C5BB7F217}"/>
              </a:ext>
            </a:extLst>
          </p:cNvPr>
          <p:cNvSpPr txBox="1"/>
          <p:nvPr/>
        </p:nvSpPr>
        <p:spPr>
          <a:xfrm>
            <a:off x="2072302" y="4328380"/>
            <a:ext cx="80473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itchFamily="34" charset="-34"/>
              </a:rPr>
              <a:t>เราควรอ่านฉลากผลิตภัณฑ์สุขภาพที่เราใช้ในชีวิตประจำวันบ่อย ๆ เช่น</a:t>
            </a:r>
            <a:endParaRPr lang="en-US" sz="3200" b="1" dirty="0">
              <a:latin typeface="TH Sarabun New" panose="020B0500040200020003" pitchFamily="34" charset="-34"/>
              <a:cs typeface="TH Sarabun New" pitchFamily="34" charset="-34"/>
            </a:endParaRPr>
          </a:p>
        </p:txBody>
      </p:sp>
      <p:pic>
        <p:nvPicPr>
          <p:cNvPr id="47" name="Picture 46">
            <a:hlinkClick r:id="rId6" action="ppaction://hlinksldjump"/>
            <a:extLst>
              <a:ext uri="{FF2B5EF4-FFF2-40B4-BE49-F238E27FC236}">
                <a16:creationId xmlns:a16="http://schemas.microsoft.com/office/drawing/2014/main" id="{3FB1E33D-2BE9-40E2-8C69-E614B533F1B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3317" y="5208338"/>
            <a:ext cx="4528045" cy="716301"/>
          </a:xfrm>
          <a:prstGeom prst="rect">
            <a:avLst/>
          </a:prstGeom>
        </p:spPr>
      </p:pic>
      <p:pic>
        <p:nvPicPr>
          <p:cNvPr id="49" name="Picture 48">
            <a:hlinkClick r:id="rId8" action="ppaction://hlinksldjump"/>
            <a:extLst>
              <a:ext uri="{FF2B5EF4-FFF2-40B4-BE49-F238E27FC236}">
                <a16:creationId xmlns:a16="http://schemas.microsoft.com/office/drawing/2014/main" id="{34B754EF-9A2D-4082-B09C-9B17D9C7F36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78" y="5208338"/>
            <a:ext cx="2856676" cy="716300"/>
          </a:xfrm>
          <a:prstGeom prst="rect">
            <a:avLst/>
          </a:prstGeom>
        </p:spPr>
      </p:pic>
      <p:pic>
        <p:nvPicPr>
          <p:cNvPr id="51" name="Picture 50">
            <a:hlinkClick r:id="rId10" action="ppaction://hlinksldjump"/>
            <a:extLst>
              <a:ext uri="{FF2B5EF4-FFF2-40B4-BE49-F238E27FC236}">
                <a16:creationId xmlns:a16="http://schemas.microsoft.com/office/drawing/2014/main" id="{E543C289-339E-4DB8-833E-E510740FAE2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39" y="5208338"/>
            <a:ext cx="2856676" cy="7163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CD4B72E9-16E2-4165-BC9E-C7289655CEE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590108">
            <a:off x="3382120" y="5693498"/>
            <a:ext cx="324852" cy="41148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3F1BEB2C-B3F1-4ECF-BF89-A88FC9FA681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590108">
            <a:off x="6474591" y="5693498"/>
            <a:ext cx="324852" cy="41148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88B76213-0A3F-499D-956F-45900B1056B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590108">
            <a:off x="11260764" y="5693498"/>
            <a:ext cx="324852" cy="41148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43F4D71-FD2D-4A46-9310-B826B491AE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760" y="1097486"/>
            <a:ext cx="3840480" cy="65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1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>
            <a:extLst>
              <a:ext uri="{FF2B5EF4-FFF2-40B4-BE49-F238E27FC236}">
                <a16:creationId xmlns:a16="http://schemas.microsoft.com/office/drawing/2014/main" id="{7EFD22AB-5594-4E6B-BB86-7A5604370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76" y="2039873"/>
            <a:ext cx="5576503" cy="408138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9B57F02-5B59-4FC8-9E9E-B337FF4C57FB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87CDF4B-5325-477D-B64B-736555C7455E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5403F047-0623-47E8-B19A-78B01FFAFB8E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BC63AE0-995C-457E-A07A-FE2173250330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018A460-73B5-4800-890E-0CEB05574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1EB9C79-806D-411B-968D-E9B885760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1F551553-C67A-4B0A-9C33-0D3F0F98FD4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C86796B-377F-4EDF-AAE7-B79348516F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2655868-3478-4881-9A3E-B7589F2792B0}"/>
              </a:ext>
            </a:extLst>
          </p:cNvPr>
          <p:cNvCxnSpPr>
            <a:cxnSpLocks/>
          </p:cNvCxnSpPr>
          <p:nvPr/>
        </p:nvCxnSpPr>
        <p:spPr>
          <a:xfrm flipH="1">
            <a:off x="2519451" y="4714957"/>
            <a:ext cx="1541347" cy="0"/>
          </a:xfrm>
          <a:prstGeom prst="line">
            <a:avLst/>
          </a:prstGeom>
          <a:ln w="19050">
            <a:solidFill>
              <a:srgbClr val="148BC6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0C3FD94E-3BB2-4A56-9F29-5885514FE9C5}"/>
              </a:ext>
            </a:extLst>
          </p:cNvPr>
          <p:cNvCxnSpPr>
            <a:cxnSpLocks/>
          </p:cNvCxnSpPr>
          <p:nvPr/>
        </p:nvCxnSpPr>
        <p:spPr>
          <a:xfrm>
            <a:off x="7978949" y="3180072"/>
            <a:ext cx="969108" cy="0"/>
          </a:xfrm>
          <a:prstGeom prst="line">
            <a:avLst/>
          </a:prstGeom>
          <a:ln w="19050">
            <a:solidFill>
              <a:srgbClr val="148BC6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CA09B063-0A58-4C61-A1CC-2818E4273CA9}"/>
              </a:ext>
            </a:extLst>
          </p:cNvPr>
          <p:cNvGrpSpPr/>
          <p:nvPr/>
        </p:nvGrpSpPr>
        <p:grpSpPr>
          <a:xfrm>
            <a:off x="1651216" y="3058359"/>
            <a:ext cx="1732364" cy="343050"/>
            <a:chOff x="1651216" y="3058359"/>
            <a:chExt cx="1732364" cy="343050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6483079F-AB47-4FBA-B1DA-C0CF21CC0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51216" y="3058359"/>
              <a:ext cx="783230" cy="343050"/>
            </a:xfrm>
            <a:prstGeom prst="rect">
              <a:avLst/>
            </a:prstGeom>
          </p:spPr>
        </p:pic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F615643E-F622-498B-878E-7A12457AA5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19451" y="3240771"/>
              <a:ext cx="864129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B61A6F1-3A63-4E5F-ABC4-06803FAE1CB6}"/>
              </a:ext>
            </a:extLst>
          </p:cNvPr>
          <p:cNvGrpSpPr/>
          <p:nvPr/>
        </p:nvGrpSpPr>
        <p:grpSpPr>
          <a:xfrm>
            <a:off x="644795" y="1530339"/>
            <a:ext cx="4130207" cy="653537"/>
            <a:chOff x="644795" y="1530339"/>
            <a:chExt cx="4130207" cy="653537"/>
          </a:xfrm>
        </p:grpSpPr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61923860-F533-4CEC-8921-039B2EF76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4795" y="1530339"/>
              <a:ext cx="1789651" cy="555907"/>
            </a:xfrm>
            <a:prstGeom prst="rect">
              <a:avLst/>
            </a:prstGeom>
          </p:spPr>
        </p:pic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5D1A0888-CAC6-4073-8A98-0E1BA8B66C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75001" y="1733535"/>
              <a:ext cx="0" cy="450341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7" name="Straight Connector 10246">
              <a:extLst>
                <a:ext uri="{FF2B5EF4-FFF2-40B4-BE49-F238E27FC236}">
                  <a16:creationId xmlns:a16="http://schemas.microsoft.com/office/drawing/2014/main" id="{EED4CBCC-8446-4822-BDAC-395BCCC910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19451" y="1733535"/>
              <a:ext cx="2255551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CD77B62-3E65-4879-AD4E-8FD437165736}"/>
              </a:ext>
            </a:extLst>
          </p:cNvPr>
          <p:cNvGrpSpPr/>
          <p:nvPr/>
        </p:nvGrpSpPr>
        <p:grpSpPr>
          <a:xfrm>
            <a:off x="5224864" y="1668225"/>
            <a:ext cx="2702100" cy="903489"/>
            <a:chOff x="5224864" y="1668225"/>
            <a:chExt cx="2702100" cy="903489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A3BBBE5A-97AB-4FCC-9B49-3C6EBE98B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5912" y="1668225"/>
              <a:ext cx="1771052" cy="283120"/>
            </a:xfrm>
            <a:prstGeom prst="rect">
              <a:avLst/>
            </a:prstGeom>
          </p:spPr>
        </p:pic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A1E97D08-EAA8-408C-ADF5-3ECFE486769D}"/>
                </a:ext>
              </a:extLst>
            </p:cNvPr>
            <p:cNvCxnSpPr>
              <a:cxnSpLocks/>
            </p:cNvCxnSpPr>
            <p:nvPr/>
          </p:nvCxnSpPr>
          <p:spPr>
            <a:xfrm>
              <a:off x="5224864" y="2570472"/>
              <a:ext cx="402505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C84ED029-A6E7-4D39-BF32-7C2CF60CE0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18327" y="1808293"/>
              <a:ext cx="0" cy="763421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09F6B18A-7DDC-485C-8F80-E4C8CC4812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18328" y="1808293"/>
              <a:ext cx="490828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C992FC3-903E-4E78-B748-BB13050019E9}"/>
              </a:ext>
            </a:extLst>
          </p:cNvPr>
          <p:cNvGrpSpPr/>
          <p:nvPr/>
        </p:nvGrpSpPr>
        <p:grpSpPr>
          <a:xfrm>
            <a:off x="1419289" y="5080948"/>
            <a:ext cx="2734965" cy="1307443"/>
            <a:chOff x="1419289" y="5080948"/>
            <a:chExt cx="2734965" cy="1307443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937F7B3-AFDF-4DEB-9CBD-CF77525AA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9289" y="5838684"/>
              <a:ext cx="1035352" cy="549707"/>
            </a:xfrm>
            <a:prstGeom prst="rect">
              <a:avLst/>
            </a:prstGeom>
          </p:spPr>
        </p:pic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A3E9A5E1-C8A7-4B7B-BD3A-139173395B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20783" y="5099547"/>
              <a:ext cx="333471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D3F1B44B-5BE7-4269-AA0C-196DAD0296B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30697" y="5080948"/>
              <a:ext cx="0" cy="88591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B1948B2E-14B7-4D3A-B61C-A7E69DD20E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19451" y="5967078"/>
              <a:ext cx="1301333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95CB717-AAA5-4736-A09A-34E6EFF41D17}"/>
              </a:ext>
            </a:extLst>
          </p:cNvPr>
          <p:cNvGrpSpPr/>
          <p:nvPr/>
        </p:nvGrpSpPr>
        <p:grpSpPr>
          <a:xfrm>
            <a:off x="4151779" y="5192098"/>
            <a:ext cx="2026809" cy="1450612"/>
            <a:chOff x="4151779" y="5192098"/>
            <a:chExt cx="2026809" cy="145061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76A50F9-5531-47A5-BC5D-DF63A255B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51779" y="6084736"/>
              <a:ext cx="1091149" cy="557974"/>
            </a:xfrm>
            <a:prstGeom prst="rect">
              <a:avLst/>
            </a:prstGeom>
          </p:spPr>
        </p:pic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4D94353B-15D7-4E46-8E88-DB12FED277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73727" y="5192098"/>
              <a:ext cx="504861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F27435E0-2D5F-4CEB-AEE9-043F7A5492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3727" y="5192100"/>
              <a:ext cx="0" cy="1022074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56936CE4-91F0-487D-BE26-6E65D0D417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1577" y="6214174"/>
              <a:ext cx="375102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2190CB-07CC-459C-AD9C-2DBA5B16BA1D}"/>
              </a:ext>
            </a:extLst>
          </p:cNvPr>
          <p:cNvGrpSpPr/>
          <p:nvPr/>
        </p:nvGrpSpPr>
        <p:grpSpPr>
          <a:xfrm>
            <a:off x="7517766" y="5983720"/>
            <a:ext cx="1725306" cy="617815"/>
            <a:chOff x="7517766" y="5983720"/>
            <a:chExt cx="1725306" cy="617815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E43A7CDE-CD06-4818-88AB-2CBFA873A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84532" y="6347347"/>
              <a:ext cx="1258540" cy="254188"/>
            </a:xfrm>
            <a:prstGeom prst="rect">
              <a:avLst/>
            </a:prstGeom>
          </p:spPr>
        </p:pic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8201D408-F90E-41FF-951F-C6674BB62984}"/>
                </a:ext>
              </a:extLst>
            </p:cNvPr>
            <p:cNvCxnSpPr>
              <a:cxnSpLocks/>
            </p:cNvCxnSpPr>
            <p:nvPr/>
          </p:nvCxnSpPr>
          <p:spPr>
            <a:xfrm>
              <a:off x="7517767" y="5983720"/>
              <a:ext cx="0" cy="490721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5E4FEEEC-B33C-4832-8D45-65B37990A9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17766" y="6461986"/>
              <a:ext cx="375102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B66F514-F452-4C97-A7CD-C0A4A81595C4}"/>
              </a:ext>
            </a:extLst>
          </p:cNvPr>
          <p:cNvGrpSpPr/>
          <p:nvPr/>
        </p:nvGrpSpPr>
        <p:grpSpPr>
          <a:xfrm>
            <a:off x="6825672" y="5366920"/>
            <a:ext cx="3991218" cy="584839"/>
            <a:chOff x="6825672" y="5366920"/>
            <a:chExt cx="3991218" cy="584839"/>
          </a:xfrm>
        </p:grpSpPr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80F31063-4C8E-49F1-8309-7AA6F0B8B941}"/>
                </a:ext>
              </a:extLst>
            </p:cNvPr>
            <p:cNvCxnSpPr>
              <a:cxnSpLocks/>
            </p:cNvCxnSpPr>
            <p:nvPr/>
          </p:nvCxnSpPr>
          <p:spPr>
            <a:xfrm>
              <a:off x="6825672" y="5556172"/>
              <a:ext cx="2122385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2F8E0072-274B-41A6-8190-D289F7795C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3106" y="5366920"/>
              <a:ext cx="1793784" cy="584839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7FBAC29-AD40-4A6D-A032-08765B94DC50}"/>
              </a:ext>
            </a:extLst>
          </p:cNvPr>
          <p:cNvGrpSpPr/>
          <p:nvPr/>
        </p:nvGrpSpPr>
        <p:grpSpPr>
          <a:xfrm>
            <a:off x="6404038" y="2111676"/>
            <a:ext cx="4596777" cy="1224365"/>
            <a:chOff x="6404038" y="2111676"/>
            <a:chExt cx="4596777" cy="1224365"/>
          </a:xfrm>
        </p:grpSpPr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9E7589C8-580B-465A-884F-4708FBC36B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04038" y="2233604"/>
              <a:ext cx="0" cy="1102437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D5DBC05-AADD-49CF-BBAD-DB68E7793A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04040" y="2233604"/>
              <a:ext cx="2544017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73470097-C2FD-4AE6-A808-1EE96F125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3106" y="2111676"/>
              <a:ext cx="1977709" cy="274853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D9239CB-04B6-4C36-BCC0-BC0FECD44051}"/>
              </a:ext>
            </a:extLst>
          </p:cNvPr>
          <p:cNvGrpSpPr/>
          <p:nvPr/>
        </p:nvGrpSpPr>
        <p:grpSpPr>
          <a:xfrm>
            <a:off x="7804111" y="3768957"/>
            <a:ext cx="3971230" cy="1311990"/>
            <a:chOff x="7804111" y="3768957"/>
            <a:chExt cx="3971230" cy="1311990"/>
          </a:xfrm>
        </p:grpSpPr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FCE4A622-8850-4031-AE5D-2E3EF7764DC7}"/>
                </a:ext>
              </a:extLst>
            </p:cNvPr>
            <p:cNvCxnSpPr>
              <a:cxnSpLocks/>
            </p:cNvCxnSpPr>
            <p:nvPr/>
          </p:nvCxnSpPr>
          <p:spPr>
            <a:xfrm>
              <a:off x="7804111" y="5080947"/>
              <a:ext cx="581668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369566D0-9A8A-4D92-95E4-045511461C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5779" y="4058873"/>
              <a:ext cx="0" cy="1022074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1B6300A7-8E0A-4FB7-962B-972B2E4DE8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85780" y="4058873"/>
              <a:ext cx="562277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65BEA181-8B61-4116-893E-C7573ED65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3106" y="3768957"/>
              <a:ext cx="2752235" cy="1043037"/>
            </a:xfrm>
            <a:prstGeom prst="rect">
              <a:avLst/>
            </a:prstGeom>
          </p:spPr>
        </p:pic>
      </p:grpSp>
      <p:pic>
        <p:nvPicPr>
          <p:cNvPr id="141" name="Picture 140">
            <a:hlinkClick r:id="rId17" action="ppaction://hlinksldjump"/>
            <a:extLst>
              <a:ext uri="{FF2B5EF4-FFF2-40B4-BE49-F238E27FC236}">
                <a16:creationId xmlns:a16="http://schemas.microsoft.com/office/drawing/2014/main" id="{E72651C5-C09E-44AE-A69C-7559C095517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56" y="4435253"/>
            <a:ext cx="1746285" cy="579507"/>
          </a:xfrm>
          <a:prstGeom prst="rect">
            <a:avLst/>
          </a:prstGeom>
        </p:spPr>
      </p:pic>
      <p:pic>
        <p:nvPicPr>
          <p:cNvPr id="142" name="Picture 141">
            <a:hlinkClick r:id="rId19" action="ppaction://hlinksldjump"/>
            <a:extLst>
              <a:ext uri="{FF2B5EF4-FFF2-40B4-BE49-F238E27FC236}">
                <a16:creationId xmlns:a16="http://schemas.microsoft.com/office/drawing/2014/main" id="{E56DBEAB-B90A-402D-9E2F-476CDB5D44C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106" y="2944866"/>
            <a:ext cx="1746284" cy="465675"/>
          </a:xfrm>
          <a:prstGeom prst="rect">
            <a:avLst/>
          </a:prstGeom>
        </p:spPr>
      </p:pic>
      <p:pic>
        <p:nvPicPr>
          <p:cNvPr id="143" name="Graphic 142">
            <a:extLst>
              <a:ext uri="{FF2B5EF4-FFF2-40B4-BE49-F238E27FC236}">
                <a16:creationId xmlns:a16="http://schemas.microsoft.com/office/drawing/2014/main" id="{0F88CDA5-D96C-4A8A-97B8-26F04638179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8590108">
            <a:off x="2282611" y="4798785"/>
            <a:ext cx="324852" cy="411480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D3FC9D1A-BA1B-4220-A471-16674F8E7AE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8590108">
            <a:off x="10627691" y="3182968"/>
            <a:ext cx="324852" cy="411480"/>
          </a:xfrm>
          <a:prstGeom prst="rect">
            <a:avLst/>
          </a:prstGeom>
        </p:spPr>
      </p:pic>
      <p:pic>
        <p:nvPicPr>
          <p:cNvPr id="56" name="ANS">
            <a:hlinkClick r:id="rId23" action="ppaction://hlinksldjump"/>
            <a:extLst>
              <a:ext uri="{FF2B5EF4-FFF2-40B4-BE49-F238E27FC236}">
                <a16:creationId xmlns:a16="http://schemas.microsoft.com/office/drawing/2014/main" id="{7B018355-F3BC-41B2-8943-EFD19118893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FC6E7D51-7F12-4E75-9913-DFAEE2703BD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146" y="885975"/>
            <a:ext cx="2119709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7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375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75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75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270B6D9-74A6-4FFC-8CBB-7ABEA895FC67}"/>
              </a:ext>
            </a:extLst>
          </p:cNvPr>
          <p:cNvSpPr/>
          <p:nvPr/>
        </p:nvSpPr>
        <p:spPr>
          <a:xfrm>
            <a:off x="2954777" y="2232975"/>
            <a:ext cx="6282446" cy="4375666"/>
          </a:xfrm>
          <a:prstGeom prst="roundRect">
            <a:avLst>
              <a:gd name="adj" fmla="val 12040"/>
            </a:avLst>
          </a:prstGeom>
          <a:solidFill>
            <a:srgbClr val="EFE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22171B3-2E56-4610-9668-C4C00551A554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E959601-560E-421A-83FD-0AAA9E097108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5777A4E1-16C6-4848-9AE4-FA6D8D4B1A66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21F1072-C47D-4B94-8C6F-7BE2A211C978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43BE086-B3E4-48AB-B9E1-9B662F413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D1A289B-4ACD-4149-BEF6-071C45B49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D2B2B1D-7CD4-4226-B492-52DC5B00B4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734DB5-0DC4-4E5D-9744-82001BCF4A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3F1B2D16-655C-4906-A316-D66D7B77ABF6}"/>
              </a:ext>
            </a:extLst>
          </p:cNvPr>
          <p:cNvSpPr/>
          <p:nvPr/>
        </p:nvSpPr>
        <p:spPr>
          <a:xfrm>
            <a:off x="4500852" y="2520013"/>
            <a:ext cx="3248861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itchFamily="34" charset="-34"/>
              </a:rPr>
              <a:t>คุณค่าทางโภชนาการต่อ ....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FCD9012-0C64-471F-AC8A-83FA4678E992}"/>
              </a:ext>
            </a:extLst>
          </p:cNvPr>
          <p:cNvGrpSpPr/>
          <p:nvPr/>
        </p:nvGrpSpPr>
        <p:grpSpPr>
          <a:xfrm>
            <a:off x="4309560" y="1386290"/>
            <a:ext cx="3572878" cy="584775"/>
            <a:chOff x="4309560" y="1386290"/>
            <a:chExt cx="3572878" cy="5847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7A33FAD-B1E4-4A63-98E8-CD28AB76189C}"/>
                </a:ext>
              </a:extLst>
            </p:cNvPr>
            <p:cNvSpPr/>
            <p:nvPr/>
          </p:nvSpPr>
          <p:spPr>
            <a:xfrm>
              <a:off x="4309560" y="1689315"/>
              <a:ext cx="3572878" cy="173933"/>
            </a:xfrm>
            <a:prstGeom prst="roundRect">
              <a:avLst>
                <a:gd name="adj" fmla="val 50000"/>
              </a:avLst>
            </a:prstGeom>
            <a:solidFill>
              <a:srgbClr val="612B39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13AAB84-100F-404C-BCE3-E1F243E120F4}"/>
                </a:ext>
              </a:extLst>
            </p:cNvPr>
            <p:cNvSpPr/>
            <p:nvPr/>
          </p:nvSpPr>
          <p:spPr>
            <a:xfrm>
              <a:off x="4500852" y="1386290"/>
              <a:ext cx="319029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612B39"/>
                  </a:solidFill>
                  <a:latin typeface="TH Sarabun New" panose="020B0500040200020003" pitchFamily="34" charset="-34"/>
                  <a:cs typeface="TH Sarabun New" pitchFamily="34" charset="-34"/>
                </a:rPr>
                <a:t>ฉลากโภชนาการแบบ </a:t>
              </a:r>
              <a:r>
                <a:rPr lang="en-US" sz="3200" b="1" dirty="0">
                  <a:solidFill>
                    <a:srgbClr val="612B39"/>
                  </a:solidFill>
                  <a:latin typeface="TH Sarabun New" panose="020B0500040200020003" pitchFamily="34" charset="-34"/>
                  <a:cs typeface="TH Sarabun New" pitchFamily="34" charset="-34"/>
                </a:rPr>
                <a:t>GDA</a:t>
              </a:r>
              <a:endParaRPr lang="th-TH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3F877A61-3531-434E-9EC7-1EC4CEB7F41A}"/>
              </a:ext>
            </a:extLst>
          </p:cNvPr>
          <p:cNvSpPr/>
          <p:nvPr/>
        </p:nvSpPr>
        <p:spPr>
          <a:xfrm>
            <a:off x="4191001" y="5773734"/>
            <a:ext cx="3868564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itchFamily="34" charset="-34"/>
              </a:rPr>
              <a:t>* คิดเป็นร้อยละของปริมาณที่แนะนำให้บริโภคต่อวัน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58203AF4-C896-434C-83D6-B725B82F4C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047" y="2878852"/>
            <a:ext cx="654351" cy="723314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9F56FE0-4115-40F2-AB17-E4A9AE3866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2" y="3761364"/>
            <a:ext cx="654351" cy="72331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AC15800-2FD8-45A9-9008-3DFFD6B302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047" y="5290139"/>
            <a:ext cx="654351" cy="72331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7F847B1-EC26-486D-9C30-EE524171FE5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2" y="2389274"/>
            <a:ext cx="654351" cy="723314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80242E5F-AC71-458B-9A80-1DAC429E5DC3}"/>
              </a:ext>
            </a:extLst>
          </p:cNvPr>
          <p:cNvSpPr/>
          <p:nvPr/>
        </p:nvSpPr>
        <p:spPr>
          <a:xfrm>
            <a:off x="4500852" y="3011217"/>
            <a:ext cx="3248861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itchFamily="34" charset="-34"/>
              </a:rPr>
              <a:t>ควรแบ่งกิน ... ครั้ง</a:t>
            </a:r>
          </a:p>
        </p:txBody>
      </p:sp>
      <p:sp>
        <p:nvSpPr>
          <p:cNvPr id="49" name="Right Brace 48">
            <a:extLst>
              <a:ext uri="{FF2B5EF4-FFF2-40B4-BE49-F238E27FC236}">
                <a16:creationId xmlns:a16="http://schemas.microsoft.com/office/drawing/2014/main" id="{1E954158-D5AC-4E10-B162-E40D97F0B617}"/>
              </a:ext>
            </a:extLst>
          </p:cNvPr>
          <p:cNvSpPr/>
          <p:nvPr/>
        </p:nvSpPr>
        <p:spPr>
          <a:xfrm>
            <a:off x="8512461" y="5122779"/>
            <a:ext cx="217027" cy="1159636"/>
          </a:xfrm>
          <a:prstGeom prst="rightBrace">
            <a:avLst>
              <a:gd name="adj1" fmla="val 23410"/>
              <a:gd name="adj2" fmla="val 48046"/>
            </a:avLst>
          </a:prstGeom>
          <a:ln w="22225">
            <a:solidFill>
              <a:srgbClr val="8549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5E9A94E-BB5F-46CD-8236-25D468CDB0C8}"/>
              </a:ext>
            </a:extLst>
          </p:cNvPr>
          <p:cNvCxnSpPr>
            <a:cxnSpLocks/>
          </p:cNvCxnSpPr>
          <p:nvPr/>
        </p:nvCxnSpPr>
        <p:spPr>
          <a:xfrm>
            <a:off x="7155855" y="3215109"/>
            <a:ext cx="1682294" cy="0"/>
          </a:xfrm>
          <a:prstGeom prst="line">
            <a:avLst/>
          </a:prstGeom>
          <a:ln w="22225">
            <a:solidFill>
              <a:srgbClr val="29ABE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D3B118C-CD41-465D-A64A-3C32041AC198}"/>
              </a:ext>
            </a:extLst>
          </p:cNvPr>
          <p:cNvCxnSpPr>
            <a:cxnSpLocks/>
          </p:cNvCxnSpPr>
          <p:nvPr/>
        </p:nvCxnSpPr>
        <p:spPr>
          <a:xfrm>
            <a:off x="3367514" y="2707109"/>
            <a:ext cx="1306086" cy="0"/>
          </a:xfrm>
          <a:prstGeom prst="line">
            <a:avLst/>
          </a:prstGeom>
          <a:ln w="22225">
            <a:solidFill>
              <a:schemeClr val="accent2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ight Brace 58">
            <a:extLst>
              <a:ext uri="{FF2B5EF4-FFF2-40B4-BE49-F238E27FC236}">
                <a16:creationId xmlns:a16="http://schemas.microsoft.com/office/drawing/2014/main" id="{C2BD03FF-6345-4744-960D-D0D5E5EFD230}"/>
              </a:ext>
            </a:extLst>
          </p:cNvPr>
          <p:cNvSpPr/>
          <p:nvPr/>
        </p:nvSpPr>
        <p:spPr>
          <a:xfrm flipH="1">
            <a:off x="3537650" y="3655405"/>
            <a:ext cx="227613" cy="953962"/>
          </a:xfrm>
          <a:prstGeom prst="rightBrace">
            <a:avLst>
              <a:gd name="adj1" fmla="val 23410"/>
              <a:gd name="adj2" fmla="val 48046"/>
            </a:avLst>
          </a:prstGeom>
          <a:ln w="22225">
            <a:solidFill>
              <a:srgbClr val="ED51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2453C9B9-7D71-4449-AFF3-66820B9D665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590108">
            <a:off x="9401973" y="5662341"/>
            <a:ext cx="324852" cy="41148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E5D804C6-6F3B-4413-80B0-2C8C62523F7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590108">
            <a:off x="9362273" y="3226254"/>
            <a:ext cx="324852" cy="41148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637959FC-45F3-439E-BBDD-E186184352C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590108">
            <a:off x="3054384" y="2772860"/>
            <a:ext cx="324852" cy="41148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724BC129-46DC-419C-B1EF-324954600AB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590108">
            <a:off x="3079181" y="4153743"/>
            <a:ext cx="324852" cy="411480"/>
          </a:xfrm>
          <a:prstGeom prst="rect">
            <a:avLst/>
          </a:prstGeom>
        </p:spPr>
      </p:pic>
      <p:grpSp>
        <p:nvGrpSpPr>
          <p:cNvPr id="11269" name="Group 11268">
            <a:extLst>
              <a:ext uri="{FF2B5EF4-FFF2-40B4-BE49-F238E27FC236}">
                <a16:creationId xmlns:a16="http://schemas.microsoft.com/office/drawing/2014/main" id="{9C1520D8-2803-4D12-9755-8073937BEDD3}"/>
              </a:ext>
            </a:extLst>
          </p:cNvPr>
          <p:cNvGrpSpPr/>
          <p:nvPr/>
        </p:nvGrpSpPr>
        <p:grpSpPr>
          <a:xfrm>
            <a:off x="333073" y="3436700"/>
            <a:ext cx="3069832" cy="1378761"/>
            <a:chOff x="-3778263" y="3299450"/>
            <a:chExt cx="3069832" cy="1378761"/>
          </a:xfrm>
        </p:grpSpPr>
        <p:sp>
          <p:nvSpPr>
            <p:cNvPr id="11268" name="Rectangle: Rounded Corners 11267">
              <a:extLst>
                <a:ext uri="{FF2B5EF4-FFF2-40B4-BE49-F238E27FC236}">
                  <a16:creationId xmlns:a16="http://schemas.microsoft.com/office/drawing/2014/main" id="{8A5FB463-B748-4976-A7F1-A90303A3E1D4}"/>
                </a:ext>
              </a:extLst>
            </p:cNvPr>
            <p:cNvSpPr/>
            <p:nvPr/>
          </p:nvSpPr>
          <p:spPr>
            <a:xfrm>
              <a:off x="-3778263" y="3299450"/>
              <a:ext cx="3069832" cy="1378761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DD92E47-739D-4C4E-8C89-48CD861C52A6}"/>
                </a:ext>
              </a:extLst>
            </p:cNvPr>
            <p:cNvSpPr txBox="1"/>
            <p:nvPr/>
          </p:nvSpPr>
          <p:spPr>
            <a:xfrm>
              <a:off x="-3435340" y="3555711"/>
              <a:ext cx="238398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C55A1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ดูคุณค่าทางโภชนาการ</a:t>
              </a:r>
            </a:p>
            <a:p>
              <a:pPr algn="ctr"/>
              <a:r>
                <a:rPr lang="th-TH" sz="2800" b="1" dirty="0">
                  <a:solidFill>
                    <a:srgbClr val="C55A1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ต่อ 1 บรรจุภัณฑ์</a:t>
              </a:r>
              <a:endParaRPr lang="en-US" sz="2800" b="1" dirty="0">
                <a:solidFill>
                  <a:srgbClr val="C55A1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2" name="close 1">
            <a:extLst>
              <a:ext uri="{FF2B5EF4-FFF2-40B4-BE49-F238E27FC236}">
                <a16:creationId xmlns:a16="http://schemas.microsoft.com/office/drawing/2014/main" id="{38D8E844-8606-42D9-9259-D4882FBEADD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0202" y="3288635"/>
            <a:ext cx="555229" cy="555229"/>
          </a:xfrm>
          <a:prstGeom prst="rect">
            <a:avLst/>
          </a:prstGeom>
        </p:spPr>
      </p:pic>
      <p:grpSp>
        <p:nvGrpSpPr>
          <p:cNvPr id="74" name="Group 73">
            <a:extLst>
              <a:ext uri="{FF2B5EF4-FFF2-40B4-BE49-F238E27FC236}">
                <a16:creationId xmlns:a16="http://schemas.microsoft.com/office/drawing/2014/main" id="{A8AF67A1-679F-46A8-9032-74CBB05E7C34}"/>
              </a:ext>
            </a:extLst>
          </p:cNvPr>
          <p:cNvGrpSpPr/>
          <p:nvPr/>
        </p:nvGrpSpPr>
        <p:grpSpPr>
          <a:xfrm>
            <a:off x="320105" y="1668663"/>
            <a:ext cx="3069832" cy="1939594"/>
            <a:chOff x="-3778263" y="3299450"/>
            <a:chExt cx="3069832" cy="1939594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66928217-9BD4-4324-B9EC-7D883D5BA738}"/>
                </a:ext>
              </a:extLst>
            </p:cNvPr>
            <p:cNvSpPr/>
            <p:nvPr/>
          </p:nvSpPr>
          <p:spPr>
            <a:xfrm>
              <a:off x="-3778263" y="3299450"/>
              <a:ext cx="3069832" cy="1891102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ED51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65FB4B8-0A19-4200-9FC8-1BC0E312B97B}"/>
                </a:ext>
              </a:extLst>
            </p:cNvPr>
            <p:cNvSpPr txBox="1"/>
            <p:nvPr/>
          </p:nvSpPr>
          <p:spPr>
            <a:xfrm>
              <a:off x="-3516291" y="3423162"/>
              <a:ext cx="2545890" cy="1815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ED51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เมื่อรับประทานทั้งหมด</a:t>
              </a:r>
            </a:p>
            <a:p>
              <a:pPr algn="ctr"/>
              <a:r>
                <a:rPr lang="th-TH" sz="2800" b="1" dirty="0">
                  <a:solidFill>
                    <a:srgbClr val="ED51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จะได้รับพลังงาน น้ำตาล</a:t>
              </a:r>
            </a:p>
            <a:p>
              <a:pPr algn="ctr"/>
              <a:r>
                <a:rPr lang="th-TH" sz="2800" b="1" dirty="0">
                  <a:solidFill>
                    <a:srgbClr val="ED51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ไขมัน โซเดียม ปริมาณ</a:t>
              </a:r>
            </a:p>
            <a:p>
              <a:pPr algn="ctr"/>
              <a:r>
                <a:rPr lang="th-TH" sz="2800" b="1" dirty="0">
                  <a:solidFill>
                    <a:srgbClr val="ED51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เท่าไร</a:t>
              </a:r>
              <a:endParaRPr lang="en-US" sz="2800" b="1" dirty="0">
                <a:solidFill>
                  <a:srgbClr val="ED51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7" name="close 3">
            <a:extLst>
              <a:ext uri="{FF2B5EF4-FFF2-40B4-BE49-F238E27FC236}">
                <a16:creationId xmlns:a16="http://schemas.microsoft.com/office/drawing/2014/main" id="{DD77F3CD-2C11-437A-A1BD-09D81CCF53C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234" y="1556186"/>
            <a:ext cx="555229" cy="555229"/>
          </a:xfrm>
          <a:prstGeom prst="rect">
            <a:avLst/>
          </a:prstGeom>
        </p:spPr>
      </p:pic>
      <p:grpSp>
        <p:nvGrpSpPr>
          <p:cNvPr id="78" name="Group 77">
            <a:extLst>
              <a:ext uri="{FF2B5EF4-FFF2-40B4-BE49-F238E27FC236}">
                <a16:creationId xmlns:a16="http://schemas.microsoft.com/office/drawing/2014/main" id="{0007C84C-D572-46F6-8011-278A4F9D5AF7}"/>
              </a:ext>
            </a:extLst>
          </p:cNvPr>
          <p:cNvGrpSpPr/>
          <p:nvPr/>
        </p:nvGrpSpPr>
        <p:grpSpPr>
          <a:xfrm>
            <a:off x="8724316" y="3744018"/>
            <a:ext cx="3069832" cy="1378761"/>
            <a:chOff x="-3778263" y="3299450"/>
            <a:chExt cx="3069832" cy="1378761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0897594A-F805-4D5F-99F9-3C2F3F26B17F}"/>
                </a:ext>
              </a:extLst>
            </p:cNvPr>
            <p:cNvSpPr/>
            <p:nvPr/>
          </p:nvSpPr>
          <p:spPr>
            <a:xfrm>
              <a:off x="-3778263" y="3299450"/>
              <a:ext cx="3069832" cy="1378761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46D5D72-E8AC-4A1D-8015-1A4497E48923}"/>
                </a:ext>
              </a:extLst>
            </p:cNvPr>
            <p:cNvSpPr txBox="1"/>
            <p:nvPr/>
          </p:nvSpPr>
          <p:spPr>
            <a:xfrm>
              <a:off x="-3462590" y="3555711"/>
              <a:ext cx="2438488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เพื่อความเหมาะสมควร</a:t>
              </a:r>
            </a:p>
            <a:p>
              <a:pPr algn="ctr"/>
              <a:r>
                <a:rPr lang="th-TH" sz="28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แบ่งรับประทานกี่ครั้ง</a:t>
              </a:r>
              <a:endParaRPr lang="en-US" sz="2800" b="1" dirty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1" name="close 2">
            <a:extLst>
              <a:ext uri="{FF2B5EF4-FFF2-40B4-BE49-F238E27FC236}">
                <a16:creationId xmlns:a16="http://schemas.microsoft.com/office/drawing/2014/main" id="{826F12EB-5F42-4EB7-9998-DA36965C519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1445" y="3595953"/>
            <a:ext cx="555229" cy="555229"/>
          </a:xfrm>
          <a:prstGeom prst="rect">
            <a:avLst/>
          </a:prstGeom>
        </p:spPr>
      </p:pic>
      <p:grpSp>
        <p:nvGrpSpPr>
          <p:cNvPr id="82" name="Group 81">
            <a:extLst>
              <a:ext uri="{FF2B5EF4-FFF2-40B4-BE49-F238E27FC236}">
                <a16:creationId xmlns:a16="http://schemas.microsoft.com/office/drawing/2014/main" id="{A5FC1346-A18E-4BF6-A3F6-15E9558A9741}"/>
              </a:ext>
            </a:extLst>
          </p:cNvPr>
          <p:cNvGrpSpPr/>
          <p:nvPr/>
        </p:nvGrpSpPr>
        <p:grpSpPr>
          <a:xfrm>
            <a:off x="8724316" y="3163627"/>
            <a:ext cx="3069832" cy="1917822"/>
            <a:chOff x="-3778263" y="3299450"/>
            <a:chExt cx="3069832" cy="1917822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440A9554-183D-483C-866B-B102947643CA}"/>
                </a:ext>
              </a:extLst>
            </p:cNvPr>
            <p:cNvSpPr/>
            <p:nvPr/>
          </p:nvSpPr>
          <p:spPr>
            <a:xfrm>
              <a:off x="-3778263" y="3299450"/>
              <a:ext cx="3069832" cy="1891102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8549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557FBBB-60F0-40CD-B5D0-5EF35AFF0319}"/>
                </a:ext>
              </a:extLst>
            </p:cNvPr>
            <p:cNvSpPr txBox="1"/>
            <p:nvPr/>
          </p:nvSpPr>
          <p:spPr>
            <a:xfrm>
              <a:off x="-3592433" y="3401390"/>
              <a:ext cx="2698175" cy="18158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85498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ปริมาณพลังงาน น้ำตาล</a:t>
              </a:r>
            </a:p>
            <a:p>
              <a:pPr algn="ctr"/>
              <a:r>
                <a:rPr lang="th-TH" sz="2800" b="1" dirty="0">
                  <a:solidFill>
                    <a:srgbClr val="85498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ไขมัน โซเดียม เป็นร้อยละ</a:t>
              </a:r>
            </a:p>
            <a:p>
              <a:pPr algn="ctr"/>
              <a:r>
                <a:rPr lang="th-TH" sz="2800" b="1" dirty="0">
                  <a:solidFill>
                    <a:srgbClr val="85498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เท่าไรต่อปริมาณที่</a:t>
              </a:r>
            </a:p>
            <a:p>
              <a:pPr algn="ctr"/>
              <a:r>
                <a:rPr lang="th-TH" sz="2800" b="1" dirty="0">
                  <a:solidFill>
                    <a:srgbClr val="85498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แนะนำต่อวัน</a:t>
              </a:r>
            </a:p>
          </p:txBody>
        </p:sp>
      </p:grpSp>
      <p:pic>
        <p:nvPicPr>
          <p:cNvPr id="85" name="close 4">
            <a:extLst>
              <a:ext uri="{FF2B5EF4-FFF2-40B4-BE49-F238E27FC236}">
                <a16:creationId xmlns:a16="http://schemas.microsoft.com/office/drawing/2014/main" id="{7E56118E-1083-4F9D-B553-6D17B1D2677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1445" y="3051150"/>
            <a:ext cx="555229" cy="555229"/>
          </a:xfrm>
          <a:prstGeom prst="rect">
            <a:avLst/>
          </a:prstGeom>
        </p:spPr>
      </p:pic>
      <p:pic>
        <p:nvPicPr>
          <p:cNvPr id="51" name="ANS">
            <a:hlinkClick r:id="rId14" action="ppaction://hlinksldjump"/>
            <a:extLst>
              <a:ext uri="{FF2B5EF4-FFF2-40B4-BE49-F238E27FC236}">
                <a16:creationId xmlns:a16="http://schemas.microsoft.com/office/drawing/2014/main" id="{242D6DF2-11C2-42A4-ACBF-6032FF17184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2EBAFCA-614E-4A5E-BDE2-597E00A55CB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146" y="885975"/>
            <a:ext cx="2119709" cy="59436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7C39E8E5-7E5A-46B9-BB26-E30A3452E1E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639728"/>
            <a:ext cx="4419600" cy="168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"/>
                            </p:stCondLst>
                            <p:childTnLst>
                              <p:par>
                                <p:cTn id="10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7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37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7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37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375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7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37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  <p:bldLst>
      <p:bldP spid="25" grpId="0" animBg="1"/>
      <p:bldP spid="28" grpId="0"/>
      <p:bldP spid="39" grpId="0"/>
      <p:bldP spid="50" grpId="0"/>
      <p:bldP spid="49" grpId="0" animBg="1"/>
      <p:bldP spid="49" grpId="1" animBg="1"/>
      <p:bldP spid="49" grpId="2" animBg="1"/>
      <p:bldP spid="49" grpId="3" animBg="1"/>
      <p:bldP spid="49" grpId="4" animBg="1"/>
      <p:bldP spid="49" grpId="5" animBg="1"/>
      <p:bldP spid="49" grpId="6" animBg="1"/>
      <p:bldP spid="49" grpId="7" animBg="1"/>
      <p:bldP spid="59" grpId="0" animBg="1"/>
      <p:bldP spid="59" grpId="1" animBg="1"/>
      <p:bldP spid="59" grpId="2" animBg="1"/>
      <p:bldP spid="59" grpId="3" animBg="1"/>
      <p:bldP spid="59" grpId="4" animBg="1"/>
      <p:bldP spid="59" grpId="5" animBg="1"/>
      <p:bldP spid="59" grpId="6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BF3177F6-4C61-4C0B-BF27-C66F0925F8E5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B46D561-73DE-4758-B2D2-A4C1DD6EA975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E2FBA225-40BA-4C7B-9EC8-85B94BD60059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C93DC10-8C96-4003-976B-DD07BB82BF86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CA5A76C-0321-416E-900C-60F1274E6C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CE6E8AC7-0846-4CD2-84D5-D47C47D27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087B83E8-276F-49BA-8E06-7F129B3EC5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4939DF-672A-4A96-824F-B1CCD31C8A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69" name="TextBox 1">
            <a:extLst>
              <a:ext uri="{FF2B5EF4-FFF2-40B4-BE49-F238E27FC236}">
                <a16:creationId xmlns:a16="http://schemas.microsoft.com/office/drawing/2014/main" id="{AF4D249C-F38D-4D94-83D6-871E1A18B539}"/>
              </a:ext>
            </a:extLst>
          </p:cNvPr>
          <p:cNvSpPr txBox="1"/>
          <p:nvPr/>
        </p:nvSpPr>
        <p:spPr>
          <a:xfrm>
            <a:off x="5578646" y="2149084"/>
            <a:ext cx="6415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หากนักเรียนรับประทานขนมและนมดังภาพ จงหา </a:t>
            </a:r>
            <a:r>
              <a:rPr lang="th-TH" sz="3200" b="1" dirty="0">
                <a:solidFill>
                  <a:srgbClr val="D64B3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ผลรวม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ของข้อมูลบนฉลากอาหารที่นักเรียนรับประทานให้ถูกต้อง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69B7F87-02A7-4982-A277-2B87B0AF26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845" y="3364896"/>
            <a:ext cx="5953141" cy="2445268"/>
          </a:xfrm>
          <a:prstGeom prst="rect">
            <a:avLst/>
          </a:prstGeom>
        </p:spPr>
      </p:pic>
      <p:pic>
        <p:nvPicPr>
          <p:cNvPr id="85" name="c พลังงาน 130">
            <a:extLst>
              <a:ext uri="{FF2B5EF4-FFF2-40B4-BE49-F238E27FC236}">
                <a16:creationId xmlns:a16="http://schemas.microsoft.com/office/drawing/2014/main" id="{13A98002-8E72-4E98-BFE9-F91416FDA58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4560" y="4575665"/>
            <a:ext cx="691421" cy="462587"/>
          </a:xfrm>
          <a:prstGeom prst="rect">
            <a:avLst/>
          </a:prstGeom>
        </p:spPr>
      </p:pic>
      <p:pic>
        <p:nvPicPr>
          <p:cNvPr id="83" name="c พลังงาน 320">
            <a:extLst>
              <a:ext uri="{FF2B5EF4-FFF2-40B4-BE49-F238E27FC236}">
                <a16:creationId xmlns:a16="http://schemas.microsoft.com/office/drawing/2014/main" id="{AF343776-0FAB-418B-81DD-AC524FE59F7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531" y="4923279"/>
            <a:ext cx="688961" cy="462587"/>
          </a:xfrm>
          <a:prstGeom prst="rect">
            <a:avLst/>
          </a:prstGeom>
        </p:spPr>
      </p:pic>
      <p:pic>
        <p:nvPicPr>
          <p:cNvPr id="80" name="c พลังงาน 450">
            <a:extLst>
              <a:ext uri="{FF2B5EF4-FFF2-40B4-BE49-F238E27FC236}">
                <a16:creationId xmlns:a16="http://schemas.microsoft.com/office/drawing/2014/main" id="{8D97CBEB-1C1C-4CA5-A574-502E1134583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531" y="5266918"/>
            <a:ext cx="688961" cy="462587"/>
          </a:xfrm>
          <a:prstGeom prst="rect">
            <a:avLst/>
          </a:prstGeom>
        </p:spPr>
      </p:pic>
      <p:pic>
        <p:nvPicPr>
          <p:cNvPr id="49" name="t 450">
            <a:extLst>
              <a:ext uri="{FF2B5EF4-FFF2-40B4-BE49-F238E27FC236}">
                <a16:creationId xmlns:a16="http://schemas.microsoft.com/office/drawing/2014/main" id="{386F6301-083A-4F7E-AFB7-DB51D79E4DC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613" y="4132992"/>
            <a:ext cx="1219670" cy="503777"/>
          </a:xfrm>
          <a:prstGeom prst="rect">
            <a:avLst/>
          </a:prstGeom>
        </p:spPr>
      </p:pic>
      <p:pic>
        <p:nvPicPr>
          <p:cNvPr id="50" name="f 320">
            <a:extLst>
              <a:ext uri="{FF2B5EF4-FFF2-40B4-BE49-F238E27FC236}">
                <a16:creationId xmlns:a16="http://schemas.microsoft.com/office/drawing/2014/main" id="{2FFBA04B-0650-45C8-8A57-960AE17444B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613" y="4132992"/>
            <a:ext cx="1219670" cy="503776"/>
          </a:xfrm>
          <a:prstGeom prst="rect">
            <a:avLst/>
          </a:prstGeom>
        </p:spPr>
      </p:pic>
      <p:pic>
        <p:nvPicPr>
          <p:cNvPr id="51" name="f 130">
            <a:extLst>
              <a:ext uri="{FF2B5EF4-FFF2-40B4-BE49-F238E27FC236}">
                <a16:creationId xmlns:a16="http://schemas.microsoft.com/office/drawing/2014/main" id="{8850B8C4-82D6-4669-BAFA-5552D529C88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613" y="4132992"/>
            <a:ext cx="1219670" cy="503776"/>
          </a:xfrm>
          <a:prstGeom prst="rect">
            <a:avLst/>
          </a:prstGeom>
        </p:spPr>
      </p:pic>
      <p:pic>
        <p:nvPicPr>
          <p:cNvPr id="76" name="drop พลังงาน">
            <a:extLst>
              <a:ext uri="{FF2B5EF4-FFF2-40B4-BE49-F238E27FC236}">
                <a16:creationId xmlns:a16="http://schemas.microsoft.com/office/drawing/2014/main" id="{3FA779AA-F221-4B1A-9BC9-01156B52DA4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7846" y="4132994"/>
            <a:ext cx="1222790" cy="478483"/>
          </a:xfrm>
          <a:prstGeom prst="rect">
            <a:avLst/>
          </a:prstGeom>
        </p:spPr>
      </p:pic>
      <p:pic>
        <p:nvPicPr>
          <p:cNvPr id="92" name="c น้ำตาล 0">
            <a:extLst>
              <a:ext uri="{FF2B5EF4-FFF2-40B4-BE49-F238E27FC236}">
                <a16:creationId xmlns:a16="http://schemas.microsoft.com/office/drawing/2014/main" id="{0743CABB-80FD-45F6-881F-A6C90112026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8859" y="4575665"/>
            <a:ext cx="691420" cy="462587"/>
          </a:xfrm>
          <a:prstGeom prst="rect">
            <a:avLst/>
          </a:prstGeom>
        </p:spPr>
      </p:pic>
      <p:pic>
        <p:nvPicPr>
          <p:cNvPr id="91" name="c น้ำตาล 11">
            <a:extLst>
              <a:ext uri="{FF2B5EF4-FFF2-40B4-BE49-F238E27FC236}">
                <a16:creationId xmlns:a16="http://schemas.microsoft.com/office/drawing/2014/main" id="{A28A83FD-ED05-4563-9582-342B21C1F8D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831" y="4923279"/>
            <a:ext cx="688959" cy="462587"/>
          </a:xfrm>
          <a:prstGeom prst="rect">
            <a:avLst/>
          </a:prstGeom>
        </p:spPr>
      </p:pic>
      <p:pic>
        <p:nvPicPr>
          <p:cNvPr id="90" name="c น้ำตาล 22">
            <a:extLst>
              <a:ext uri="{FF2B5EF4-FFF2-40B4-BE49-F238E27FC236}">
                <a16:creationId xmlns:a16="http://schemas.microsoft.com/office/drawing/2014/main" id="{1620DD8B-C8A8-4574-8662-8DA2E725595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831" y="5266918"/>
            <a:ext cx="688959" cy="462587"/>
          </a:xfrm>
          <a:prstGeom prst="rect">
            <a:avLst/>
          </a:prstGeom>
        </p:spPr>
      </p:pic>
      <p:pic>
        <p:nvPicPr>
          <p:cNvPr id="53" name="f 22">
            <a:extLst>
              <a:ext uri="{FF2B5EF4-FFF2-40B4-BE49-F238E27FC236}">
                <a16:creationId xmlns:a16="http://schemas.microsoft.com/office/drawing/2014/main" id="{3757AE8A-38FB-4FA3-A9A8-73BD47F0A2A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4773" y="4132994"/>
            <a:ext cx="1217595" cy="502919"/>
          </a:xfrm>
          <a:prstGeom prst="rect">
            <a:avLst/>
          </a:prstGeom>
        </p:spPr>
      </p:pic>
      <p:pic>
        <p:nvPicPr>
          <p:cNvPr id="52" name="t 11">
            <a:extLst>
              <a:ext uri="{FF2B5EF4-FFF2-40B4-BE49-F238E27FC236}">
                <a16:creationId xmlns:a16="http://schemas.microsoft.com/office/drawing/2014/main" id="{02E40DF9-B670-41CA-9A7D-DF54FFEF4EC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4773" y="4132994"/>
            <a:ext cx="1217595" cy="502919"/>
          </a:xfrm>
          <a:prstGeom prst="rect">
            <a:avLst/>
          </a:prstGeom>
        </p:spPr>
      </p:pic>
      <p:pic>
        <p:nvPicPr>
          <p:cNvPr id="45" name="f 0">
            <a:extLst>
              <a:ext uri="{FF2B5EF4-FFF2-40B4-BE49-F238E27FC236}">
                <a16:creationId xmlns:a16="http://schemas.microsoft.com/office/drawing/2014/main" id="{5EE3EB50-F29F-444E-AB33-F00415B43A0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4773" y="4132994"/>
            <a:ext cx="1217595" cy="502920"/>
          </a:xfrm>
          <a:prstGeom prst="rect">
            <a:avLst/>
          </a:prstGeom>
        </p:spPr>
      </p:pic>
      <p:pic>
        <p:nvPicPr>
          <p:cNvPr id="93" name="drop น้ำตาล">
            <a:extLst>
              <a:ext uri="{FF2B5EF4-FFF2-40B4-BE49-F238E27FC236}">
                <a16:creationId xmlns:a16="http://schemas.microsoft.com/office/drawing/2014/main" id="{DDCD52BD-A682-4F53-B8C0-9A12197BF70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2145" y="4132994"/>
            <a:ext cx="1222790" cy="478483"/>
          </a:xfrm>
          <a:prstGeom prst="rect">
            <a:avLst/>
          </a:prstGeom>
        </p:spPr>
      </p:pic>
      <p:pic>
        <p:nvPicPr>
          <p:cNvPr id="97" name="c ไขมัน 5">
            <a:extLst>
              <a:ext uri="{FF2B5EF4-FFF2-40B4-BE49-F238E27FC236}">
                <a16:creationId xmlns:a16="http://schemas.microsoft.com/office/drawing/2014/main" id="{90C959CA-7190-430F-B307-617009C3141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4922" y="4575665"/>
            <a:ext cx="691420" cy="462586"/>
          </a:xfrm>
          <a:prstGeom prst="rect">
            <a:avLst/>
          </a:prstGeom>
        </p:spPr>
      </p:pic>
      <p:pic>
        <p:nvPicPr>
          <p:cNvPr id="96" name="c ไขมัน 18">
            <a:extLst>
              <a:ext uri="{FF2B5EF4-FFF2-40B4-BE49-F238E27FC236}">
                <a16:creationId xmlns:a16="http://schemas.microsoft.com/office/drawing/2014/main" id="{F9529405-770A-4128-9107-A1CF82A4796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6894" y="4923279"/>
            <a:ext cx="688959" cy="462586"/>
          </a:xfrm>
          <a:prstGeom prst="rect">
            <a:avLst/>
          </a:prstGeom>
        </p:spPr>
      </p:pic>
      <p:pic>
        <p:nvPicPr>
          <p:cNvPr id="95" name="c ไขมัน 23">
            <a:extLst>
              <a:ext uri="{FF2B5EF4-FFF2-40B4-BE49-F238E27FC236}">
                <a16:creationId xmlns:a16="http://schemas.microsoft.com/office/drawing/2014/main" id="{B098A16E-8A7F-4750-84A7-F81DEDA897F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6894" y="5266918"/>
            <a:ext cx="688959" cy="462586"/>
          </a:xfrm>
          <a:prstGeom prst="rect">
            <a:avLst/>
          </a:prstGeom>
        </p:spPr>
      </p:pic>
      <p:pic>
        <p:nvPicPr>
          <p:cNvPr id="59" name="t 23">
            <a:extLst>
              <a:ext uri="{FF2B5EF4-FFF2-40B4-BE49-F238E27FC236}">
                <a16:creationId xmlns:a16="http://schemas.microsoft.com/office/drawing/2014/main" id="{A3A30574-F174-4FBA-85E6-C89DAB5091F0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0113" y="4132993"/>
            <a:ext cx="1217595" cy="502919"/>
          </a:xfrm>
          <a:prstGeom prst="rect">
            <a:avLst/>
          </a:prstGeom>
        </p:spPr>
      </p:pic>
      <p:pic>
        <p:nvPicPr>
          <p:cNvPr id="56" name="f 18">
            <a:extLst>
              <a:ext uri="{FF2B5EF4-FFF2-40B4-BE49-F238E27FC236}">
                <a16:creationId xmlns:a16="http://schemas.microsoft.com/office/drawing/2014/main" id="{7A798F2F-6AC6-4B15-A7F2-D07CD7225BD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0113" y="4132993"/>
            <a:ext cx="1217595" cy="502919"/>
          </a:xfrm>
          <a:prstGeom prst="rect">
            <a:avLst/>
          </a:prstGeom>
        </p:spPr>
      </p:pic>
      <p:pic>
        <p:nvPicPr>
          <p:cNvPr id="55" name="f 5">
            <a:extLst>
              <a:ext uri="{FF2B5EF4-FFF2-40B4-BE49-F238E27FC236}">
                <a16:creationId xmlns:a16="http://schemas.microsoft.com/office/drawing/2014/main" id="{520FD955-5D1B-430C-95FC-6B21A31B1B21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0113" y="4132993"/>
            <a:ext cx="1217595" cy="502920"/>
          </a:xfrm>
          <a:prstGeom prst="rect">
            <a:avLst/>
          </a:prstGeom>
        </p:spPr>
      </p:pic>
      <p:pic>
        <p:nvPicPr>
          <p:cNvPr id="98" name="drop ไขมัน">
            <a:extLst>
              <a:ext uri="{FF2B5EF4-FFF2-40B4-BE49-F238E27FC236}">
                <a16:creationId xmlns:a16="http://schemas.microsoft.com/office/drawing/2014/main" id="{497A8D35-41F5-46EE-B1D4-3883662D189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8208" y="4132994"/>
            <a:ext cx="1222790" cy="478483"/>
          </a:xfrm>
          <a:prstGeom prst="rect">
            <a:avLst/>
          </a:prstGeom>
        </p:spPr>
      </p:pic>
      <p:pic>
        <p:nvPicPr>
          <p:cNvPr id="102" name="c  โซเดียม 280">
            <a:extLst>
              <a:ext uri="{FF2B5EF4-FFF2-40B4-BE49-F238E27FC236}">
                <a16:creationId xmlns:a16="http://schemas.microsoft.com/office/drawing/2014/main" id="{A09A05BD-AAB9-4892-B18F-27D7F64A8E15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2573" y="4575665"/>
            <a:ext cx="691418" cy="462586"/>
          </a:xfrm>
          <a:prstGeom prst="rect">
            <a:avLst/>
          </a:prstGeom>
        </p:spPr>
      </p:pic>
      <p:pic>
        <p:nvPicPr>
          <p:cNvPr id="101" name="c  โซเดียม 295">
            <a:extLst>
              <a:ext uri="{FF2B5EF4-FFF2-40B4-BE49-F238E27FC236}">
                <a16:creationId xmlns:a16="http://schemas.microsoft.com/office/drawing/2014/main" id="{15854B03-218F-482B-8F59-3C19C79D45B6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4545" y="4923279"/>
            <a:ext cx="688957" cy="462586"/>
          </a:xfrm>
          <a:prstGeom prst="rect">
            <a:avLst/>
          </a:prstGeom>
        </p:spPr>
      </p:pic>
      <p:pic>
        <p:nvPicPr>
          <p:cNvPr id="100" name="c  โซเดียม 310">
            <a:extLst>
              <a:ext uri="{FF2B5EF4-FFF2-40B4-BE49-F238E27FC236}">
                <a16:creationId xmlns:a16="http://schemas.microsoft.com/office/drawing/2014/main" id="{D13AA411-4DA8-409E-AD78-AB6796311008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4545" y="5266918"/>
            <a:ext cx="688957" cy="462586"/>
          </a:xfrm>
          <a:prstGeom prst="rect">
            <a:avLst/>
          </a:prstGeom>
        </p:spPr>
      </p:pic>
      <p:pic>
        <p:nvPicPr>
          <p:cNvPr id="66" name="f 310">
            <a:extLst>
              <a:ext uri="{FF2B5EF4-FFF2-40B4-BE49-F238E27FC236}">
                <a16:creationId xmlns:a16="http://schemas.microsoft.com/office/drawing/2014/main" id="{F48C20BC-08AE-45EB-9940-0660BC45D670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1281" y="4132994"/>
            <a:ext cx="1217595" cy="502919"/>
          </a:xfrm>
          <a:prstGeom prst="rect">
            <a:avLst/>
          </a:prstGeom>
        </p:spPr>
      </p:pic>
      <p:pic>
        <p:nvPicPr>
          <p:cNvPr id="65" name="t 295">
            <a:extLst>
              <a:ext uri="{FF2B5EF4-FFF2-40B4-BE49-F238E27FC236}">
                <a16:creationId xmlns:a16="http://schemas.microsoft.com/office/drawing/2014/main" id="{BA9FFD5A-5C17-43E1-B4C3-9747DAE2D36B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1281" y="4132994"/>
            <a:ext cx="1217595" cy="502919"/>
          </a:xfrm>
          <a:prstGeom prst="rect">
            <a:avLst/>
          </a:prstGeom>
        </p:spPr>
      </p:pic>
      <p:pic>
        <p:nvPicPr>
          <p:cNvPr id="64" name="f 280">
            <a:extLst>
              <a:ext uri="{FF2B5EF4-FFF2-40B4-BE49-F238E27FC236}">
                <a16:creationId xmlns:a16="http://schemas.microsoft.com/office/drawing/2014/main" id="{6DD86EBE-C5DD-41DD-91FA-98D650E93185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1281" y="4132994"/>
            <a:ext cx="1217595" cy="502920"/>
          </a:xfrm>
          <a:prstGeom prst="rect">
            <a:avLst/>
          </a:prstGeom>
        </p:spPr>
      </p:pic>
      <p:pic>
        <p:nvPicPr>
          <p:cNvPr id="103" name="drop โซเดียม">
            <a:extLst>
              <a:ext uri="{FF2B5EF4-FFF2-40B4-BE49-F238E27FC236}">
                <a16:creationId xmlns:a16="http://schemas.microsoft.com/office/drawing/2014/main" id="{F0795C55-B795-467C-B4DF-FDDBB322282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5859" y="4132994"/>
            <a:ext cx="1222790" cy="478483"/>
          </a:xfrm>
          <a:prstGeom prst="rect">
            <a:avLst/>
          </a:prstGeom>
        </p:spPr>
      </p:pic>
      <p:pic>
        <p:nvPicPr>
          <p:cNvPr id="71" name="เฉลย">
            <a:hlinkClick r:id="rId33" action="ppaction://hlinksldjump"/>
            <a:extLst>
              <a:ext uri="{FF2B5EF4-FFF2-40B4-BE49-F238E27FC236}">
                <a16:creationId xmlns:a16="http://schemas.microsoft.com/office/drawing/2014/main" id="{C50138EB-D0F3-4696-A6C7-2AFFE10DD89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794" y="6124600"/>
            <a:ext cx="944293" cy="491550"/>
          </a:xfrm>
          <a:prstGeom prst="rect">
            <a:avLst/>
          </a:prstGeom>
        </p:spPr>
      </p:pic>
      <p:pic>
        <p:nvPicPr>
          <p:cNvPr id="104" name="check">
            <a:extLst>
              <a:ext uri="{FF2B5EF4-FFF2-40B4-BE49-F238E27FC236}">
                <a16:creationId xmlns:a16="http://schemas.microsoft.com/office/drawing/2014/main" id="{58B03898-C39B-4492-8540-A8A9FA134AA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794" y="6124600"/>
            <a:ext cx="944293" cy="491549"/>
          </a:xfrm>
          <a:prstGeom prst="rect">
            <a:avLst/>
          </a:prstGeom>
        </p:spPr>
      </p:pic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557CBC0B-58EA-435B-B62B-9DE0FA16F691}"/>
              </a:ext>
            </a:extLst>
          </p:cNvPr>
          <p:cNvSpPr/>
          <p:nvPr/>
        </p:nvSpPr>
        <p:spPr>
          <a:xfrm>
            <a:off x="6689312" y="1689315"/>
            <a:ext cx="3572878" cy="173933"/>
          </a:xfrm>
          <a:prstGeom prst="roundRect">
            <a:avLst>
              <a:gd name="adj" fmla="val 50000"/>
            </a:avLst>
          </a:prstGeom>
          <a:solidFill>
            <a:srgbClr val="612B39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3ECE0769-7044-489D-98DA-917B286411E0}"/>
              </a:ext>
            </a:extLst>
          </p:cNvPr>
          <p:cNvSpPr/>
          <p:nvPr/>
        </p:nvSpPr>
        <p:spPr>
          <a:xfrm>
            <a:off x="6880604" y="1386290"/>
            <a:ext cx="31902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rPr>
              <a:t>ฉลากโภชนาการแบบ </a:t>
            </a:r>
            <a:r>
              <a:rPr lang="en-US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rPr>
              <a:t>GDA</a:t>
            </a:r>
            <a:endParaRPr lang="th-TH" sz="3200" b="1" dirty="0">
              <a:solidFill>
                <a:srgbClr val="612B39"/>
              </a:solidFill>
              <a:latin typeface="TH Sarabun New" panose="020B0500040200020003" pitchFamily="34" charset="-34"/>
              <a:cs typeface="TH Sarabun New" pitchFamily="34" charset="-34"/>
            </a:endParaRPr>
          </a:p>
        </p:txBody>
      </p:sp>
      <p:pic>
        <p:nvPicPr>
          <p:cNvPr id="3" name="450 a1">
            <a:extLst>
              <a:ext uri="{FF2B5EF4-FFF2-40B4-BE49-F238E27FC236}">
                <a16:creationId xmlns:a16="http://schemas.microsoft.com/office/drawing/2014/main" id="{7062B5BD-B1E0-43EF-9CA9-3B1F80AF4FDF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5341" y="4229255"/>
            <a:ext cx="593608" cy="462587"/>
          </a:xfrm>
          <a:prstGeom prst="rect">
            <a:avLst/>
          </a:prstGeom>
        </p:spPr>
      </p:pic>
      <p:pic>
        <p:nvPicPr>
          <p:cNvPr id="5" name="320 a1">
            <a:extLst>
              <a:ext uri="{FF2B5EF4-FFF2-40B4-BE49-F238E27FC236}">
                <a16:creationId xmlns:a16="http://schemas.microsoft.com/office/drawing/2014/main" id="{419EC2D2-9C0D-457D-9005-F208E58B29AF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7566" y="4229255"/>
            <a:ext cx="574891" cy="462587"/>
          </a:xfrm>
          <a:prstGeom prst="rect">
            <a:avLst/>
          </a:prstGeom>
        </p:spPr>
      </p:pic>
      <p:pic>
        <p:nvPicPr>
          <p:cNvPr id="7" name="130 a1">
            <a:extLst>
              <a:ext uri="{FF2B5EF4-FFF2-40B4-BE49-F238E27FC236}">
                <a16:creationId xmlns:a16="http://schemas.microsoft.com/office/drawing/2014/main" id="{11FACA6D-9F84-4F03-A857-E2E958746B98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2018" y="4229255"/>
            <a:ext cx="537457" cy="462587"/>
          </a:xfrm>
          <a:prstGeom prst="rect">
            <a:avLst/>
          </a:prstGeom>
        </p:spPr>
      </p:pic>
      <p:pic>
        <p:nvPicPr>
          <p:cNvPr id="47" name="22 a2">
            <a:extLst>
              <a:ext uri="{FF2B5EF4-FFF2-40B4-BE49-F238E27FC236}">
                <a16:creationId xmlns:a16="http://schemas.microsoft.com/office/drawing/2014/main" id="{D073BC5D-7928-44FF-8469-4A35845DC820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7176" y="4229255"/>
            <a:ext cx="355630" cy="462587"/>
          </a:xfrm>
          <a:prstGeom prst="rect">
            <a:avLst/>
          </a:prstGeom>
        </p:spPr>
      </p:pic>
      <p:pic>
        <p:nvPicPr>
          <p:cNvPr id="46" name="11 a2">
            <a:extLst>
              <a:ext uri="{FF2B5EF4-FFF2-40B4-BE49-F238E27FC236}">
                <a16:creationId xmlns:a16="http://schemas.microsoft.com/office/drawing/2014/main" id="{19C3C8BC-D047-4B35-8EC4-D74001673631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3274" y="4229255"/>
            <a:ext cx="283435" cy="462587"/>
          </a:xfrm>
          <a:prstGeom prst="rect">
            <a:avLst/>
          </a:prstGeom>
        </p:spPr>
      </p:pic>
      <p:pic>
        <p:nvPicPr>
          <p:cNvPr id="44" name="0 a2">
            <a:extLst>
              <a:ext uri="{FF2B5EF4-FFF2-40B4-BE49-F238E27FC236}">
                <a16:creationId xmlns:a16="http://schemas.microsoft.com/office/drawing/2014/main" id="{0DCAF15E-05B6-4D6B-9605-6C41CA5A72BF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046" y="4229255"/>
            <a:ext cx="205891" cy="462587"/>
          </a:xfrm>
          <a:prstGeom prst="rect">
            <a:avLst/>
          </a:prstGeom>
        </p:spPr>
      </p:pic>
      <p:pic>
        <p:nvPicPr>
          <p:cNvPr id="58" name="23 a3">
            <a:extLst>
              <a:ext uri="{FF2B5EF4-FFF2-40B4-BE49-F238E27FC236}">
                <a16:creationId xmlns:a16="http://schemas.microsoft.com/office/drawing/2014/main" id="{00812E8B-FEB0-45F5-AF2F-848027A596CD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049" y="4229255"/>
            <a:ext cx="371673" cy="462587"/>
          </a:xfrm>
          <a:prstGeom prst="rect">
            <a:avLst/>
          </a:prstGeom>
        </p:spPr>
      </p:pic>
      <p:pic>
        <p:nvPicPr>
          <p:cNvPr id="57" name="18 a3">
            <a:extLst>
              <a:ext uri="{FF2B5EF4-FFF2-40B4-BE49-F238E27FC236}">
                <a16:creationId xmlns:a16="http://schemas.microsoft.com/office/drawing/2014/main" id="{0EC7E4EC-74EF-4AF4-B26D-FDDCC87F964F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2092" y="4229255"/>
            <a:ext cx="339586" cy="462587"/>
          </a:xfrm>
          <a:prstGeom prst="rect">
            <a:avLst/>
          </a:prstGeom>
        </p:spPr>
      </p:pic>
      <p:pic>
        <p:nvPicPr>
          <p:cNvPr id="54" name="5 a3">
            <a:extLst>
              <a:ext uri="{FF2B5EF4-FFF2-40B4-BE49-F238E27FC236}">
                <a16:creationId xmlns:a16="http://schemas.microsoft.com/office/drawing/2014/main" id="{2F502652-7723-4EFF-8AB8-0990536680E0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7044" y="4229255"/>
            <a:ext cx="187174" cy="462587"/>
          </a:xfrm>
          <a:prstGeom prst="rect">
            <a:avLst/>
          </a:prstGeom>
        </p:spPr>
      </p:pic>
      <p:pic>
        <p:nvPicPr>
          <p:cNvPr id="63" name="310 a4">
            <a:extLst>
              <a:ext uri="{FF2B5EF4-FFF2-40B4-BE49-F238E27FC236}">
                <a16:creationId xmlns:a16="http://schemas.microsoft.com/office/drawing/2014/main" id="{0797EEAC-2B42-47EC-92EE-A80703BA64DF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794" y="4229255"/>
            <a:ext cx="537456" cy="462587"/>
          </a:xfrm>
          <a:prstGeom prst="rect">
            <a:avLst/>
          </a:prstGeom>
        </p:spPr>
      </p:pic>
      <p:pic>
        <p:nvPicPr>
          <p:cNvPr id="62" name="295 a4">
            <a:extLst>
              <a:ext uri="{FF2B5EF4-FFF2-40B4-BE49-F238E27FC236}">
                <a16:creationId xmlns:a16="http://schemas.microsoft.com/office/drawing/2014/main" id="{B4BEB397-97AC-4117-9BAC-FD1A65FB08A9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794" y="4237039"/>
            <a:ext cx="537457" cy="447019"/>
          </a:xfrm>
          <a:prstGeom prst="rect">
            <a:avLst/>
          </a:prstGeom>
        </p:spPr>
      </p:pic>
      <p:pic>
        <p:nvPicPr>
          <p:cNvPr id="61" name="280 a4">
            <a:extLst>
              <a:ext uri="{FF2B5EF4-FFF2-40B4-BE49-F238E27FC236}">
                <a16:creationId xmlns:a16="http://schemas.microsoft.com/office/drawing/2014/main" id="{CEF5B6AB-748B-44A9-9E93-FE348E93370E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794" y="4247292"/>
            <a:ext cx="537457" cy="426513"/>
          </a:xfrm>
          <a:prstGeom prst="rect">
            <a:avLst/>
          </a:prstGeom>
        </p:spPr>
      </p:pic>
      <p:sp>
        <p:nvSpPr>
          <p:cNvPr id="2" name="ปิดยืนยัน 4">
            <a:extLst>
              <a:ext uri="{FF2B5EF4-FFF2-40B4-BE49-F238E27FC236}">
                <a16:creationId xmlns:a16="http://schemas.microsoft.com/office/drawing/2014/main" id="{B6352933-695A-44C9-9E76-1339141D2BB3}"/>
              </a:ext>
            </a:extLst>
          </p:cNvPr>
          <p:cNvSpPr/>
          <p:nvPr/>
        </p:nvSpPr>
        <p:spPr>
          <a:xfrm>
            <a:off x="10442573" y="6010314"/>
            <a:ext cx="1029318" cy="687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ปิดยืนยัน 3">
            <a:extLst>
              <a:ext uri="{FF2B5EF4-FFF2-40B4-BE49-F238E27FC236}">
                <a16:creationId xmlns:a16="http://schemas.microsoft.com/office/drawing/2014/main" id="{E2E763C0-38D9-4CDB-9115-F3D065852074}"/>
              </a:ext>
            </a:extLst>
          </p:cNvPr>
          <p:cNvSpPr/>
          <p:nvPr/>
        </p:nvSpPr>
        <p:spPr>
          <a:xfrm>
            <a:off x="10442573" y="6010314"/>
            <a:ext cx="1029318" cy="687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ปิดยืนยัน 2">
            <a:extLst>
              <a:ext uri="{FF2B5EF4-FFF2-40B4-BE49-F238E27FC236}">
                <a16:creationId xmlns:a16="http://schemas.microsoft.com/office/drawing/2014/main" id="{A40E2FBF-F201-4ED0-94FC-19311114F3C3}"/>
              </a:ext>
            </a:extLst>
          </p:cNvPr>
          <p:cNvSpPr/>
          <p:nvPr/>
        </p:nvSpPr>
        <p:spPr>
          <a:xfrm>
            <a:off x="10442573" y="6010314"/>
            <a:ext cx="1029318" cy="687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ปิดยืนยัน 1">
            <a:extLst>
              <a:ext uri="{FF2B5EF4-FFF2-40B4-BE49-F238E27FC236}">
                <a16:creationId xmlns:a16="http://schemas.microsoft.com/office/drawing/2014/main" id="{FDF48923-A86B-4999-8344-25F4C9C3CE44}"/>
              </a:ext>
            </a:extLst>
          </p:cNvPr>
          <p:cNvSpPr/>
          <p:nvPr/>
        </p:nvSpPr>
        <p:spPr>
          <a:xfrm>
            <a:off x="10442573" y="6010314"/>
            <a:ext cx="1029318" cy="687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ANS">
            <a:hlinkClick r:id="rId48" action="ppaction://hlinksldjump"/>
            <a:extLst>
              <a:ext uri="{FF2B5EF4-FFF2-40B4-BE49-F238E27FC236}">
                <a16:creationId xmlns:a16="http://schemas.microsoft.com/office/drawing/2014/main" id="{7B1F5D40-EA7E-41CE-9404-ED1AC7C2FFFF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78" name="Group 77">
            <a:extLst>
              <a:ext uri="{FF2B5EF4-FFF2-40B4-BE49-F238E27FC236}">
                <a16:creationId xmlns:a16="http://schemas.microsoft.com/office/drawing/2014/main" id="{E3784F3C-5D24-41C4-B213-61699880D4F2}"/>
              </a:ext>
            </a:extLst>
          </p:cNvPr>
          <p:cNvGrpSpPr/>
          <p:nvPr/>
        </p:nvGrpSpPr>
        <p:grpSpPr>
          <a:xfrm>
            <a:off x="489833" y="1815325"/>
            <a:ext cx="4623181" cy="3948766"/>
            <a:chOff x="368595" y="2256390"/>
            <a:chExt cx="4841043" cy="4134847"/>
          </a:xfrm>
        </p:grpSpPr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6D57AADC-4A14-49D8-868F-1B0151C43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595" y="2761146"/>
              <a:ext cx="2228648" cy="3294154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7EA86F15-1F39-4D3F-A037-A3D22928D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2236">
              <a:off x="2136268" y="2256390"/>
              <a:ext cx="3073370" cy="4134847"/>
            </a:xfrm>
            <a:prstGeom prst="rect">
              <a:avLst/>
            </a:prstGeom>
          </p:spPr>
        </p:pic>
      </p:grpSp>
      <p:pic>
        <p:nvPicPr>
          <p:cNvPr id="82" name="Picture 81">
            <a:extLst>
              <a:ext uri="{FF2B5EF4-FFF2-40B4-BE49-F238E27FC236}">
                <a16:creationId xmlns:a16="http://schemas.microsoft.com/office/drawing/2014/main" id="{2CC0D007-40DE-441F-850C-9A0BA6BF6DE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898" y="885975"/>
            <a:ext cx="2119709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1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8" grpId="0" animBg="1"/>
      <p:bldP spid="7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56C08043-7D3A-4318-BCBC-A859E6AE7CF0}"/>
              </a:ext>
            </a:extLst>
          </p:cNvPr>
          <p:cNvGrpSpPr/>
          <p:nvPr/>
        </p:nvGrpSpPr>
        <p:grpSpPr>
          <a:xfrm>
            <a:off x="489833" y="986650"/>
            <a:ext cx="4623181" cy="3948766"/>
            <a:chOff x="368595" y="2256390"/>
            <a:chExt cx="4841043" cy="4134847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8F968F5-A5FC-4C6F-8FC9-0D36DFF7B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595" y="2761146"/>
              <a:ext cx="2228648" cy="3294154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73BCA810-B3A1-421A-99F5-6305E4BAE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2236">
              <a:off x="2136268" y="2256390"/>
              <a:ext cx="3073370" cy="4134847"/>
            </a:xfrm>
            <a:prstGeom prst="rect">
              <a:avLst/>
            </a:prstGeom>
          </p:spPr>
        </p:pic>
      </p:grpSp>
      <p:pic>
        <p:nvPicPr>
          <p:cNvPr id="40" name="check">
            <a:hlinkClick r:id="rId5" action="ppaction://hlinksldjump"/>
            <a:extLst>
              <a:ext uri="{FF2B5EF4-FFF2-40B4-BE49-F238E27FC236}">
                <a16:creationId xmlns:a16="http://schemas.microsoft.com/office/drawing/2014/main" id="{BE257274-1194-4860-A90D-0724765233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794" y="6126272"/>
            <a:ext cx="944293" cy="488206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E8DB3953-0791-4AF0-A92C-3E641877E5DB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90C021D6-27BA-42D8-8C1E-3CC401EC8797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9D595D74-FD94-4F20-8F1E-BE67391CB2D8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64DDAD1A-63E0-44CE-8F1B-B5B73659748F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C1B74810-1ED9-4E7C-97B7-AEFE621EC6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5E10E96E-F443-47BF-81C2-1396F81A0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B79A5C4B-CB27-4940-B806-5F9EE695E13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8BD141-E076-4F31-8A86-88678F568B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56" name="TextBox 1">
            <a:extLst>
              <a:ext uri="{FF2B5EF4-FFF2-40B4-BE49-F238E27FC236}">
                <a16:creationId xmlns:a16="http://schemas.microsoft.com/office/drawing/2014/main" id="{B0823E87-CC6D-423D-99B3-59CB244AE8B7}"/>
              </a:ext>
            </a:extLst>
          </p:cNvPr>
          <p:cNvSpPr txBox="1"/>
          <p:nvPr/>
        </p:nvSpPr>
        <p:spPr>
          <a:xfrm>
            <a:off x="5578646" y="1942122"/>
            <a:ext cx="6415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หากนักเรียนรับประทานขนมและนมดังภาพ จงหา </a:t>
            </a:r>
            <a:r>
              <a:rPr lang="th-TH" sz="3200" b="1" dirty="0">
                <a:solidFill>
                  <a:srgbClr val="D64B3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ผลรวม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ของข้อมูลบนฉลากอาหารที่นักเรียนรับประทานให้ถูกต้อง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730B6B6D-3B03-46CA-8419-9ECB23FD4A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845" y="2987214"/>
            <a:ext cx="5953141" cy="2445268"/>
          </a:xfrm>
          <a:prstGeom prst="rect">
            <a:avLst/>
          </a:prstGeom>
        </p:spPr>
      </p:pic>
      <p:pic>
        <p:nvPicPr>
          <p:cNvPr id="61" name="drop พลังงาน">
            <a:extLst>
              <a:ext uri="{FF2B5EF4-FFF2-40B4-BE49-F238E27FC236}">
                <a16:creationId xmlns:a16="http://schemas.microsoft.com/office/drawing/2014/main" id="{6E76D27A-FC99-45CE-A844-A93FC82CACF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0024" y="3755312"/>
            <a:ext cx="1158432" cy="478483"/>
          </a:xfrm>
          <a:prstGeom prst="rect">
            <a:avLst/>
          </a:prstGeom>
        </p:spPr>
      </p:pic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FD727BB1-BF84-4226-8576-3C5902BD5282}"/>
              </a:ext>
            </a:extLst>
          </p:cNvPr>
          <p:cNvSpPr/>
          <p:nvPr/>
        </p:nvSpPr>
        <p:spPr>
          <a:xfrm>
            <a:off x="6689312" y="1645661"/>
            <a:ext cx="3572878" cy="173933"/>
          </a:xfrm>
          <a:prstGeom prst="roundRect">
            <a:avLst>
              <a:gd name="adj" fmla="val 50000"/>
            </a:avLst>
          </a:prstGeom>
          <a:solidFill>
            <a:srgbClr val="612B39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46E189E-1C5D-44FE-AA28-7BBFF22CDF02}"/>
              </a:ext>
            </a:extLst>
          </p:cNvPr>
          <p:cNvSpPr/>
          <p:nvPr/>
        </p:nvSpPr>
        <p:spPr>
          <a:xfrm>
            <a:off x="6880604" y="1342636"/>
            <a:ext cx="31902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rPr>
              <a:t>ฉลากโภชนาการแบบ </a:t>
            </a:r>
            <a:r>
              <a:rPr lang="en-US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rPr>
              <a:t>GDA</a:t>
            </a:r>
            <a:endParaRPr lang="th-TH" sz="3200" b="1" dirty="0">
              <a:solidFill>
                <a:srgbClr val="612B39"/>
              </a:solidFill>
              <a:latin typeface="TH Sarabun New" panose="020B0500040200020003" pitchFamily="34" charset="-34"/>
              <a:cs typeface="TH Sarabun New" pitchFamily="34" charset="-34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087174BF-CB34-4830-8BE9-A7B8A0A7AFEC}"/>
              </a:ext>
            </a:extLst>
          </p:cNvPr>
          <p:cNvSpPr/>
          <p:nvPr/>
        </p:nvSpPr>
        <p:spPr>
          <a:xfrm>
            <a:off x="5578646" y="4885281"/>
            <a:ext cx="6246769" cy="67952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0EBF12AF-7148-4A83-BBD2-0939F27D5235}"/>
              </a:ext>
            </a:extLst>
          </p:cNvPr>
          <p:cNvSpPr/>
          <p:nvPr/>
        </p:nvSpPr>
        <p:spPr>
          <a:xfrm>
            <a:off x="5698843" y="4894763"/>
            <a:ext cx="1486369" cy="1118143"/>
          </a:xfrm>
          <a:prstGeom prst="round2SameRect">
            <a:avLst>
              <a:gd name="adj1" fmla="val 0"/>
              <a:gd name="adj2" fmla="val 27889"/>
            </a:avLst>
          </a:prstGeom>
          <a:solidFill>
            <a:srgbClr val="EFEBF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: Top Corners Rounded 78">
            <a:extLst>
              <a:ext uri="{FF2B5EF4-FFF2-40B4-BE49-F238E27FC236}">
                <a16:creationId xmlns:a16="http://schemas.microsoft.com/office/drawing/2014/main" id="{9EDFB69F-6594-4596-B38A-938D3F9A2A96}"/>
              </a:ext>
            </a:extLst>
          </p:cNvPr>
          <p:cNvSpPr/>
          <p:nvPr/>
        </p:nvSpPr>
        <p:spPr>
          <a:xfrm>
            <a:off x="7185212" y="4894763"/>
            <a:ext cx="1486369" cy="1118143"/>
          </a:xfrm>
          <a:prstGeom prst="round2SameRect">
            <a:avLst>
              <a:gd name="adj1" fmla="val 0"/>
              <a:gd name="adj2" fmla="val 24969"/>
            </a:avLst>
          </a:prstGeom>
          <a:solidFill>
            <a:srgbClr val="EFEBF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: Top Corners Rounded 79">
            <a:extLst>
              <a:ext uri="{FF2B5EF4-FFF2-40B4-BE49-F238E27FC236}">
                <a16:creationId xmlns:a16="http://schemas.microsoft.com/office/drawing/2014/main" id="{5643E846-C541-4A69-B4CB-5B43AAA58083}"/>
              </a:ext>
            </a:extLst>
          </p:cNvPr>
          <p:cNvSpPr/>
          <p:nvPr/>
        </p:nvSpPr>
        <p:spPr>
          <a:xfrm>
            <a:off x="8677474" y="4894763"/>
            <a:ext cx="1486369" cy="1118143"/>
          </a:xfrm>
          <a:prstGeom prst="round2SameRect">
            <a:avLst>
              <a:gd name="adj1" fmla="val 0"/>
              <a:gd name="adj2" fmla="val 23995"/>
            </a:avLst>
          </a:prstGeom>
          <a:solidFill>
            <a:srgbClr val="EFEBF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: Top Corners Rounded 80">
            <a:extLst>
              <a:ext uri="{FF2B5EF4-FFF2-40B4-BE49-F238E27FC236}">
                <a16:creationId xmlns:a16="http://schemas.microsoft.com/office/drawing/2014/main" id="{ADAFDC71-040C-452C-BBF8-59028FC7977E}"/>
              </a:ext>
            </a:extLst>
          </p:cNvPr>
          <p:cNvSpPr/>
          <p:nvPr/>
        </p:nvSpPr>
        <p:spPr>
          <a:xfrm>
            <a:off x="10157949" y="4894763"/>
            <a:ext cx="1486369" cy="1118143"/>
          </a:xfrm>
          <a:prstGeom prst="round2SameRect">
            <a:avLst>
              <a:gd name="adj1" fmla="val 0"/>
              <a:gd name="adj2" fmla="val 23021"/>
            </a:avLst>
          </a:prstGeom>
          <a:solidFill>
            <a:srgbClr val="EFEBF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FB6BC9-5212-4D08-94E2-3B82EC1DA625}"/>
              </a:ext>
            </a:extLst>
          </p:cNvPr>
          <p:cNvCxnSpPr>
            <a:cxnSpLocks/>
          </p:cNvCxnSpPr>
          <p:nvPr/>
        </p:nvCxnSpPr>
        <p:spPr>
          <a:xfrm>
            <a:off x="5698843" y="4874937"/>
            <a:ext cx="5953145" cy="0"/>
          </a:xfrm>
          <a:prstGeom prst="line">
            <a:avLst/>
          </a:prstGeom>
          <a:ln w="22225">
            <a:solidFill>
              <a:srgbClr val="E5E5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7D2791F6-B17B-46FC-A058-8FE7ADDF201E}"/>
              </a:ext>
            </a:extLst>
          </p:cNvPr>
          <p:cNvSpPr/>
          <p:nvPr/>
        </p:nvSpPr>
        <p:spPr>
          <a:xfrm>
            <a:off x="5863079" y="4961138"/>
            <a:ext cx="1223468" cy="99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1,700</a:t>
            </a:r>
          </a:p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กิโลแคลอรี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BE7F6F1-8163-4EC8-9D11-47848BBBFABC}"/>
              </a:ext>
            </a:extLst>
          </p:cNvPr>
          <p:cNvSpPr/>
          <p:nvPr/>
        </p:nvSpPr>
        <p:spPr>
          <a:xfrm>
            <a:off x="7338494" y="4982051"/>
            <a:ext cx="1222789" cy="1091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ไม่เกิน 24 กรัม หรือ 6 ช้อนชา</a:t>
            </a:r>
            <a:endParaRPr lang="th-TH" sz="2400" dirty="0">
              <a:solidFill>
                <a:srgbClr val="85498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64B8E6B-3E0E-48B4-9EA8-C41F7036CBB8}"/>
              </a:ext>
            </a:extLst>
          </p:cNvPr>
          <p:cNvSpPr/>
          <p:nvPr/>
        </p:nvSpPr>
        <p:spPr>
          <a:xfrm>
            <a:off x="8831035" y="5033288"/>
            <a:ext cx="1222789" cy="98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ไม่เกิน 30 กรัม หรือ 6 ช้อนชา</a:t>
            </a:r>
            <a:endParaRPr lang="th-TH" sz="2400" dirty="0">
              <a:solidFill>
                <a:srgbClr val="85498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2CEF57A-8FB2-4A45-BB1F-CCDCCFF9F464}"/>
              </a:ext>
            </a:extLst>
          </p:cNvPr>
          <p:cNvSpPr/>
          <p:nvPr/>
        </p:nvSpPr>
        <p:spPr>
          <a:xfrm>
            <a:off x="10218098" y="4969572"/>
            <a:ext cx="1374740" cy="1096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ไม่เกิน 2,000 มิลลิกรัม หรือ </a:t>
            </a:r>
          </a:p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 ช้อนชา</a:t>
            </a:r>
          </a:p>
        </p:txBody>
      </p:sp>
      <p:sp>
        <p:nvSpPr>
          <p:cNvPr id="82" name="Rectangle: Top Corners Rounded 81">
            <a:extLst>
              <a:ext uri="{FF2B5EF4-FFF2-40B4-BE49-F238E27FC236}">
                <a16:creationId xmlns:a16="http://schemas.microsoft.com/office/drawing/2014/main" id="{19377252-C1B9-410A-9DDD-6409EFF39089}"/>
              </a:ext>
            </a:extLst>
          </p:cNvPr>
          <p:cNvSpPr/>
          <p:nvPr/>
        </p:nvSpPr>
        <p:spPr>
          <a:xfrm>
            <a:off x="3401647" y="4894763"/>
            <a:ext cx="2294419" cy="1118143"/>
          </a:xfrm>
          <a:prstGeom prst="round2SameRect">
            <a:avLst>
              <a:gd name="adj1" fmla="val 18497"/>
              <a:gd name="adj2" fmla="val 19127"/>
            </a:avLst>
          </a:prstGeom>
          <a:solidFill>
            <a:srgbClr val="EFEBF6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B8062AA-48D6-49BD-8F6E-718925EE5D41}"/>
              </a:ext>
            </a:extLst>
          </p:cNvPr>
          <p:cNvSpPr/>
          <p:nvPr/>
        </p:nvSpPr>
        <p:spPr>
          <a:xfrm>
            <a:off x="3306926" y="5111030"/>
            <a:ext cx="2474016" cy="8359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th-TH" sz="2400" b="1" dirty="0">
                <a:solidFill>
                  <a:srgbClr val="85498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ปริมาณที่วัยของนักเรียนควรได้รับต่อวัน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0415D4-DC15-461D-A601-B0D7BF4AB2B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787"/>
          <a:stretch/>
        </p:blipFill>
        <p:spPr>
          <a:xfrm flipH="1">
            <a:off x="-3263" y="3762145"/>
            <a:ext cx="2840106" cy="309585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0E8869F-9B35-434F-9CD9-1B57466F422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4315" y="1631654"/>
            <a:ext cx="3692641" cy="2369422"/>
          </a:xfrm>
          <a:prstGeom prst="rect">
            <a:avLst/>
          </a:prstGeom>
        </p:spPr>
      </p:pic>
      <p:pic>
        <p:nvPicPr>
          <p:cNvPr id="83" name="t 11">
            <a:extLst>
              <a:ext uri="{FF2B5EF4-FFF2-40B4-BE49-F238E27FC236}">
                <a16:creationId xmlns:a16="http://schemas.microsoft.com/office/drawing/2014/main" id="{DF45ADDA-A215-47E3-8BE7-1C911E0C99D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4773" y="3755312"/>
            <a:ext cx="1217595" cy="502919"/>
          </a:xfrm>
          <a:prstGeom prst="rect">
            <a:avLst/>
          </a:prstGeom>
        </p:spPr>
      </p:pic>
      <p:pic>
        <p:nvPicPr>
          <p:cNvPr id="84" name="t 23">
            <a:extLst>
              <a:ext uri="{FF2B5EF4-FFF2-40B4-BE49-F238E27FC236}">
                <a16:creationId xmlns:a16="http://schemas.microsoft.com/office/drawing/2014/main" id="{0A6CCA23-5343-42EA-81CB-F4E542A8166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0113" y="3755312"/>
            <a:ext cx="1217595" cy="502919"/>
          </a:xfrm>
          <a:prstGeom prst="rect">
            <a:avLst/>
          </a:prstGeom>
        </p:spPr>
      </p:pic>
      <p:pic>
        <p:nvPicPr>
          <p:cNvPr id="85" name="t 295">
            <a:extLst>
              <a:ext uri="{FF2B5EF4-FFF2-40B4-BE49-F238E27FC236}">
                <a16:creationId xmlns:a16="http://schemas.microsoft.com/office/drawing/2014/main" id="{00C946C7-DDA0-4BE3-B8EC-24905470D38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1281" y="3755312"/>
            <a:ext cx="1217595" cy="502919"/>
          </a:xfrm>
          <a:prstGeom prst="rect">
            <a:avLst/>
          </a:prstGeom>
        </p:spPr>
      </p:pic>
      <p:pic>
        <p:nvPicPr>
          <p:cNvPr id="39" name="ANS">
            <a:hlinkClick r:id="rId18" action="ppaction://hlinksldjump"/>
            <a:extLst>
              <a:ext uri="{FF2B5EF4-FFF2-40B4-BE49-F238E27FC236}">
                <a16:creationId xmlns:a16="http://schemas.microsoft.com/office/drawing/2014/main" id="{FF0735CB-FFC2-4A05-AB5D-5A3B0A69312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29BAAA1-8CDF-4FE7-8F9F-223AB40E2B6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898" y="885975"/>
            <a:ext cx="2119709" cy="59436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85DE8849-2FAA-4792-91D7-650886BCF7B6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28264" y="0"/>
            <a:ext cx="1197429" cy="128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0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E7F8262-9CC9-457F-AFE7-BB8CAC1D1D7C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E975D88-FB1D-4B41-A18A-EEC55B15FB43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F39E3D2E-A080-4D18-99D9-D07C32C28109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9276899-FB7D-4CD9-B3F4-20E8F020E487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4A6E909-863A-456E-AC04-0128B7EDF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F703C50-31DF-4B1A-8013-A30E33E14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1A06383-9860-4FE7-B2AD-682C5BAA5C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375BA0B-3FEE-472A-8F96-D2832E8F89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977F48C1-25F9-42EA-8132-8507EA2F36F2}"/>
              </a:ext>
            </a:extLst>
          </p:cNvPr>
          <p:cNvGrpSpPr/>
          <p:nvPr/>
        </p:nvGrpSpPr>
        <p:grpSpPr>
          <a:xfrm>
            <a:off x="4313519" y="1069187"/>
            <a:ext cx="2718017" cy="5656221"/>
            <a:chOff x="4229195" y="944371"/>
            <a:chExt cx="2756957" cy="573725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F193DC4-8255-43A8-814C-D9EDDEDDA0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944371"/>
              <a:ext cx="2756957" cy="92427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727FDED-E912-406D-910C-45B469E2F5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1868648"/>
              <a:ext cx="2756957" cy="1536045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12DAF58-5C28-49FA-92E6-82993CF43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3353425"/>
              <a:ext cx="2756957" cy="140889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BA2AE17-61EF-4DE8-9EC9-CD4F0C285C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4762321"/>
              <a:ext cx="2756957" cy="49629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067299E-3701-47DE-AD13-D10BBF972F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"/>
            <a:stretch/>
          </p:blipFill>
          <p:spPr>
            <a:xfrm>
              <a:off x="4229195" y="5258612"/>
              <a:ext cx="2756957" cy="1423015"/>
            </a:xfrm>
            <a:prstGeom prst="rect">
              <a:avLst/>
            </a:prstGeom>
          </p:spPr>
        </p:pic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3938580-34D8-449B-BC87-94DFB86F10B9}"/>
              </a:ext>
            </a:extLst>
          </p:cNvPr>
          <p:cNvSpPr/>
          <p:nvPr/>
        </p:nvSpPr>
        <p:spPr>
          <a:xfrm>
            <a:off x="901661" y="3960845"/>
            <a:ext cx="3067550" cy="173933"/>
          </a:xfrm>
          <a:prstGeom prst="roundRect">
            <a:avLst>
              <a:gd name="adj" fmla="val 50000"/>
            </a:avLst>
          </a:prstGeom>
          <a:solidFill>
            <a:srgbClr val="612B39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6146DB2-B514-444B-B737-640591339255}"/>
              </a:ext>
            </a:extLst>
          </p:cNvPr>
          <p:cNvSpPr/>
          <p:nvPr/>
        </p:nvSpPr>
        <p:spPr>
          <a:xfrm>
            <a:off x="1375583" y="3657820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rPr>
              <a:t>ข้อมูลโภชนาการ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478EBC8-4C5E-4794-B91E-6CC23C0C2F98}"/>
              </a:ext>
            </a:extLst>
          </p:cNvPr>
          <p:cNvSpPr/>
          <p:nvPr/>
        </p:nvSpPr>
        <p:spPr>
          <a:xfrm>
            <a:off x="4714912" y="715735"/>
            <a:ext cx="19207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latin typeface="TH Sarabun New" panose="020B0500040200020003" pitchFamily="34" charset="-34"/>
                <a:cs typeface="TH Sarabun New" pitchFamily="34" charset="-34"/>
              </a:rPr>
              <a:t>ฉลากโภชนาการแบบเต็ม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85221BEF-5120-4A7B-9BFD-0691763A5D26}"/>
              </a:ext>
            </a:extLst>
          </p:cNvPr>
          <p:cNvGrpSpPr/>
          <p:nvPr/>
        </p:nvGrpSpPr>
        <p:grpSpPr>
          <a:xfrm>
            <a:off x="7065596" y="1088190"/>
            <a:ext cx="683944" cy="524055"/>
            <a:chOff x="7061200" y="1088189"/>
            <a:chExt cx="683944" cy="526716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E2032EA1-B6B9-46F7-A701-368070882F9D}"/>
                </a:ext>
              </a:extLst>
            </p:cNvPr>
            <p:cNvCxnSpPr/>
            <p:nvPr/>
          </p:nvCxnSpPr>
          <p:spPr>
            <a:xfrm>
              <a:off x="7061200" y="1092018"/>
              <a:ext cx="165768" cy="0"/>
            </a:xfrm>
            <a:prstGeom prst="line">
              <a:avLst/>
            </a:prstGeom>
            <a:ln w="19050">
              <a:solidFill>
                <a:srgbClr val="ED51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C9B5DAA9-0A5C-47DB-954C-B8AAB135BD50}"/>
                </a:ext>
              </a:extLst>
            </p:cNvPr>
            <p:cNvCxnSpPr/>
            <p:nvPr/>
          </p:nvCxnSpPr>
          <p:spPr>
            <a:xfrm>
              <a:off x="7061200" y="1608005"/>
              <a:ext cx="165768" cy="0"/>
            </a:xfrm>
            <a:prstGeom prst="line">
              <a:avLst/>
            </a:prstGeom>
            <a:ln w="19050">
              <a:solidFill>
                <a:srgbClr val="ED51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43B02528-8032-4D5E-AD7B-72F3078D2626}"/>
                </a:ext>
              </a:extLst>
            </p:cNvPr>
            <p:cNvCxnSpPr/>
            <p:nvPr/>
          </p:nvCxnSpPr>
          <p:spPr>
            <a:xfrm>
              <a:off x="7226968" y="1088189"/>
              <a:ext cx="0" cy="526716"/>
            </a:xfrm>
            <a:prstGeom prst="line">
              <a:avLst/>
            </a:prstGeom>
            <a:ln w="19050">
              <a:solidFill>
                <a:srgbClr val="ED51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395C46F8-9C03-459F-A039-0BEFB554B5E7}"/>
                </a:ext>
              </a:extLst>
            </p:cNvPr>
            <p:cNvCxnSpPr>
              <a:cxnSpLocks/>
            </p:cNvCxnSpPr>
            <p:nvPr/>
          </p:nvCxnSpPr>
          <p:spPr>
            <a:xfrm>
              <a:off x="7226968" y="1204118"/>
              <a:ext cx="518176" cy="0"/>
            </a:xfrm>
            <a:prstGeom prst="line">
              <a:avLst/>
            </a:prstGeom>
            <a:ln w="19050">
              <a:solidFill>
                <a:srgbClr val="ED51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63445989-D1D4-458C-B4F9-75CA14FEFB55}"/>
              </a:ext>
            </a:extLst>
          </p:cNvPr>
          <p:cNvGrpSpPr/>
          <p:nvPr/>
        </p:nvGrpSpPr>
        <p:grpSpPr>
          <a:xfrm>
            <a:off x="7065596" y="1964653"/>
            <a:ext cx="628911" cy="2814376"/>
            <a:chOff x="7061200" y="1088189"/>
            <a:chExt cx="628911" cy="2828667"/>
          </a:xfrm>
        </p:grpSpPr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23786270-6549-467D-A3B2-4251161308CE}"/>
                </a:ext>
              </a:extLst>
            </p:cNvPr>
            <p:cNvCxnSpPr/>
            <p:nvPr/>
          </p:nvCxnSpPr>
          <p:spPr>
            <a:xfrm>
              <a:off x="7061200" y="1092018"/>
              <a:ext cx="16576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2FB6038E-52F2-4986-A143-92068434F091}"/>
                </a:ext>
              </a:extLst>
            </p:cNvPr>
            <p:cNvCxnSpPr/>
            <p:nvPr/>
          </p:nvCxnSpPr>
          <p:spPr>
            <a:xfrm>
              <a:off x="7061200" y="3916856"/>
              <a:ext cx="16576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569E097D-3A68-4DBF-BC05-EB60CCF38CCB}"/>
                </a:ext>
              </a:extLst>
            </p:cNvPr>
            <p:cNvCxnSpPr>
              <a:cxnSpLocks/>
            </p:cNvCxnSpPr>
            <p:nvPr/>
          </p:nvCxnSpPr>
          <p:spPr>
            <a:xfrm>
              <a:off x="7226968" y="1088189"/>
              <a:ext cx="0" cy="2828667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2B245A18-60C7-4CF5-A2E5-428EF2997DB1}"/>
                </a:ext>
              </a:extLst>
            </p:cNvPr>
            <p:cNvCxnSpPr>
              <a:cxnSpLocks/>
            </p:cNvCxnSpPr>
            <p:nvPr/>
          </p:nvCxnSpPr>
          <p:spPr>
            <a:xfrm>
              <a:off x="7226968" y="2185538"/>
              <a:ext cx="463143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DE384F28-1E7A-44FD-AE71-1BFB7FE4A69E}"/>
              </a:ext>
            </a:extLst>
          </p:cNvPr>
          <p:cNvGrpSpPr/>
          <p:nvPr/>
        </p:nvGrpSpPr>
        <p:grpSpPr>
          <a:xfrm>
            <a:off x="7065596" y="4806734"/>
            <a:ext cx="683944" cy="1881378"/>
            <a:chOff x="7061200" y="1088189"/>
            <a:chExt cx="683944" cy="1890931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B2AF006E-532E-4C90-BE91-9CCB67C31651}"/>
                </a:ext>
              </a:extLst>
            </p:cNvPr>
            <p:cNvCxnSpPr/>
            <p:nvPr/>
          </p:nvCxnSpPr>
          <p:spPr>
            <a:xfrm>
              <a:off x="7061200" y="1092018"/>
              <a:ext cx="165768" cy="0"/>
            </a:xfrm>
            <a:prstGeom prst="line">
              <a:avLst/>
            </a:prstGeom>
            <a:ln w="19050">
              <a:solidFill>
                <a:srgbClr val="854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53C288DE-1DF3-4EBE-9169-1007AA160317}"/>
                </a:ext>
              </a:extLst>
            </p:cNvPr>
            <p:cNvCxnSpPr/>
            <p:nvPr/>
          </p:nvCxnSpPr>
          <p:spPr>
            <a:xfrm>
              <a:off x="7061200" y="2979120"/>
              <a:ext cx="165768" cy="0"/>
            </a:xfrm>
            <a:prstGeom prst="line">
              <a:avLst/>
            </a:prstGeom>
            <a:ln w="19050">
              <a:solidFill>
                <a:srgbClr val="854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FA5FE9E6-011C-4E8F-8D90-2EB8F7AB9B4C}"/>
                </a:ext>
              </a:extLst>
            </p:cNvPr>
            <p:cNvCxnSpPr>
              <a:cxnSpLocks/>
            </p:cNvCxnSpPr>
            <p:nvPr/>
          </p:nvCxnSpPr>
          <p:spPr>
            <a:xfrm>
              <a:off x="7226968" y="1088189"/>
              <a:ext cx="0" cy="1890931"/>
            </a:xfrm>
            <a:prstGeom prst="line">
              <a:avLst/>
            </a:prstGeom>
            <a:ln w="19050">
              <a:solidFill>
                <a:srgbClr val="854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E31FB78D-93AA-4E88-974E-BFF24B69FE39}"/>
                </a:ext>
              </a:extLst>
            </p:cNvPr>
            <p:cNvCxnSpPr>
              <a:cxnSpLocks/>
            </p:cNvCxnSpPr>
            <p:nvPr/>
          </p:nvCxnSpPr>
          <p:spPr>
            <a:xfrm>
              <a:off x="7226968" y="2033655"/>
              <a:ext cx="518176" cy="0"/>
            </a:xfrm>
            <a:prstGeom prst="line">
              <a:avLst/>
            </a:prstGeom>
            <a:ln w="19050">
              <a:solidFill>
                <a:srgbClr val="854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0" name="ANS">
            <a:hlinkClick r:id="rId12" action="ppaction://hlinksldjump"/>
            <a:extLst>
              <a:ext uri="{FF2B5EF4-FFF2-40B4-BE49-F238E27FC236}">
                <a16:creationId xmlns:a16="http://schemas.microsoft.com/office/drawing/2014/main" id="{49930816-0898-4504-8D63-82EDD37B80F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04AF8B2F-95B0-4B65-B61A-51353D078485}"/>
              </a:ext>
            </a:extLst>
          </p:cNvPr>
          <p:cNvSpPr/>
          <p:nvPr/>
        </p:nvSpPr>
        <p:spPr>
          <a:xfrm>
            <a:off x="7769301" y="5622735"/>
            <a:ext cx="3194524" cy="238118"/>
          </a:xfrm>
          <a:prstGeom prst="roundRect">
            <a:avLst>
              <a:gd name="adj" fmla="val 50000"/>
            </a:avLst>
          </a:prstGeom>
          <a:solidFill>
            <a:srgbClr val="854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AB77680-4964-4EAE-8C0B-C3D50BC7D1A1}"/>
              </a:ext>
            </a:extLst>
          </p:cNvPr>
          <p:cNvSpPr/>
          <p:nvPr/>
        </p:nvSpPr>
        <p:spPr>
          <a:xfrm>
            <a:off x="7872003" y="5591756"/>
            <a:ext cx="365632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“Thai RDI” </a:t>
            </a:r>
            <a:r>
              <a:rPr lang="th-TH" sz="1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ปรากฏเฉพาะในฉลากโภชนาการแบบเต็ม</a:t>
            </a:r>
          </a:p>
        </p:txBody>
      </p:sp>
      <p:pic>
        <p:nvPicPr>
          <p:cNvPr id="37" name="Picture 36">
            <a:hlinkClick r:id="rId14" action="ppaction://hlinksldjump"/>
            <a:extLst>
              <a:ext uri="{FF2B5EF4-FFF2-40B4-BE49-F238E27FC236}">
                <a16:creationId xmlns:a16="http://schemas.microsoft.com/office/drawing/2014/main" id="{9E044F00-9A5C-45E3-9BAE-ED96A4F19A1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453" y="5531569"/>
            <a:ext cx="453962" cy="502919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FD1FCDEB-2EA6-490A-8035-301C459994A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3009892" flipH="1">
            <a:off x="7392670" y="5802329"/>
            <a:ext cx="231006" cy="292608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DA23740-0E24-4820-B74C-757233163D8C}"/>
              </a:ext>
            </a:extLst>
          </p:cNvPr>
          <p:cNvSpPr/>
          <p:nvPr/>
        </p:nvSpPr>
        <p:spPr>
          <a:xfrm>
            <a:off x="7769301" y="1054521"/>
            <a:ext cx="1094744" cy="238118"/>
          </a:xfrm>
          <a:prstGeom prst="roundRect">
            <a:avLst>
              <a:gd name="adj" fmla="val 50000"/>
            </a:avLst>
          </a:prstGeom>
          <a:solidFill>
            <a:srgbClr val="ED5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981725-D5ED-489F-B9AA-897079F4E3F1}"/>
              </a:ext>
            </a:extLst>
          </p:cNvPr>
          <p:cNvSpPr/>
          <p:nvPr/>
        </p:nvSpPr>
        <p:spPr>
          <a:xfrm>
            <a:off x="7872002" y="1033722"/>
            <a:ext cx="102662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itchFamily="34" charset="-34"/>
              </a:rPr>
              <a:t>หน่วยบริโภค</a:t>
            </a:r>
          </a:p>
        </p:txBody>
      </p:sp>
      <p:pic>
        <p:nvPicPr>
          <p:cNvPr id="35" name="Picture 34">
            <a:hlinkClick r:id="rId18" action="ppaction://hlinksldjump"/>
            <a:extLst>
              <a:ext uri="{FF2B5EF4-FFF2-40B4-BE49-F238E27FC236}">
                <a16:creationId xmlns:a16="http://schemas.microsoft.com/office/drawing/2014/main" id="{663B00FD-4129-4407-AD32-0EC8785A4B6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452" y="953326"/>
            <a:ext cx="453962" cy="502919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79785419-4D3F-4507-9045-5D5EF98A46C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3009892" flipH="1">
            <a:off x="7392669" y="1213268"/>
            <a:ext cx="231006" cy="292608"/>
          </a:xfrm>
          <a:prstGeom prst="rect">
            <a:avLst/>
          </a:prstGeom>
        </p:spPr>
      </p:pic>
      <p:grpSp>
        <p:nvGrpSpPr>
          <p:cNvPr id="82" name="Group 81">
            <a:extLst>
              <a:ext uri="{FF2B5EF4-FFF2-40B4-BE49-F238E27FC236}">
                <a16:creationId xmlns:a16="http://schemas.microsoft.com/office/drawing/2014/main" id="{3DFDA66C-FF40-40EF-97FF-1F7FB03EBE47}"/>
              </a:ext>
            </a:extLst>
          </p:cNvPr>
          <p:cNvGrpSpPr/>
          <p:nvPr/>
        </p:nvGrpSpPr>
        <p:grpSpPr>
          <a:xfrm>
            <a:off x="7065596" y="1630442"/>
            <a:ext cx="628911" cy="306505"/>
            <a:chOff x="7061200" y="1088189"/>
            <a:chExt cx="628911" cy="3065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A72D204-1786-43F2-BB1F-A34E69A7566E}"/>
                </a:ext>
              </a:extLst>
            </p:cNvPr>
            <p:cNvCxnSpPr/>
            <p:nvPr/>
          </p:nvCxnSpPr>
          <p:spPr>
            <a:xfrm>
              <a:off x="7061200" y="1088189"/>
              <a:ext cx="165768" cy="0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9AC71C15-0E72-4F53-8885-0FD868C0F0B7}"/>
                </a:ext>
              </a:extLst>
            </p:cNvPr>
            <p:cNvCxnSpPr/>
            <p:nvPr/>
          </p:nvCxnSpPr>
          <p:spPr>
            <a:xfrm>
              <a:off x="7061200" y="1394694"/>
              <a:ext cx="165768" cy="0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6C22CB8A-7D16-4CF5-BE6D-5E3B6E262861}"/>
                </a:ext>
              </a:extLst>
            </p:cNvPr>
            <p:cNvCxnSpPr>
              <a:cxnSpLocks/>
            </p:cNvCxnSpPr>
            <p:nvPr/>
          </p:nvCxnSpPr>
          <p:spPr>
            <a:xfrm>
              <a:off x="7226968" y="1088189"/>
              <a:ext cx="0" cy="306505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4341A6B5-F531-445E-8B37-9D54CA3E65ED}"/>
                </a:ext>
              </a:extLst>
            </p:cNvPr>
            <p:cNvCxnSpPr>
              <a:cxnSpLocks/>
            </p:cNvCxnSpPr>
            <p:nvPr/>
          </p:nvCxnSpPr>
          <p:spPr>
            <a:xfrm>
              <a:off x="7226968" y="1254392"/>
              <a:ext cx="463143" cy="0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ECA2E22-D17F-4398-9C96-FA0191546D4C}"/>
              </a:ext>
            </a:extLst>
          </p:cNvPr>
          <p:cNvSpPr/>
          <p:nvPr/>
        </p:nvSpPr>
        <p:spPr>
          <a:xfrm>
            <a:off x="7769302" y="1711291"/>
            <a:ext cx="1897351" cy="238118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AEC0DD8-79C0-4636-97FC-FC639284378D}"/>
              </a:ext>
            </a:extLst>
          </p:cNvPr>
          <p:cNvSpPr/>
          <p:nvPr/>
        </p:nvSpPr>
        <p:spPr>
          <a:xfrm>
            <a:off x="7872002" y="1701576"/>
            <a:ext cx="197017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itchFamily="34" charset="-34"/>
              </a:rPr>
              <a:t>พลังงานต่อหนึ่งหน่วยบริโภค</a:t>
            </a:r>
          </a:p>
        </p:txBody>
      </p:sp>
      <p:pic>
        <p:nvPicPr>
          <p:cNvPr id="65" name="Picture 64">
            <a:hlinkClick r:id="rId20" action="ppaction://hlinksldjump"/>
            <a:extLst>
              <a:ext uri="{FF2B5EF4-FFF2-40B4-BE49-F238E27FC236}">
                <a16:creationId xmlns:a16="http://schemas.microsoft.com/office/drawing/2014/main" id="{1B5A1CDD-AE3A-4D90-B0DD-5BC20FD8DBA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453" y="1610275"/>
            <a:ext cx="453962" cy="498469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EA0ED7D2-31F2-4E86-8229-DD778ACC2D1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3009892" flipH="1">
            <a:off x="7392670" y="1872200"/>
            <a:ext cx="231006" cy="292608"/>
          </a:xfrm>
          <a:prstGeom prst="rect">
            <a:avLst/>
          </a:prstGeom>
        </p:spPr>
      </p:pic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E7994217-3302-421F-A167-C82B424ED550}"/>
              </a:ext>
            </a:extLst>
          </p:cNvPr>
          <p:cNvSpPr/>
          <p:nvPr/>
        </p:nvSpPr>
        <p:spPr>
          <a:xfrm>
            <a:off x="7769301" y="2955135"/>
            <a:ext cx="2138357" cy="238118"/>
          </a:xfrm>
          <a:prstGeom prst="roundRect">
            <a:avLst>
              <a:gd name="adj" fmla="val 50000"/>
            </a:avLst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9A85F42-769F-4384-AA04-EAB4A5ED99AE}"/>
              </a:ext>
            </a:extLst>
          </p:cNvPr>
          <p:cNvSpPr/>
          <p:nvPr/>
        </p:nvSpPr>
        <p:spPr>
          <a:xfrm>
            <a:off x="7872002" y="2931244"/>
            <a:ext cx="231751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ร้อยละของปริมาณที่แนะนำต่อวัน</a:t>
            </a:r>
          </a:p>
        </p:txBody>
      </p:sp>
      <p:pic>
        <p:nvPicPr>
          <p:cNvPr id="39" name="Picture 38">
            <a:hlinkClick r:id="rId22" action="ppaction://hlinksldjump"/>
            <a:extLst>
              <a:ext uri="{FF2B5EF4-FFF2-40B4-BE49-F238E27FC236}">
                <a16:creationId xmlns:a16="http://schemas.microsoft.com/office/drawing/2014/main" id="{235EDE25-51ED-4DDB-A1CC-564EAF2BE19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453" y="2841178"/>
            <a:ext cx="453962" cy="502919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A41C1D8C-8217-4D59-860C-395C761E988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3009892" flipH="1">
            <a:off x="7392670" y="3124259"/>
            <a:ext cx="231006" cy="29260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F80AFB5-A0AA-45BF-B07D-3C39BFECA95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583" y="3157505"/>
            <a:ext cx="2119709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84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7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37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7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37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75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375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75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375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59" grpId="0" animBg="1"/>
      <p:bldP spid="61" grpId="0"/>
      <p:bldP spid="21" grpId="0" animBg="1"/>
      <p:bldP spid="9" grpId="0"/>
      <p:bldP spid="50" grpId="0" animBg="1"/>
      <p:bldP spid="52" grpId="0"/>
      <p:bldP spid="56" grpId="0" animBg="1"/>
      <p:bldP spid="5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E7F8262-9CC9-457F-AFE7-BB8CAC1D1D7C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E975D88-FB1D-4B41-A18A-EEC55B15FB43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F39E3D2E-A080-4D18-99D9-D07C32C28109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9276899-FB7D-4CD9-B3F4-20E8F020E487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4A6E909-863A-456E-AC04-0128B7EDF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F703C50-31DF-4B1A-8013-A30E33E14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1A06383-9860-4FE7-B2AD-682C5BAA5C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375BA0B-3FEE-472A-8F96-D2832E8F89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977F48C1-25F9-42EA-8132-8507EA2F36F2}"/>
              </a:ext>
            </a:extLst>
          </p:cNvPr>
          <p:cNvGrpSpPr/>
          <p:nvPr/>
        </p:nvGrpSpPr>
        <p:grpSpPr>
          <a:xfrm>
            <a:off x="694190" y="2466572"/>
            <a:ext cx="6166542" cy="4391428"/>
            <a:chOff x="4229195" y="944370"/>
            <a:chExt cx="2756957" cy="196333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F193DC4-8255-43A8-814C-D9EDDEDDA0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944370"/>
              <a:ext cx="2756957" cy="92427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727FDED-E912-406D-910C-45B469E2F5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1868647"/>
              <a:ext cx="2756957" cy="1039057"/>
            </a:xfrm>
            <a:prstGeom prst="rect">
              <a:avLst/>
            </a:prstGeom>
          </p:spPr>
        </p:pic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663B00FD-4129-4407-AD32-0EC8785A4B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708" y="2306024"/>
            <a:ext cx="577771" cy="640080"/>
          </a:xfrm>
          <a:prstGeom prst="rect">
            <a:avLst/>
          </a:prstGeom>
        </p:spPr>
      </p:pic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A941C11F-6DC8-4913-9ED8-63805F73F059}"/>
              </a:ext>
            </a:extLst>
          </p:cNvPr>
          <p:cNvSpPr/>
          <p:nvPr/>
        </p:nvSpPr>
        <p:spPr>
          <a:xfrm>
            <a:off x="4309560" y="1614823"/>
            <a:ext cx="3572878" cy="173933"/>
          </a:xfrm>
          <a:prstGeom prst="roundRect">
            <a:avLst>
              <a:gd name="adj" fmla="val 50000"/>
            </a:avLst>
          </a:prstGeom>
          <a:solidFill>
            <a:srgbClr val="612B39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92B0A87-6822-4E45-ABC5-0DBF333403A9}"/>
              </a:ext>
            </a:extLst>
          </p:cNvPr>
          <p:cNvSpPr/>
          <p:nvPr/>
        </p:nvSpPr>
        <p:spPr>
          <a:xfrm>
            <a:off x="5071521" y="1311798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rPr>
              <a:t>ข้อมูลโภชนาการ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929478-B9FE-4444-A737-A7F41841039B}"/>
              </a:ext>
            </a:extLst>
          </p:cNvPr>
          <p:cNvSpPr/>
          <p:nvPr/>
        </p:nvSpPr>
        <p:spPr>
          <a:xfrm>
            <a:off x="408710" y="3736129"/>
            <a:ext cx="6763060" cy="3121872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2FD56CE-F76F-4C8A-8430-5F836B73B14B}"/>
              </a:ext>
            </a:extLst>
          </p:cNvPr>
          <p:cNvGrpSpPr/>
          <p:nvPr/>
        </p:nvGrpSpPr>
        <p:grpSpPr>
          <a:xfrm>
            <a:off x="1233055" y="3988322"/>
            <a:ext cx="9725890" cy="1649974"/>
            <a:chOff x="1233055" y="3988322"/>
            <a:chExt cx="9725890" cy="164997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F9B2033-4742-4170-9447-6EE663A197DD}"/>
                </a:ext>
              </a:extLst>
            </p:cNvPr>
            <p:cNvSpPr/>
            <p:nvPr/>
          </p:nvSpPr>
          <p:spPr>
            <a:xfrm>
              <a:off x="1233055" y="4202264"/>
              <a:ext cx="9725890" cy="1436032"/>
            </a:xfrm>
            <a:prstGeom prst="roundRect">
              <a:avLst>
                <a:gd name="adj" fmla="val 9935"/>
              </a:avLst>
            </a:prstGeom>
            <a:solidFill>
              <a:schemeClr val="bg1"/>
            </a:solidFill>
            <a:ln>
              <a:solidFill>
                <a:srgbClr val="ED517D"/>
              </a:solidFill>
              <a:prstDash val="sysDash"/>
            </a:ln>
            <a:effectLst>
              <a:outerShdw dist="38100" dir="2700000" algn="tl" rotWithShape="0">
                <a:srgbClr val="ED517D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FA68E2A-EB88-4E82-9235-30D6F190F47B}"/>
                </a:ext>
              </a:extLst>
            </p:cNvPr>
            <p:cNvSpPr txBox="1"/>
            <p:nvPr/>
          </p:nvSpPr>
          <p:spPr>
            <a:xfrm>
              <a:off x="1499303" y="4609295"/>
              <a:ext cx="9193394" cy="878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>
                  <a:latin typeface="TH Sarabun New" panose="020B0500040200020003" pitchFamily="34" charset="-34"/>
                  <a:cs typeface="TH Sarabun New" pitchFamily="34" charset="-34"/>
                </a:defRPr>
              </a:lvl1pPr>
            </a:lstStyle>
            <a:p>
              <a:pPr algn="thaiDist">
                <a:lnSpc>
                  <a:spcPct val="90000"/>
                </a:lnSpc>
              </a:pPr>
              <a:r>
                <a:rPr lang="th-TH" sz="2800" dirty="0"/>
                <a:t>จากภาพ คือ </a:t>
              </a:r>
              <a:r>
                <a:rPr lang="th-TH" sz="2800" b="1" dirty="0">
                  <a:solidFill>
                    <a:srgbClr val="ED517D"/>
                  </a:solidFill>
                </a:rPr>
                <a:t>ถ้ารับประทานผลิตภัณฑ์นี้ทั้งหมดภายในครั้งเดียว จะได้รับปริมาณสารอาหารเป็น 2 เท่า </a:t>
              </a:r>
              <a:r>
                <a:rPr lang="th-TH" sz="2800" dirty="0"/>
                <a:t>ของปริมาณที่แสดง</a:t>
              </a:r>
              <a:r>
                <a:rPr lang="th-TH" sz="2800" b="1" dirty="0">
                  <a:solidFill>
                    <a:srgbClr val="ED517D"/>
                  </a:solidFill>
                </a:rPr>
                <a:t>ในส่วนที่        หรือผลิตภัณฑ์นี้แบ่งบริโภคได้ 2 ครั้ง</a:t>
              </a:r>
              <a:endParaRPr lang="en-US" sz="2800" b="1" dirty="0">
                <a:solidFill>
                  <a:srgbClr val="ED517D"/>
                </a:solidFill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DA23740-0E24-4820-B74C-757233163D8C}"/>
                </a:ext>
              </a:extLst>
            </p:cNvPr>
            <p:cNvSpPr/>
            <p:nvPr/>
          </p:nvSpPr>
          <p:spPr>
            <a:xfrm>
              <a:off x="1280567" y="4022207"/>
              <a:ext cx="1818233" cy="376814"/>
            </a:xfrm>
            <a:prstGeom prst="roundRect">
              <a:avLst>
                <a:gd name="adj" fmla="val 50000"/>
              </a:avLst>
            </a:prstGeom>
            <a:solidFill>
              <a:srgbClr val="ED51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E981725-D5ED-489F-B9AA-897079F4E3F1}"/>
                </a:ext>
              </a:extLst>
            </p:cNvPr>
            <p:cNvSpPr/>
            <p:nvPr/>
          </p:nvSpPr>
          <p:spPr>
            <a:xfrm>
              <a:off x="1484248" y="3988322"/>
              <a:ext cx="146677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itchFamily="34" charset="-34"/>
                </a:rPr>
                <a:t>หน่วยบริโภค</a:t>
              </a:r>
            </a:p>
          </p:txBody>
        </p:sp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8DA5E63F-75E7-4771-85CC-71AB4BC57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0166" y="4977311"/>
              <a:ext cx="423205" cy="468844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F9273D0-32C5-4CE9-B496-119AC9F5B23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73" y="2060727"/>
            <a:ext cx="3035040" cy="484981"/>
          </a:xfrm>
          <a:prstGeom prst="rect">
            <a:avLst/>
          </a:prstGeom>
        </p:spPr>
      </p:pic>
      <p:pic>
        <p:nvPicPr>
          <p:cNvPr id="79" name="ANS">
            <a:hlinkClick r:id="rId12" action="ppaction://hlinksldjump"/>
            <a:extLst>
              <a:ext uri="{FF2B5EF4-FFF2-40B4-BE49-F238E27FC236}">
                <a16:creationId xmlns:a16="http://schemas.microsoft.com/office/drawing/2014/main" id="{C4789B0D-9894-4A5D-9C56-0DF598BD755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7EBE03C-DE58-4B4F-A2DA-E296AECCC02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146" y="880131"/>
            <a:ext cx="2119709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0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E7F8262-9CC9-457F-AFE7-BB8CAC1D1D7C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E975D88-FB1D-4B41-A18A-EEC55B15FB43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F39E3D2E-A080-4D18-99D9-D07C32C28109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9276899-FB7D-4CD9-B3F4-20E8F020E487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4A6E909-863A-456E-AC04-0128B7EDF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F703C50-31DF-4B1A-8013-A30E33E14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1A06383-9860-4FE7-B2AD-682C5BAA5C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375BA0B-3FEE-472A-8F96-D2832E8F89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977F48C1-25F9-42EA-8132-8507EA2F36F2}"/>
              </a:ext>
            </a:extLst>
          </p:cNvPr>
          <p:cNvGrpSpPr/>
          <p:nvPr/>
        </p:nvGrpSpPr>
        <p:grpSpPr>
          <a:xfrm>
            <a:off x="694190" y="2506168"/>
            <a:ext cx="6166542" cy="4351831"/>
            <a:chOff x="4229195" y="1501601"/>
            <a:chExt cx="2756957" cy="194563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F193DC4-8255-43A8-814C-D9EDDEDDA0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1501601"/>
              <a:ext cx="2756957" cy="36704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727FDED-E912-406D-910C-45B469E2F5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1868647"/>
              <a:ext cx="2756957" cy="1536045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12DAF58-5C28-49FA-92E6-82993CF43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3353425"/>
              <a:ext cx="2756957" cy="93807"/>
            </a:xfrm>
            <a:prstGeom prst="rect">
              <a:avLst/>
            </a:prstGeom>
          </p:spPr>
        </p:pic>
      </p:grp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A941C11F-6DC8-4913-9ED8-63805F73F059}"/>
              </a:ext>
            </a:extLst>
          </p:cNvPr>
          <p:cNvSpPr/>
          <p:nvPr/>
        </p:nvSpPr>
        <p:spPr>
          <a:xfrm>
            <a:off x="4309560" y="1614823"/>
            <a:ext cx="3572878" cy="173933"/>
          </a:xfrm>
          <a:prstGeom prst="roundRect">
            <a:avLst>
              <a:gd name="adj" fmla="val 50000"/>
            </a:avLst>
          </a:prstGeom>
          <a:solidFill>
            <a:srgbClr val="612B39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92B0A87-6822-4E45-ABC5-0DBF333403A9}"/>
              </a:ext>
            </a:extLst>
          </p:cNvPr>
          <p:cNvSpPr/>
          <p:nvPr/>
        </p:nvSpPr>
        <p:spPr>
          <a:xfrm>
            <a:off x="5071521" y="1311798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rPr>
              <a:t>ข้อมูลโภชนาการ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929478-B9FE-4444-A737-A7F41841039B}"/>
              </a:ext>
            </a:extLst>
          </p:cNvPr>
          <p:cNvSpPr/>
          <p:nvPr/>
        </p:nvSpPr>
        <p:spPr>
          <a:xfrm>
            <a:off x="408710" y="3291846"/>
            <a:ext cx="6763060" cy="3566153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9273D0-32C5-4CE9-B496-119AC9F5B2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73" y="2060727"/>
            <a:ext cx="3035040" cy="484981"/>
          </a:xfrm>
          <a:prstGeom prst="rect">
            <a:avLst/>
          </a:prstGeom>
        </p:spPr>
      </p:pic>
      <p:pic>
        <p:nvPicPr>
          <p:cNvPr id="79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C4789B0D-9894-4A5D-9C56-0DF598BD755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63B00FD-4129-4407-AD32-0EC8785A4B6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998" y="2242466"/>
            <a:ext cx="577771" cy="63441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8CA332C-93B0-4357-8B89-3D2E13F7953C}"/>
              </a:ext>
            </a:extLst>
          </p:cNvPr>
          <p:cNvGrpSpPr/>
          <p:nvPr/>
        </p:nvGrpSpPr>
        <p:grpSpPr>
          <a:xfrm>
            <a:off x="1233055" y="3888856"/>
            <a:ext cx="9725890" cy="1641102"/>
            <a:chOff x="1233055" y="3888856"/>
            <a:chExt cx="9725890" cy="164110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F9B2033-4742-4170-9447-6EE663A197DD}"/>
                </a:ext>
              </a:extLst>
            </p:cNvPr>
            <p:cNvSpPr/>
            <p:nvPr/>
          </p:nvSpPr>
          <p:spPr>
            <a:xfrm>
              <a:off x="1233055" y="4093926"/>
              <a:ext cx="9725890" cy="1436032"/>
            </a:xfrm>
            <a:prstGeom prst="roundRect">
              <a:avLst>
                <a:gd name="adj" fmla="val 9935"/>
              </a:avLst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  <a:prstDash val="sysDash"/>
            </a:ln>
            <a:effectLst>
              <a:outerShdw dist="38100" dir="2700000" algn="tl" rotWithShape="0">
                <a:schemeClr val="accent6">
                  <a:lumMod val="75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DA23740-0E24-4820-B74C-757233163D8C}"/>
                </a:ext>
              </a:extLst>
            </p:cNvPr>
            <p:cNvSpPr/>
            <p:nvPr/>
          </p:nvSpPr>
          <p:spPr>
            <a:xfrm>
              <a:off x="1280566" y="3913869"/>
              <a:ext cx="3291434" cy="40964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E981725-D5ED-489F-B9AA-897079F4E3F1}"/>
                </a:ext>
              </a:extLst>
            </p:cNvPr>
            <p:cNvSpPr/>
            <p:nvPr/>
          </p:nvSpPr>
          <p:spPr>
            <a:xfrm>
              <a:off x="1484248" y="3888856"/>
              <a:ext cx="294381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itchFamily="34" charset="-34"/>
                </a:rPr>
                <a:t>พลังงานต่อหนึ่งหน่วยบริโภค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7A45291-BFD1-42B4-B0E8-18EF601AC150}"/>
                </a:ext>
              </a:extLst>
            </p:cNvPr>
            <p:cNvSpPr txBox="1"/>
            <p:nvPr/>
          </p:nvSpPr>
          <p:spPr>
            <a:xfrm>
              <a:off x="1500203" y="4470740"/>
              <a:ext cx="9192493" cy="878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>
                  <a:latin typeface="TH Sarabun New" panose="020B0500040200020003" pitchFamily="34" charset="-34"/>
                  <a:cs typeface="TH Sarabun New" pitchFamily="34" charset="-34"/>
                </a:defRPr>
              </a:lvl1pPr>
            </a:lstStyle>
            <a:p>
              <a:pPr algn="thaiDist">
                <a:lnSpc>
                  <a:spcPct val="90000"/>
                </a:lnSpc>
              </a:pPr>
              <a:r>
                <a:rPr lang="th-TH" sz="2800" dirty="0"/>
                <a:t>จากภาพ คือ </a:t>
              </a:r>
              <a:r>
                <a:rPr lang="th-TH" sz="2800" b="1" dirty="0">
                  <a:solidFill>
                    <a:schemeClr val="accent6">
                      <a:lumMod val="75000"/>
                    </a:schemeClr>
                  </a:solidFill>
                </a:rPr>
                <a:t>ถ้ารับประทานผลิตภัณฑ์หนึ่งหน่วยบริโภคหรือเท่ากับ 1 แก้ว และเทียบเท่า 200มิลลิกรัม หมายถึง จะได้รับพลังงาน 90 กิโลแคลอรี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D2C8BC1D-84AF-4DC3-BAF3-F403CE791D62}"/>
              </a:ext>
            </a:extLst>
          </p:cNvPr>
          <p:cNvSpPr/>
          <p:nvPr/>
        </p:nvSpPr>
        <p:spPr>
          <a:xfrm>
            <a:off x="7872002" y="1739676"/>
            <a:ext cx="197017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itchFamily="34" charset="-34"/>
              </a:rPr>
              <a:t>พลังงานต่อหนึ่งหน่วยบริโภค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7B1EA45-7FDE-4549-B861-F995671DC46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146" y="880131"/>
            <a:ext cx="2119709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6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extLst>
              <a:ext uri="{FF2B5EF4-FFF2-40B4-BE49-F238E27FC236}">
                <a16:creationId xmlns:a16="http://schemas.microsoft.com/office/drawing/2014/main" id="{4F78C4BC-1AB8-4292-A7AA-1BF70B8007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1499D0B1-B256-4304-B038-F04C678965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82944"/>
            <a:ext cx="12192000" cy="1175056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3A60AE2A-2E1B-4FAF-88F1-744395B75AB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65650"/>
            <a:ext cx="12192000" cy="1828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B3C92A-ECFC-4400-94BE-4648011B2B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103D61B2-21F6-4ECE-B35B-76AD9AA3CFE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63" y="6235333"/>
            <a:ext cx="3545404" cy="614063"/>
          </a:xfrm>
          <a:prstGeom prst="rect">
            <a:avLst/>
          </a:prstGeom>
        </p:spPr>
      </p:pic>
      <p:pic>
        <p:nvPicPr>
          <p:cNvPr id="99" name="ตึก">
            <a:extLst>
              <a:ext uri="{FF2B5EF4-FFF2-40B4-BE49-F238E27FC236}">
                <a16:creationId xmlns:a16="http://schemas.microsoft.com/office/drawing/2014/main" id="{51B5BAF1-A228-4A5C-A36E-EA206F8595F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4826" y="1924892"/>
            <a:ext cx="5343525" cy="34532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9C48EB-3939-43DF-9ADC-6DAF84EACB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01911"/>
            <a:ext cx="12192000" cy="555770"/>
          </a:xfrm>
          <a:prstGeom prst="rect">
            <a:avLst/>
          </a:prstGeom>
        </p:spPr>
      </p:pic>
      <p:pic>
        <p:nvPicPr>
          <p:cNvPr id="11" name="หญ้า">
            <a:extLst>
              <a:ext uri="{FF2B5EF4-FFF2-40B4-BE49-F238E27FC236}">
                <a16:creationId xmlns:a16="http://schemas.microsoft.com/office/drawing/2014/main" id="{257B680C-B799-4461-9E08-63605A496C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8446"/>
            <a:ext cx="12191999" cy="193563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E326F48-1740-4422-831B-B87FF70DBB9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4753"/>
          <a:stretch/>
        </p:blipFill>
        <p:spPr>
          <a:xfrm>
            <a:off x="11023363" y="2964878"/>
            <a:ext cx="614988" cy="34046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274B113-C282-4AE3-B28F-E98293186E6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245"/>
          <a:stretch/>
        </p:blipFill>
        <p:spPr>
          <a:xfrm>
            <a:off x="8581293" y="5222489"/>
            <a:ext cx="2442070" cy="16355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A48C3C-675B-4239-9FCD-9BCD3BF7403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0" y="1916767"/>
            <a:ext cx="3095931" cy="369494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ED21D22-C352-4907-84A4-833B3863EFF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1690" y="3733800"/>
            <a:ext cx="1728573" cy="277521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508DBCCF-20C3-4DD6-BA30-7CD05D87883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3888" y="3991939"/>
            <a:ext cx="2085589" cy="2734005"/>
          </a:xfrm>
          <a:prstGeom prst="rect">
            <a:avLst/>
          </a:prstGeom>
        </p:spPr>
      </p:pic>
      <p:pic>
        <p:nvPicPr>
          <p:cNvPr id="97" name="ต้นไม้2">
            <a:extLst>
              <a:ext uri="{FF2B5EF4-FFF2-40B4-BE49-F238E27FC236}">
                <a16:creationId xmlns:a16="http://schemas.microsoft.com/office/drawing/2014/main" id="{0290604C-9B2E-46E4-80EC-236846E8A4F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500" y="4092697"/>
            <a:ext cx="1239293" cy="1438868"/>
          </a:xfrm>
          <a:prstGeom prst="rect">
            <a:avLst/>
          </a:prstGeom>
        </p:spPr>
      </p:pic>
      <p:pic>
        <p:nvPicPr>
          <p:cNvPr id="91" name="พื้น">
            <a:extLst>
              <a:ext uri="{FF2B5EF4-FFF2-40B4-BE49-F238E27FC236}">
                <a16:creationId xmlns:a16="http://schemas.microsoft.com/office/drawing/2014/main" id="{F5F2E0C5-F0B0-4C5C-94D0-98C1D7937F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90132"/>
            <a:ext cx="12188739" cy="1167868"/>
          </a:xfrm>
          <a:prstGeom prst="rect">
            <a:avLst/>
          </a:prstGeom>
        </p:spPr>
      </p:pic>
      <p:pic>
        <p:nvPicPr>
          <p:cNvPr id="85" name="คน">
            <a:extLst>
              <a:ext uri="{FF2B5EF4-FFF2-40B4-BE49-F238E27FC236}">
                <a16:creationId xmlns:a16="http://schemas.microsoft.com/office/drawing/2014/main" id="{5446F4A7-67C3-4B1B-A5F6-65933AF80CF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082" y="3781231"/>
            <a:ext cx="3545403" cy="2894665"/>
          </a:xfrm>
          <a:prstGeom prst="rect">
            <a:avLst/>
          </a:prstGeom>
        </p:spPr>
      </p:pic>
      <p:pic>
        <p:nvPicPr>
          <p:cNvPr id="89" name="เก้าอี้">
            <a:extLst>
              <a:ext uri="{FF2B5EF4-FFF2-40B4-BE49-F238E27FC236}">
                <a16:creationId xmlns:a16="http://schemas.microsoft.com/office/drawing/2014/main" id="{EC587A1D-DECF-4BD1-80B4-B2CEB742A4F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178" y="5466013"/>
            <a:ext cx="2284238" cy="969170"/>
          </a:xfrm>
          <a:prstGeom prst="rect">
            <a:avLst/>
          </a:prstGeom>
        </p:spPr>
      </p:pic>
      <p:pic>
        <p:nvPicPr>
          <p:cNvPr id="83" name="นก">
            <a:extLst>
              <a:ext uri="{FF2B5EF4-FFF2-40B4-BE49-F238E27FC236}">
                <a16:creationId xmlns:a16="http://schemas.microsoft.com/office/drawing/2014/main" id="{54FBF41E-54EA-4841-9340-405F2AC9F2B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700" y="5254785"/>
            <a:ext cx="1139304" cy="1482023"/>
          </a:xfrm>
          <a:prstGeom prst="rect">
            <a:avLst/>
          </a:prstGeom>
        </p:spPr>
      </p:pic>
      <p:pic>
        <p:nvPicPr>
          <p:cNvPr id="87" name="เสา">
            <a:extLst>
              <a:ext uri="{FF2B5EF4-FFF2-40B4-BE49-F238E27FC236}">
                <a16:creationId xmlns:a16="http://schemas.microsoft.com/office/drawing/2014/main" id="{5C37041D-7F66-4C34-9C95-DFE00660BC3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4740" y="3088056"/>
            <a:ext cx="432235" cy="3201623"/>
          </a:xfrm>
          <a:prstGeom prst="rect">
            <a:avLst/>
          </a:prstGeom>
        </p:spPr>
      </p:pic>
      <p:pic>
        <p:nvPicPr>
          <p:cNvPr id="95" name="ต้นไม้">
            <a:extLst>
              <a:ext uri="{FF2B5EF4-FFF2-40B4-BE49-F238E27FC236}">
                <a16:creationId xmlns:a16="http://schemas.microsoft.com/office/drawing/2014/main" id="{56D18BCC-C38C-4B8C-AAA9-052E505A7D6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5" y="1868338"/>
            <a:ext cx="3242104" cy="3793547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53A84AC7-FE3F-4C65-B1EC-9742703C3C0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228" y="5125096"/>
            <a:ext cx="1195889" cy="556228"/>
          </a:xfrm>
          <a:prstGeom prst="rect">
            <a:avLst/>
          </a:prstGeom>
        </p:spPr>
      </p:pic>
      <p:pic>
        <p:nvPicPr>
          <p:cNvPr id="110" name="สร้าง">
            <a:extLst>
              <a:ext uri="{FF2B5EF4-FFF2-40B4-BE49-F238E27FC236}">
                <a16:creationId xmlns:a16="http://schemas.microsoft.com/office/drawing/2014/main" id="{DEAB99DF-7D00-43E9-A7ED-F72068A4A12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537" y="2112189"/>
            <a:ext cx="2788199" cy="547913"/>
          </a:xfrm>
          <a:prstGeom prst="rect">
            <a:avLst/>
          </a:prstGeom>
        </p:spPr>
      </p:pic>
      <p:pic>
        <p:nvPicPr>
          <p:cNvPr id="112" name="ธรรม">
            <a:extLst>
              <a:ext uri="{FF2B5EF4-FFF2-40B4-BE49-F238E27FC236}">
                <a16:creationId xmlns:a16="http://schemas.microsoft.com/office/drawing/2014/main" id="{415885C0-CB1F-425E-9AFD-42D6DCE7A0A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325" y="2112189"/>
            <a:ext cx="3482007" cy="547913"/>
          </a:xfrm>
          <a:prstGeom prst="rect">
            <a:avLst/>
          </a:prstGeom>
        </p:spPr>
      </p:pic>
      <p:pic>
        <p:nvPicPr>
          <p:cNvPr id="114" name="ๆม่มี ชว">
            <a:extLst>
              <a:ext uri="{FF2B5EF4-FFF2-40B4-BE49-F238E27FC236}">
                <a16:creationId xmlns:a16="http://schemas.microsoft.com/office/drawing/2014/main" id="{61BF4D1C-90C8-49F9-9D1C-DB24E32FC11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337" y="2112189"/>
            <a:ext cx="1831782" cy="547913"/>
          </a:xfrm>
          <a:prstGeom prst="rect">
            <a:avLst/>
          </a:prstGeom>
        </p:spPr>
      </p:pic>
      <p:pic>
        <p:nvPicPr>
          <p:cNvPr id="116" name="มี ชว">
            <a:extLst>
              <a:ext uri="{FF2B5EF4-FFF2-40B4-BE49-F238E27FC236}">
                <a16:creationId xmlns:a16="http://schemas.microsoft.com/office/drawing/2014/main" id="{5303D3BC-71A5-4BA9-A59F-B53D345C004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64" y="2112189"/>
            <a:ext cx="1591867" cy="547913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C8A1DFBB-F0F4-427D-BB51-F5C4F0F80072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590108">
            <a:off x="2103496" y="2455983"/>
            <a:ext cx="324852" cy="41148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5F0795E7-31CF-439E-B4EF-86403A9450F7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590108">
            <a:off x="4313692" y="2455983"/>
            <a:ext cx="324852" cy="41148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801116D9-21CF-4168-86C9-59C5A99C3C72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590108">
            <a:off x="8214463" y="2455983"/>
            <a:ext cx="324852" cy="41148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1421484-6F0F-4234-9312-D1B13CFF55D9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18590108">
            <a:off x="11341110" y="2455982"/>
            <a:ext cx="324852" cy="411480"/>
          </a:xfrm>
          <a:prstGeom prst="rect">
            <a:avLst/>
          </a:prstGeom>
        </p:spPr>
      </p:pic>
      <p:pic>
        <p:nvPicPr>
          <p:cNvPr id="46" name="บอล">
            <a:extLst>
              <a:ext uri="{FF2B5EF4-FFF2-40B4-BE49-F238E27FC236}">
                <a16:creationId xmlns:a16="http://schemas.microsoft.com/office/drawing/2014/main" id="{FC00BE0B-FECF-4A55-9689-D6091362F4D8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1389" y="5936933"/>
            <a:ext cx="719334" cy="719334"/>
          </a:xfrm>
          <a:prstGeom prst="rect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AD58273C-DE4F-4F0E-9B76-CD2D0D3D7F17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39709764-6F08-430B-A07F-539BB89B1EED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136" name="Rectangle: Rounded Corners 135">
                <a:extLst>
                  <a:ext uri="{FF2B5EF4-FFF2-40B4-BE49-F238E27FC236}">
                    <a16:creationId xmlns:a16="http://schemas.microsoft.com/office/drawing/2014/main" id="{58458C82-0329-4122-ABCE-4584FA97E5DA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E16D0461-2D03-43A4-AAC5-5E27980B480B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0B762073-11B6-4A34-BFCB-B20B985FA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E52995D5-BAD5-4ECA-B146-4E4874BF7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FC01FF2-AD34-40CB-B39E-C6644445A3E6}"/>
              </a:ext>
            </a:extLst>
          </p:cNvPr>
          <p:cNvSpPr/>
          <p:nvPr/>
        </p:nvSpPr>
        <p:spPr>
          <a:xfrm>
            <a:off x="4596618" y="1475599"/>
            <a:ext cx="2926811" cy="469234"/>
          </a:xfrm>
          <a:prstGeom prst="roundRect">
            <a:avLst>
              <a:gd name="adj" fmla="val 50000"/>
            </a:avLst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D0D0C10C-54AD-4BE9-9D3A-D6CE8CD484E4}"/>
              </a:ext>
            </a:extLst>
          </p:cNvPr>
          <p:cNvSpPr/>
          <p:nvPr/>
        </p:nvSpPr>
        <p:spPr>
          <a:xfrm>
            <a:off x="4712449" y="1480688"/>
            <a:ext cx="276710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สิ่งต่าง ๆ ที่อยู่รอบตัวเรา</a:t>
            </a:r>
            <a:endParaRPr lang="en-US" sz="3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0A1CFC0-5193-4A3C-AD23-5A363C15D4D5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8" name="หญ้า2">
            <a:extLst>
              <a:ext uri="{FF2B5EF4-FFF2-40B4-BE49-F238E27FC236}">
                <a16:creationId xmlns:a16="http://schemas.microsoft.com/office/drawing/2014/main" id="{1E26E7F0-A59F-43BE-BD53-0A51DAC150E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0812"/>
            <a:ext cx="3545403" cy="71718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0759FD9-C3CC-4D8A-BE4B-F9E0A168511D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538" y="829860"/>
            <a:ext cx="2048924" cy="77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7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7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37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E7F8262-9CC9-457F-AFE7-BB8CAC1D1D7C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E975D88-FB1D-4B41-A18A-EEC55B15FB43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F39E3D2E-A080-4D18-99D9-D07C32C28109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9276899-FB7D-4CD9-B3F4-20E8F020E487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4A6E909-863A-456E-AC04-0128B7EDF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F703C50-31DF-4B1A-8013-A30E33E14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1A06383-9860-4FE7-B2AD-682C5BAA5C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375BA0B-3FEE-472A-8F96-D2832E8F89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977F48C1-25F9-42EA-8132-8507EA2F36F2}"/>
              </a:ext>
            </a:extLst>
          </p:cNvPr>
          <p:cNvGrpSpPr/>
          <p:nvPr/>
        </p:nvGrpSpPr>
        <p:grpSpPr>
          <a:xfrm>
            <a:off x="694190" y="2491720"/>
            <a:ext cx="3379695" cy="4366280"/>
            <a:chOff x="4229195" y="1837556"/>
            <a:chExt cx="2756957" cy="356175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F193DC4-8255-43A8-814C-D9EDDEDDA0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1837556"/>
              <a:ext cx="2756957" cy="3109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727FDED-E912-406D-910C-45B469E2F5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1868647"/>
              <a:ext cx="2756957" cy="1536045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12DAF58-5C28-49FA-92E6-82993CF43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3353425"/>
              <a:ext cx="2756957" cy="140889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BA2AE17-61EF-4DE8-9EC9-CD4F0C285C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4762320"/>
              <a:ext cx="2756957" cy="49629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067299E-3701-47DE-AD13-D10BBF972F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5258612"/>
              <a:ext cx="2756957" cy="140701"/>
            </a:xfrm>
            <a:prstGeom prst="rect">
              <a:avLst/>
            </a:prstGeom>
          </p:spPr>
        </p:pic>
      </p:grp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A941C11F-6DC8-4913-9ED8-63805F73F059}"/>
              </a:ext>
            </a:extLst>
          </p:cNvPr>
          <p:cNvSpPr/>
          <p:nvPr/>
        </p:nvSpPr>
        <p:spPr>
          <a:xfrm>
            <a:off x="4309560" y="1614823"/>
            <a:ext cx="3572878" cy="173933"/>
          </a:xfrm>
          <a:prstGeom prst="roundRect">
            <a:avLst>
              <a:gd name="adj" fmla="val 50000"/>
            </a:avLst>
          </a:prstGeom>
          <a:solidFill>
            <a:srgbClr val="612B39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92B0A87-6822-4E45-ABC5-0DBF333403A9}"/>
              </a:ext>
            </a:extLst>
          </p:cNvPr>
          <p:cNvSpPr/>
          <p:nvPr/>
        </p:nvSpPr>
        <p:spPr>
          <a:xfrm>
            <a:off x="5071521" y="1311798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rPr>
              <a:t>ข้อมูลโภชนาการ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929478-B9FE-4444-A737-A7F41841039B}"/>
              </a:ext>
            </a:extLst>
          </p:cNvPr>
          <p:cNvSpPr/>
          <p:nvPr/>
        </p:nvSpPr>
        <p:spPr>
          <a:xfrm>
            <a:off x="408710" y="6059805"/>
            <a:ext cx="6763060" cy="7981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9273D0-32C5-4CE9-B496-119AC9F5B23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73" y="2060727"/>
            <a:ext cx="3035040" cy="484981"/>
          </a:xfrm>
          <a:prstGeom prst="rect">
            <a:avLst/>
          </a:prstGeom>
        </p:spPr>
      </p:pic>
      <p:pic>
        <p:nvPicPr>
          <p:cNvPr id="79" name="ANS">
            <a:hlinkClick r:id="rId13" action="ppaction://hlinksldjump"/>
            <a:extLst>
              <a:ext uri="{FF2B5EF4-FFF2-40B4-BE49-F238E27FC236}">
                <a16:creationId xmlns:a16="http://schemas.microsoft.com/office/drawing/2014/main" id="{C4789B0D-9894-4A5D-9C56-0DF598BD755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63B00FD-4129-4407-AD32-0EC8785A4B6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119" y="2129182"/>
            <a:ext cx="572658" cy="634415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D2C8BC1D-84AF-4DC3-BAF3-F403CE791D62}"/>
              </a:ext>
            </a:extLst>
          </p:cNvPr>
          <p:cNvSpPr/>
          <p:nvPr/>
        </p:nvSpPr>
        <p:spPr>
          <a:xfrm>
            <a:off x="7872002" y="1739676"/>
            <a:ext cx="197017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itchFamily="34" charset="-34"/>
              </a:rPr>
              <a:t>พลังงานต่อหนึ่งหน่วยบริโภค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D938DF8-D0F6-4A61-BF0A-60E59CAC4D61}"/>
              </a:ext>
            </a:extLst>
          </p:cNvPr>
          <p:cNvGrpSpPr/>
          <p:nvPr/>
        </p:nvGrpSpPr>
        <p:grpSpPr>
          <a:xfrm>
            <a:off x="4359365" y="3240968"/>
            <a:ext cx="7112526" cy="1913681"/>
            <a:chOff x="4359365" y="3240968"/>
            <a:chExt cx="7112526" cy="1913681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F9B2033-4742-4170-9447-6EE663A197DD}"/>
                </a:ext>
              </a:extLst>
            </p:cNvPr>
            <p:cNvSpPr/>
            <p:nvPr/>
          </p:nvSpPr>
          <p:spPr>
            <a:xfrm>
              <a:off x="4359365" y="3429508"/>
              <a:ext cx="7112526" cy="1725141"/>
            </a:xfrm>
            <a:prstGeom prst="roundRect">
              <a:avLst>
                <a:gd name="adj" fmla="val 9935"/>
              </a:avLst>
            </a:prstGeom>
            <a:solidFill>
              <a:schemeClr val="bg1"/>
            </a:solidFill>
            <a:ln>
              <a:solidFill>
                <a:srgbClr val="C55A11"/>
              </a:solidFill>
              <a:prstDash val="sysDash"/>
            </a:ln>
            <a:effectLst>
              <a:outerShdw dist="38100" dir="2700000" algn="tl" rotWithShape="0">
                <a:srgbClr val="C55A11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DA23740-0E24-4820-B74C-757233163D8C}"/>
                </a:ext>
              </a:extLst>
            </p:cNvPr>
            <p:cNvSpPr/>
            <p:nvPr/>
          </p:nvSpPr>
          <p:spPr>
            <a:xfrm>
              <a:off x="4406875" y="3249452"/>
              <a:ext cx="3822725" cy="419302"/>
            </a:xfrm>
            <a:prstGeom prst="roundRect">
              <a:avLst>
                <a:gd name="adj" fmla="val 50000"/>
              </a:avLst>
            </a:prstGeom>
            <a:solidFill>
              <a:srgbClr val="C55A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E981725-D5ED-489F-B9AA-897079F4E3F1}"/>
                </a:ext>
              </a:extLst>
            </p:cNvPr>
            <p:cNvSpPr/>
            <p:nvPr/>
          </p:nvSpPr>
          <p:spPr>
            <a:xfrm>
              <a:off x="4610557" y="3240968"/>
              <a:ext cx="350756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ร้อยละของปริมาณที่แนะนำต่อวัน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9885882-24CB-4AE1-B3AE-B4ED2529B025}"/>
                </a:ext>
              </a:extLst>
            </p:cNvPr>
            <p:cNvSpPr txBox="1"/>
            <p:nvPr/>
          </p:nvSpPr>
          <p:spPr>
            <a:xfrm>
              <a:off x="4640871" y="3717178"/>
              <a:ext cx="6498711" cy="1266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>
                  <a:latin typeface="TH Sarabun New" panose="020B0500040200020003" pitchFamily="34" charset="-34"/>
                  <a:cs typeface="TH Sarabun New" pitchFamily="34" charset="-34"/>
                </a:defRPr>
              </a:lvl1pPr>
            </a:lstStyle>
            <a:p>
              <a:pPr algn="thaiDist">
                <a:lnSpc>
                  <a:spcPct val="90000"/>
                </a:lnSpc>
              </a:pPr>
              <a:r>
                <a:rPr lang="th-TH" sz="2800" dirty="0"/>
                <a:t>จากภาพ คือ </a:t>
              </a:r>
              <a:r>
                <a:rPr lang="th-TH" sz="2800" b="1" dirty="0">
                  <a:solidFill>
                    <a:srgbClr val="C55A11"/>
                  </a:solidFill>
                </a:rPr>
                <a:t>ถ้ารับประทานผลิตภัณฑ์หนึ่งหน่วยบริโภคหรือเท่ากับ </a:t>
              </a:r>
              <a:r>
                <a:rPr lang="en-US" sz="2800" b="1" dirty="0">
                  <a:solidFill>
                    <a:srgbClr val="C55A11"/>
                  </a:solidFill>
                </a:rPr>
                <a:t>1</a:t>
              </a:r>
              <a:r>
                <a:rPr lang="th-TH" sz="2800" b="1" dirty="0">
                  <a:solidFill>
                    <a:srgbClr val="C55A11"/>
                  </a:solidFill>
                </a:rPr>
                <a:t> แก้ว และเทียบเท่า </a:t>
              </a:r>
              <a:r>
                <a:rPr lang="en-US" sz="2800" b="1" dirty="0">
                  <a:solidFill>
                    <a:srgbClr val="C55A11"/>
                  </a:solidFill>
                </a:rPr>
                <a:t>200</a:t>
              </a:r>
              <a:r>
                <a:rPr lang="th-TH" sz="2800" b="1" dirty="0">
                  <a:solidFill>
                    <a:srgbClr val="C55A11"/>
                  </a:solidFill>
                </a:rPr>
                <a:t> มิลลิกรัม </a:t>
              </a:r>
              <a:r>
                <a:rPr lang="th-TH" sz="2800" dirty="0"/>
                <a:t>หมายถึง จะได้รับโซเดียม </a:t>
              </a:r>
              <a:r>
                <a:rPr lang="en-US" sz="2800" dirty="0"/>
                <a:t>80</a:t>
              </a:r>
              <a:r>
                <a:rPr lang="th-TH" sz="2800" dirty="0"/>
                <a:t> มิลลิกรัม </a:t>
              </a:r>
              <a:r>
                <a:rPr lang="th-TH" sz="2800" b="1" dirty="0">
                  <a:solidFill>
                    <a:srgbClr val="C55A11"/>
                  </a:solidFill>
                </a:rPr>
                <a:t>หรือเทียบเท่า </a:t>
              </a:r>
              <a:r>
                <a:rPr lang="en-US" sz="2800" b="1" dirty="0">
                  <a:solidFill>
                    <a:srgbClr val="C55A11"/>
                  </a:solidFill>
                </a:rPr>
                <a:t>3</a:t>
              </a:r>
              <a:r>
                <a:rPr lang="th-TH" sz="2800" b="1" dirty="0">
                  <a:solidFill>
                    <a:srgbClr val="C55A11"/>
                  </a:solidFill>
                </a:rPr>
                <a:t>% ของปริมาณที่แนะนำต่อวัน</a:t>
              </a:r>
              <a:endParaRPr lang="en-US" sz="2800" b="1" dirty="0">
                <a:solidFill>
                  <a:srgbClr val="C55A11"/>
                </a:solidFill>
              </a:endParaRP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7CA9BDCE-5252-492E-A866-5561047D486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146" y="880131"/>
            <a:ext cx="2119709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34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E7F8262-9CC9-457F-AFE7-BB8CAC1D1D7C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E975D88-FB1D-4B41-A18A-EEC55B15FB43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F39E3D2E-A080-4D18-99D9-D07C32C28109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9276899-FB7D-4CD9-B3F4-20E8F020E487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4A6E909-863A-456E-AC04-0128B7EDF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F703C50-31DF-4B1A-8013-A30E33E14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1A06383-9860-4FE7-B2AD-682C5BAA5C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977F48C1-25F9-42EA-8132-8507EA2F36F2}"/>
              </a:ext>
            </a:extLst>
          </p:cNvPr>
          <p:cNvGrpSpPr/>
          <p:nvPr/>
        </p:nvGrpSpPr>
        <p:grpSpPr>
          <a:xfrm>
            <a:off x="694190" y="2456450"/>
            <a:ext cx="5148609" cy="3631278"/>
            <a:chOff x="4229195" y="4737164"/>
            <a:chExt cx="2756957" cy="1944463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12DAF58-5C28-49FA-92E6-82993CF43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4737164"/>
              <a:ext cx="2756957" cy="2515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BA2AE17-61EF-4DE8-9EC9-CD4F0C285C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9195" y="4762320"/>
              <a:ext cx="2756957" cy="49629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067299E-3701-47DE-AD13-D10BBF972F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"/>
            <a:stretch/>
          </p:blipFill>
          <p:spPr>
            <a:xfrm>
              <a:off x="4229195" y="5258612"/>
              <a:ext cx="2756957" cy="1423015"/>
            </a:xfrm>
            <a:prstGeom prst="rect">
              <a:avLst/>
            </a:prstGeom>
          </p:spPr>
        </p:pic>
      </p:grp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A941C11F-6DC8-4913-9ED8-63805F73F059}"/>
              </a:ext>
            </a:extLst>
          </p:cNvPr>
          <p:cNvSpPr/>
          <p:nvPr/>
        </p:nvSpPr>
        <p:spPr>
          <a:xfrm>
            <a:off x="4309560" y="1614823"/>
            <a:ext cx="3572878" cy="173933"/>
          </a:xfrm>
          <a:prstGeom prst="roundRect">
            <a:avLst>
              <a:gd name="adj" fmla="val 50000"/>
            </a:avLst>
          </a:prstGeom>
          <a:solidFill>
            <a:srgbClr val="612B39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92B0A87-6822-4E45-ABC5-0DBF333403A9}"/>
              </a:ext>
            </a:extLst>
          </p:cNvPr>
          <p:cNvSpPr/>
          <p:nvPr/>
        </p:nvSpPr>
        <p:spPr>
          <a:xfrm>
            <a:off x="5071521" y="1311798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612B39"/>
                </a:solidFill>
                <a:latin typeface="TH Sarabun New" panose="020B0500040200020003" pitchFamily="34" charset="-34"/>
                <a:cs typeface="TH Sarabun New" pitchFamily="34" charset="-34"/>
              </a:rPr>
              <a:t>ข้อมูลโภชนาการ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9273D0-32C5-4CE9-B496-119AC9F5B23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73" y="2060727"/>
            <a:ext cx="3035040" cy="484981"/>
          </a:xfrm>
          <a:prstGeom prst="rect">
            <a:avLst/>
          </a:prstGeom>
        </p:spPr>
      </p:pic>
      <p:pic>
        <p:nvPicPr>
          <p:cNvPr id="79" name="ANS">
            <a:hlinkClick r:id="rId10" action="ppaction://hlinksldjump"/>
            <a:extLst>
              <a:ext uri="{FF2B5EF4-FFF2-40B4-BE49-F238E27FC236}">
                <a16:creationId xmlns:a16="http://schemas.microsoft.com/office/drawing/2014/main" id="{C4789B0D-9894-4A5D-9C56-0DF598BD755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63B00FD-4129-4407-AD32-0EC8785A4B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341" y="2105374"/>
            <a:ext cx="572657" cy="63441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AF08B82-1B73-4A7D-89A6-09E1044D1B51}"/>
              </a:ext>
            </a:extLst>
          </p:cNvPr>
          <p:cNvGrpSpPr/>
          <p:nvPr/>
        </p:nvGrpSpPr>
        <p:grpSpPr>
          <a:xfrm>
            <a:off x="6143509" y="2426134"/>
            <a:ext cx="5667491" cy="4049477"/>
            <a:chOff x="6143509" y="2426134"/>
            <a:chExt cx="5667491" cy="4049477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F9B2033-4742-4170-9447-6EE663A197DD}"/>
                </a:ext>
              </a:extLst>
            </p:cNvPr>
            <p:cNvSpPr/>
            <p:nvPr/>
          </p:nvSpPr>
          <p:spPr>
            <a:xfrm>
              <a:off x="6143509" y="2648542"/>
              <a:ext cx="5667490" cy="3827069"/>
            </a:xfrm>
            <a:prstGeom prst="roundRect">
              <a:avLst>
                <a:gd name="adj" fmla="val 6804"/>
              </a:avLst>
            </a:prstGeom>
            <a:solidFill>
              <a:schemeClr val="bg1"/>
            </a:solidFill>
            <a:ln>
              <a:solidFill>
                <a:srgbClr val="85498D"/>
              </a:solidFill>
              <a:prstDash val="sysDash"/>
            </a:ln>
            <a:effectLst>
              <a:outerShdw dist="38100" dir="2700000" algn="tl" rotWithShape="0">
                <a:srgbClr val="85498D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DA23740-0E24-4820-B74C-757233163D8C}"/>
                </a:ext>
              </a:extLst>
            </p:cNvPr>
            <p:cNvSpPr/>
            <p:nvPr/>
          </p:nvSpPr>
          <p:spPr>
            <a:xfrm>
              <a:off x="6143510" y="2453413"/>
              <a:ext cx="5667490" cy="425870"/>
            </a:xfrm>
            <a:prstGeom prst="roundRect">
              <a:avLst>
                <a:gd name="adj" fmla="val 50000"/>
              </a:avLst>
            </a:prstGeom>
            <a:solidFill>
              <a:srgbClr val="854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E981725-D5ED-489F-B9AA-897079F4E3F1}"/>
                </a:ext>
              </a:extLst>
            </p:cNvPr>
            <p:cNvSpPr/>
            <p:nvPr/>
          </p:nvSpPr>
          <p:spPr>
            <a:xfrm>
              <a:off x="6211724" y="2426134"/>
              <a:ext cx="547870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“Thai RDI” </a:t>
              </a:r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ปรากฏเฉพาะในฉลากโภชนาการแบบเต็ม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88C3066-84A4-433F-A358-9E0F4DD5E74B}"/>
                </a:ext>
              </a:extLst>
            </p:cNvPr>
            <p:cNvSpPr txBox="1"/>
            <p:nvPr/>
          </p:nvSpPr>
          <p:spPr>
            <a:xfrm>
              <a:off x="6349203" y="2882320"/>
              <a:ext cx="5258597" cy="3593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thaiDist">
                <a:lnSpc>
                  <a:spcPct val="90000"/>
                </a:lnSpc>
                <a:defRPr>
                  <a:latin typeface="TH Sarabun New" panose="020B0500040200020003" pitchFamily="34" charset="-34"/>
                  <a:cs typeface="TH Sarabun New" pitchFamily="34" charset="-34"/>
                </a:defRPr>
              </a:lvl1pPr>
            </a:lstStyle>
            <a:p>
              <a:r>
                <a:rPr lang="th-TH" sz="2800" b="1" dirty="0">
                  <a:solidFill>
                    <a:srgbClr val="85498D"/>
                  </a:solidFill>
                </a:rPr>
                <a:t>ปริมาณสารอาหารที่แนะนำต่อวัน </a:t>
              </a:r>
              <a:r>
                <a:rPr lang="th-TH" sz="2800" dirty="0"/>
                <a:t>สำหรับคนไทยอายุตั้งแต่ ๖ ปีขึ้นไป คิดจาก</a:t>
              </a:r>
              <a:r>
                <a:rPr lang="th-TH" sz="2800" b="1" dirty="0">
                  <a:solidFill>
                    <a:srgbClr val="85498D"/>
                  </a:solidFill>
                </a:rPr>
                <a:t>ความต้องการพลังงานวันละ 2,000 กิโลแคลอรี </a:t>
              </a:r>
              <a:r>
                <a:rPr lang="th-TH" sz="2800" dirty="0"/>
                <a:t>มีเกณฑ์ ดังนี้</a:t>
              </a:r>
            </a:p>
            <a:p>
              <a:r>
                <a:rPr lang="th-TH" sz="2800" dirty="0"/>
                <a:t>ไขมันทั้งหมด น้อยกว่า 65 กรัม</a:t>
              </a:r>
            </a:p>
            <a:p>
              <a:r>
                <a:rPr lang="th-TH" sz="2800" dirty="0"/>
                <a:t>กรดไขมันอิ่มตัว น้อยกว่า 20 กรัม</a:t>
              </a:r>
            </a:p>
            <a:p>
              <a:r>
                <a:rPr lang="th-TH" sz="2800" dirty="0"/>
                <a:t>โค</a:t>
              </a:r>
              <a:r>
                <a:rPr lang="th-TH" sz="2800" dirty="0" err="1"/>
                <a:t>เลสเ</a:t>
              </a:r>
              <a:r>
                <a:rPr lang="th-TH" sz="2800" dirty="0"/>
                <a:t>ตอรอล น้อยกว่า 300 มิลลิกรัม</a:t>
              </a:r>
            </a:p>
            <a:p>
              <a:r>
                <a:rPr lang="th-TH" sz="2800" dirty="0"/>
                <a:t>คาร์โบไฮเดรตทั้งหมด 300 กรัม</a:t>
              </a:r>
            </a:p>
            <a:p>
              <a:r>
                <a:rPr lang="th-TH" sz="2800" dirty="0"/>
                <a:t>ใยอาหาร 25 กรัม</a:t>
              </a:r>
            </a:p>
            <a:p>
              <a:r>
                <a:rPr lang="th-TH" sz="2800" dirty="0"/>
                <a:t>โซเดียม น้อยกว่า 2,400 มิลลิกรัม</a:t>
              </a:r>
              <a:endParaRPr lang="en-US" sz="2800" dirty="0"/>
            </a:p>
          </p:txBody>
        </p:sp>
      </p:grp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375BA0B-3FEE-472A-8F96-D2832E8F89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64AB8FC-C334-4E31-9DF1-16F4311838E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146" y="880131"/>
            <a:ext cx="2119709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20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1EBC1CB6-CD3A-4C19-AC96-D829B4A03C9D}"/>
              </a:ext>
            </a:extLst>
          </p:cNvPr>
          <p:cNvGrpSpPr/>
          <p:nvPr/>
        </p:nvGrpSpPr>
        <p:grpSpPr>
          <a:xfrm>
            <a:off x="2136482" y="1095273"/>
            <a:ext cx="2589184" cy="4895202"/>
            <a:chOff x="3647252" y="1630456"/>
            <a:chExt cx="2589184" cy="4895202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5F102BFE-C307-46B1-91F2-2385581CB3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53577">
              <a:off x="3647252" y="1630456"/>
              <a:ext cx="2589184" cy="4895202"/>
            </a:xfrm>
            <a:prstGeom prst="rect">
              <a:avLst/>
            </a:prstGeom>
          </p:spPr>
        </p:pic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01F8687-BF40-484B-81ED-39A726FC8C0A}"/>
                </a:ext>
              </a:extLst>
            </p:cNvPr>
            <p:cNvSpPr/>
            <p:nvPr/>
          </p:nvSpPr>
          <p:spPr>
            <a:xfrm>
              <a:off x="4551829" y="1909482"/>
              <a:ext cx="843803" cy="2252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5ED6CC3-39FF-4F8C-989A-8FD48C6BF66F}"/>
              </a:ext>
            </a:extLst>
          </p:cNvPr>
          <p:cNvGrpSpPr/>
          <p:nvPr/>
        </p:nvGrpSpPr>
        <p:grpSpPr>
          <a:xfrm>
            <a:off x="5028537" y="1480395"/>
            <a:ext cx="4670554" cy="4895202"/>
            <a:chOff x="4551829" y="1630456"/>
            <a:chExt cx="4670554" cy="4895202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5A9C86E9-F480-44E3-A857-22581981B2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61075" y="1630456"/>
              <a:ext cx="2961308" cy="4895202"/>
            </a:xfrm>
            <a:prstGeom prst="rect">
              <a:avLst/>
            </a:prstGeom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6D812C3-B813-4469-B564-342B7EBFC7E3}"/>
                </a:ext>
              </a:extLst>
            </p:cNvPr>
            <p:cNvSpPr/>
            <p:nvPr/>
          </p:nvSpPr>
          <p:spPr>
            <a:xfrm>
              <a:off x="4551829" y="1909482"/>
              <a:ext cx="843803" cy="2252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69B17E8-905E-4F26-87C8-AD37FDB0A635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E124031-1C6E-4EC8-B009-6E3BE898A55D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FD2AB37C-A78F-4117-91F4-B582C469B358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B5AA23CB-1BEE-4EF4-AC03-2F39586F6A22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7D4A06A3-BBA0-4D8F-B523-19AB7695F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12BEBDD-464F-4BD6-87CA-BC21D5829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73" name="Picture 72">
            <a:extLst>
              <a:ext uri="{FF2B5EF4-FFF2-40B4-BE49-F238E27FC236}">
                <a16:creationId xmlns:a16="http://schemas.microsoft.com/office/drawing/2014/main" id="{0DBA2480-D65D-436A-9B64-C51E4654CF4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8" name="Picture 7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1DF262-56D8-4CAD-8198-BF4CDC9E57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1A2C25F-5B38-4530-97C2-9E092F475C0C}"/>
              </a:ext>
            </a:extLst>
          </p:cNvPr>
          <p:cNvGrpSpPr/>
          <p:nvPr/>
        </p:nvGrpSpPr>
        <p:grpSpPr>
          <a:xfrm>
            <a:off x="9341462" y="2948748"/>
            <a:ext cx="3448921" cy="523220"/>
            <a:chOff x="8675288" y="2999010"/>
            <a:chExt cx="3448921" cy="523220"/>
          </a:xfrm>
        </p:grpSpPr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65CAAF98-5B37-4D64-88AB-D630B55D5A6E}"/>
                </a:ext>
              </a:extLst>
            </p:cNvPr>
            <p:cNvCxnSpPr>
              <a:cxnSpLocks/>
            </p:cNvCxnSpPr>
            <p:nvPr/>
          </p:nvCxnSpPr>
          <p:spPr>
            <a:xfrm>
              <a:off x="8675288" y="3253803"/>
              <a:ext cx="558916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7D884C1-7B5B-469A-AAF0-42BE75B5415C}"/>
                </a:ext>
              </a:extLst>
            </p:cNvPr>
            <p:cNvSpPr txBox="1"/>
            <p:nvPr/>
          </p:nvSpPr>
          <p:spPr>
            <a:xfrm>
              <a:off x="9210433" y="2999010"/>
              <a:ext cx="2913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วิธีการใช้ยา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2AF8EC6-7588-4CDB-B26D-EB8657A9D875}"/>
              </a:ext>
            </a:extLst>
          </p:cNvPr>
          <p:cNvGrpSpPr/>
          <p:nvPr/>
        </p:nvGrpSpPr>
        <p:grpSpPr>
          <a:xfrm>
            <a:off x="9454772" y="1846629"/>
            <a:ext cx="2628681" cy="523220"/>
            <a:chOff x="8788598" y="1896891"/>
            <a:chExt cx="2628681" cy="523220"/>
          </a:xfrm>
        </p:grpSpPr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16E5B9E4-51D0-4310-B81C-C7D7E4928FA6}"/>
                </a:ext>
              </a:extLst>
            </p:cNvPr>
            <p:cNvCxnSpPr>
              <a:cxnSpLocks/>
            </p:cNvCxnSpPr>
            <p:nvPr/>
          </p:nvCxnSpPr>
          <p:spPr>
            <a:xfrm>
              <a:off x="8788598" y="2164039"/>
              <a:ext cx="445606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95DC29BB-D4C0-4B4C-9B37-F46EF6B5DEC0}"/>
                </a:ext>
              </a:extLst>
            </p:cNvPr>
            <p:cNvSpPr txBox="1"/>
            <p:nvPr/>
          </p:nvSpPr>
          <p:spPr>
            <a:xfrm>
              <a:off x="9221480" y="1896891"/>
              <a:ext cx="2195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ขนาดยา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FBC6C76-951C-49E8-A2B0-B33C11F4C22C}"/>
              </a:ext>
            </a:extLst>
          </p:cNvPr>
          <p:cNvGrpSpPr/>
          <p:nvPr/>
        </p:nvGrpSpPr>
        <p:grpSpPr>
          <a:xfrm>
            <a:off x="7263498" y="3577660"/>
            <a:ext cx="3717855" cy="659672"/>
            <a:chOff x="6597324" y="3627922"/>
            <a:chExt cx="3717855" cy="659672"/>
          </a:xfrm>
        </p:grpSpPr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4175912C-BD95-4072-AFDC-DA293A487644}"/>
                </a:ext>
              </a:extLst>
            </p:cNvPr>
            <p:cNvCxnSpPr>
              <a:cxnSpLocks/>
            </p:cNvCxnSpPr>
            <p:nvPr/>
          </p:nvCxnSpPr>
          <p:spPr>
            <a:xfrm>
              <a:off x="6597324" y="4287594"/>
              <a:ext cx="2414077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31D88C-14ED-4D02-A13F-96455392A0F3}"/>
                </a:ext>
              </a:extLst>
            </p:cNvPr>
            <p:cNvSpPr txBox="1"/>
            <p:nvPr/>
          </p:nvSpPr>
          <p:spPr>
            <a:xfrm>
              <a:off x="9221480" y="3627922"/>
              <a:ext cx="1093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คำเตือน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9626D657-A714-4FCE-B473-866995558010}"/>
                </a:ext>
              </a:extLst>
            </p:cNvPr>
            <p:cNvCxnSpPr>
              <a:cxnSpLocks/>
              <a:endCxn id="101" idx="1"/>
            </p:cNvCxnSpPr>
            <p:nvPr/>
          </p:nvCxnSpPr>
          <p:spPr>
            <a:xfrm flipV="1">
              <a:off x="9032917" y="3889532"/>
              <a:ext cx="188563" cy="398062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3598C8C-8FEA-44A9-9376-1D6B05E9DBF2}"/>
              </a:ext>
            </a:extLst>
          </p:cNvPr>
          <p:cNvGrpSpPr/>
          <p:nvPr/>
        </p:nvGrpSpPr>
        <p:grpSpPr>
          <a:xfrm>
            <a:off x="9399947" y="5034609"/>
            <a:ext cx="2349094" cy="523220"/>
            <a:chOff x="8733773" y="5084871"/>
            <a:chExt cx="2349094" cy="523220"/>
          </a:xfrm>
        </p:grpSpPr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617CC4E3-3308-4A3E-A987-C651C99354EB}"/>
                </a:ext>
              </a:extLst>
            </p:cNvPr>
            <p:cNvCxnSpPr>
              <a:cxnSpLocks/>
            </p:cNvCxnSpPr>
            <p:nvPr/>
          </p:nvCxnSpPr>
          <p:spPr>
            <a:xfrm>
              <a:off x="8733773" y="5320643"/>
              <a:ext cx="500431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52D86C56-878F-47BC-AFAB-508224A3C19A}"/>
                </a:ext>
              </a:extLst>
            </p:cNvPr>
            <p:cNvSpPr txBox="1"/>
            <p:nvPr/>
          </p:nvSpPr>
          <p:spPr>
            <a:xfrm>
              <a:off x="9221480" y="5084871"/>
              <a:ext cx="1861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ประเภทของยา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FDAB38C-532B-4373-8152-91478E2E4C96}"/>
              </a:ext>
            </a:extLst>
          </p:cNvPr>
          <p:cNvGrpSpPr/>
          <p:nvPr/>
        </p:nvGrpSpPr>
        <p:grpSpPr>
          <a:xfrm>
            <a:off x="7749391" y="5375329"/>
            <a:ext cx="4270583" cy="523220"/>
            <a:chOff x="7083217" y="5425591"/>
            <a:chExt cx="4270583" cy="523220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257EDA3-0D2C-476E-A25E-3ADF673A2394}"/>
                </a:ext>
              </a:extLst>
            </p:cNvPr>
            <p:cNvCxnSpPr>
              <a:cxnSpLocks/>
            </p:cNvCxnSpPr>
            <p:nvPr/>
          </p:nvCxnSpPr>
          <p:spPr>
            <a:xfrm>
              <a:off x="7083217" y="5677984"/>
              <a:ext cx="2150987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412E756B-6943-4792-91A5-7D174C42E3AB}"/>
                </a:ext>
              </a:extLst>
            </p:cNvPr>
            <p:cNvSpPr txBox="1"/>
            <p:nvPr/>
          </p:nvSpPr>
          <p:spPr>
            <a:xfrm>
              <a:off x="9221480" y="5425591"/>
              <a:ext cx="2132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เลขทะเบียนตำรับยา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6C44101-5FF7-4ADC-B772-C6E22BDD8500}"/>
              </a:ext>
            </a:extLst>
          </p:cNvPr>
          <p:cNvGrpSpPr/>
          <p:nvPr/>
        </p:nvGrpSpPr>
        <p:grpSpPr>
          <a:xfrm>
            <a:off x="7624983" y="5858565"/>
            <a:ext cx="3659578" cy="917839"/>
            <a:chOff x="6892447" y="5908827"/>
            <a:chExt cx="3659578" cy="917839"/>
          </a:xfrm>
        </p:grpSpPr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6082D34-C354-44E0-9656-BAA8F3C58886}"/>
                </a:ext>
              </a:extLst>
            </p:cNvPr>
            <p:cNvCxnSpPr>
              <a:cxnSpLocks/>
            </p:cNvCxnSpPr>
            <p:nvPr/>
          </p:nvCxnSpPr>
          <p:spPr>
            <a:xfrm>
              <a:off x="6892447" y="5909716"/>
              <a:ext cx="355373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98D29B2B-1312-4F37-AAA4-506303047668}"/>
                </a:ext>
              </a:extLst>
            </p:cNvPr>
            <p:cNvSpPr txBox="1"/>
            <p:nvPr/>
          </p:nvSpPr>
          <p:spPr>
            <a:xfrm>
              <a:off x="7638249" y="6303446"/>
              <a:ext cx="2913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 เดือน ปีที่ผลิต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54888B06-7315-4D97-93A1-94EA2ED0B311}"/>
                </a:ext>
              </a:extLst>
            </p:cNvPr>
            <p:cNvCxnSpPr>
              <a:cxnSpLocks/>
            </p:cNvCxnSpPr>
            <p:nvPr/>
          </p:nvCxnSpPr>
          <p:spPr>
            <a:xfrm>
              <a:off x="7247820" y="6565056"/>
              <a:ext cx="394083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FBA06A17-A4B9-4171-8369-A1D3251BD799}"/>
                </a:ext>
              </a:extLst>
            </p:cNvPr>
            <p:cNvCxnSpPr>
              <a:cxnSpLocks/>
            </p:cNvCxnSpPr>
            <p:nvPr/>
          </p:nvCxnSpPr>
          <p:spPr>
            <a:xfrm>
              <a:off x="7247820" y="5908827"/>
              <a:ext cx="0" cy="656231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F7F8AE3-D7E2-432A-8D7B-05D687C005A9}"/>
              </a:ext>
            </a:extLst>
          </p:cNvPr>
          <p:cNvGrpSpPr/>
          <p:nvPr/>
        </p:nvGrpSpPr>
        <p:grpSpPr>
          <a:xfrm>
            <a:off x="8381417" y="4268733"/>
            <a:ext cx="4139333" cy="814106"/>
            <a:chOff x="7715243" y="4318995"/>
            <a:chExt cx="4139333" cy="814106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46BAD2EB-7292-4CE7-AB7F-5731A16C7375}"/>
                </a:ext>
              </a:extLst>
            </p:cNvPr>
            <p:cNvCxnSpPr>
              <a:cxnSpLocks/>
            </p:cNvCxnSpPr>
            <p:nvPr/>
          </p:nvCxnSpPr>
          <p:spPr>
            <a:xfrm>
              <a:off x="7715243" y="5133101"/>
              <a:ext cx="916749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401F5077-A46F-48EC-BD67-808F8976FF65}"/>
                </a:ext>
              </a:extLst>
            </p:cNvPr>
            <p:cNvSpPr txBox="1"/>
            <p:nvPr/>
          </p:nvSpPr>
          <p:spPr>
            <a:xfrm>
              <a:off x="9221480" y="4318995"/>
              <a:ext cx="2633096" cy="803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คำแนะนำ</a:t>
              </a:r>
            </a:p>
            <a:p>
              <a:pPr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ในการเก็บรักษา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E0D8DA-EFD2-4736-9FAE-4F9D4A8B7B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23879" y="4859867"/>
              <a:ext cx="554273" cy="273234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18B5C6B-0362-4B47-A948-FB1629760F36}"/>
              </a:ext>
            </a:extLst>
          </p:cNvPr>
          <p:cNvGrpSpPr/>
          <p:nvPr/>
        </p:nvGrpSpPr>
        <p:grpSpPr>
          <a:xfrm>
            <a:off x="4977894" y="5410780"/>
            <a:ext cx="2123237" cy="803297"/>
            <a:chOff x="4477151" y="5461042"/>
            <a:chExt cx="2123237" cy="803297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59A49484-CF80-48E8-89B1-B3B4310FACAF}"/>
                </a:ext>
              </a:extLst>
            </p:cNvPr>
            <p:cNvSpPr txBox="1"/>
            <p:nvPr/>
          </p:nvSpPr>
          <p:spPr>
            <a:xfrm>
              <a:off x="4477151" y="5461042"/>
              <a:ext cx="2123237" cy="803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วันเดือนปี</a:t>
              </a:r>
            </a:p>
            <a:p>
              <a:pPr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ที่หมดอายุ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3464E769-01F3-4C1F-84C4-78808B2EF07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10481" y="6031101"/>
              <a:ext cx="800149" cy="9636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FB66BA8-42C3-4A2F-8CE9-E6E1EE970E47}"/>
              </a:ext>
            </a:extLst>
          </p:cNvPr>
          <p:cNvGrpSpPr/>
          <p:nvPr/>
        </p:nvGrpSpPr>
        <p:grpSpPr>
          <a:xfrm>
            <a:off x="4807362" y="4421222"/>
            <a:ext cx="2118372" cy="1437343"/>
            <a:chOff x="4306619" y="4471484"/>
            <a:chExt cx="2118372" cy="1437343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14653DE-61E3-4B44-B9B5-DFA212F2B8CD}"/>
                </a:ext>
              </a:extLst>
            </p:cNvPr>
            <p:cNvSpPr txBox="1"/>
            <p:nvPr/>
          </p:nvSpPr>
          <p:spPr>
            <a:xfrm>
              <a:off x="4306619" y="4471484"/>
              <a:ext cx="163549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เลขที่หรืออักษร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แสดงครั้งที่ผลิต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EAB6252-758A-473A-9EAC-42DC4E5A8F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6000" y="5908827"/>
              <a:ext cx="328991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12AAD94-874D-4C4C-BE4E-69F8257E685E}"/>
                </a:ext>
              </a:extLst>
            </p:cNvPr>
            <p:cNvCxnSpPr>
              <a:cxnSpLocks/>
            </p:cNvCxnSpPr>
            <p:nvPr/>
          </p:nvCxnSpPr>
          <p:spPr>
            <a:xfrm>
              <a:off x="5942113" y="5179591"/>
              <a:ext cx="151915" cy="726257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5" name="ANS">
            <a:hlinkClick r:id="rId9" action="ppaction://hlinksldjump"/>
            <a:extLst>
              <a:ext uri="{FF2B5EF4-FFF2-40B4-BE49-F238E27FC236}">
                <a16:creationId xmlns:a16="http://schemas.microsoft.com/office/drawing/2014/main" id="{650EFA6D-FEC6-4546-AA22-F404E689EC2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86A6689E-AB72-4669-A607-F705A14F1C0C}"/>
              </a:ext>
            </a:extLst>
          </p:cNvPr>
          <p:cNvGrpSpPr/>
          <p:nvPr/>
        </p:nvGrpSpPr>
        <p:grpSpPr>
          <a:xfrm>
            <a:off x="1139101" y="3348328"/>
            <a:ext cx="1984468" cy="523220"/>
            <a:chOff x="1805996" y="3044053"/>
            <a:chExt cx="1984468" cy="523220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44E77C63-38B6-42D2-BBAE-EB0B4733E2BB}"/>
                </a:ext>
              </a:extLst>
            </p:cNvPr>
            <p:cNvSpPr txBox="1"/>
            <p:nvPr/>
          </p:nvSpPr>
          <p:spPr>
            <a:xfrm>
              <a:off x="1805996" y="3044053"/>
              <a:ext cx="12333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ชื่อการค้า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36211D7-BB36-4C5B-A05D-E0422A964F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37987" y="3257477"/>
              <a:ext cx="852477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74268963-E763-4158-854E-A21BD930E899}"/>
              </a:ext>
            </a:extLst>
          </p:cNvPr>
          <p:cNvGrpSpPr/>
          <p:nvPr/>
        </p:nvGrpSpPr>
        <p:grpSpPr>
          <a:xfrm>
            <a:off x="694460" y="3908906"/>
            <a:ext cx="1969927" cy="523220"/>
            <a:chOff x="1381679" y="3604631"/>
            <a:chExt cx="1969927" cy="523220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DA53F75-FA44-4796-B00B-148411C5D233}"/>
                </a:ext>
              </a:extLst>
            </p:cNvPr>
            <p:cNvSpPr txBox="1"/>
            <p:nvPr/>
          </p:nvSpPr>
          <p:spPr>
            <a:xfrm>
              <a:off x="1381679" y="3604631"/>
              <a:ext cx="1678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ชื่อสามัญทางยา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02AB2FE9-5176-44B9-9B4E-5493692A81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8311" y="3855415"/>
              <a:ext cx="393295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72A53F4A-206E-4EB3-9BB3-63DFEE362A2C}"/>
              </a:ext>
            </a:extLst>
          </p:cNvPr>
          <p:cNvGrpSpPr/>
          <p:nvPr/>
        </p:nvGrpSpPr>
        <p:grpSpPr>
          <a:xfrm>
            <a:off x="-73026" y="4703835"/>
            <a:ext cx="2767830" cy="954107"/>
            <a:chOff x="521599" y="5675800"/>
            <a:chExt cx="2767830" cy="954107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1328EAE-1153-4A83-BD46-F83935763C1B}"/>
                </a:ext>
              </a:extLst>
            </p:cNvPr>
            <p:cNvSpPr txBox="1"/>
            <p:nvPr/>
          </p:nvSpPr>
          <p:spPr>
            <a:xfrm>
              <a:off x="521599" y="5675800"/>
              <a:ext cx="274366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ชื่อและที่ตั้งของผู้ผลิต</a:t>
              </a: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หรือผู้นำเข้า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59654F97-4673-45AA-B699-1F8EAC1408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10511" y="6382745"/>
              <a:ext cx="778918" cy="0"/>
            </a:xfrm>
            <a:prstGeom prst="line">
              <a:avLst/>
            </a:prstGeom>
            <a:ln w="19050">
              <a:solidFill>
                <a:srgbClr val="148BC6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626D4543-3FA3-4873-AF01-D453AFA3DA5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076" y="873914"/>
            <a:ext cx="1459848" cy="60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57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CA97CC49-78E4-4552-9127-83A6B88D5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512" y="3544378"/>
            <a:ext cx="3780283" cy="2682101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B1405A8E-02EB-42E2-B504-98BD76FA386A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3E0CE92-832B-4A02-AABA-BD9AC04373CE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3B2C085E-4BF6-4212-AFC7-B6A088BD7492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2A45B541-A7EA-4A00-A470-57A9E4673709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C6407FF-BE1F-4B3F-9EBE-3277A82E7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12C0B87-CF9C-4AEF-B987-891A66717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EDEC845C-9917-4F7A-AF13-1BB78DA114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3" name="Picture 3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1ECFF7-A80A-4A55-A85D-9DB9EAE074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F1E165F-5ED8-49C3-BBBA-02FB064DBE48}"/>
              </a:ext>
            </a:extLst>
          </p:cNvPr>
          <p:cNvGrpSpPr/>
          <p:nvPr/>
        </p:nvGrpSpPr>
        <p:grpSpPr>
          <a:xfrm>
            <a:off x="961907" y="1518250"/>
            <a:ext cx="10268186" cy="1707243"/>
            <a:chOff x="961907" y="1518250"/>
            <a:chExt cx="10268186" cy="1707243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87A713EC-6969-4678-B220-57AD3385949F}"/>
                </a:ext>
              </a:extLst>
            </p:cNvPr>
            <p:cNvSpPr/>
            <p:nvPr/>
          </p:nvSpPr>
          <p:spPr>
            <a:xfrm>
              <a:off x="961907" y="1865882"/>
              <a:ext cx="10268186" cy="1359611"/>
            </a:xfrm>
            <a:prstGeom prst="roundRect">
              <a:avLst>
                <a:gd name="adj" fmla="val 11568"/>
              </a:avLst>
            </a:prstGeom>
            <a:solidFill>
              <a:schemeClr val="bg1"/>
            </a:solidFill>
            <a:ln>
              <a:solidFill>
                <a:srgbClr val="D64B34"/>
              </a:solidFill>
              <a:prstDash val="sysDash"/>
            </a:ln>
            <a:effectLst>
              <a:outerShdw dist="38100" dir="2700000" algn="tl" rotWithShape="0">
                <a:srgbClr val="D64B3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85E86A7-5D12-4112-AAE2-F386B8EFA5FF}"/>
                </a:ext>
              </a:extLst>
            </p:cNvPr>
            <p:cNvSpPr/>
            <p:nvPr/>
          </p:nvSpPr>
          <p:spPr>
            <a:xfrm>
              <a:off x="1359623" y="2148275"/>
              <a:ext cx="961317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itchFamily="34" charset="-34"/>
                </a:rPr>
                <a:t>ของใช้ในบ้านเรือนที่ประกอบด้วยสารเคมีที่ทำให้เกิดการระคายเคืองกับร่างกายหรือเกิด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itchFamily="34" charset="-34"/>
                </a:rPr>
                <a:t>อันตรายจนถึงชีวิตได้ จึงต้องมีการควบคุม ดูแล และใช้อย่างถูกวิธี</a:t>
              </a: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DC13E4F-A40F-4531-90A3-843761CF96B4}"/>
                </a:ext>
              </a:extLst>
            </p:cNvPr>
            <p:cNvGrpSpPr/>
            <p:nvPr/>
          </p:nvGrpSpPr>
          <p:grpSpPr>
            <a:xfrm>
              <a:off x="961907" y="1518250"/>
              <a:ext cx="2517894" cy="647701"/>
              <a:chOff x="4175760" y="2799653"/>
              <a:chExt cx="2517894" cy="647701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54E3D59A-DEE0-4351-B26D-0D6DF132ED96}"/>
                  </a:ext>
                </a:extLst>
              </p:cNvPr>
              <p:cNvSpPr/>
              <p:nvPr/>
            </p:nvSpPr>
            <p:spPr>
              <a:xfrm>
                <a:off x="4175760" y="2799653"/>
                <a:ext cx="2517894" cy="583627"/>
              </a:xfrm>
              <a:prstGeom prst="roundRect">
                <a:avLst>
                  <a:gd name="adj" fmla="val 50000"/>
                </a:avLst>
              </a:prstGeom>
              <a:solidFill>
                <a:srgbClr val="D64B34"/>
              </a:solidFill>
              <a:ln>
                <a:noFill/>
                <a:prstDash val="sysDash"/>
              </a:ln>
              <a:effectLst>
                <a:outerShdw dist="38100" dir="2700000" algn="tl" rotWithShape="0">
                  <a:srgbClr val="C55A11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3F52622D-BB97-477A-AE2D-932CB7822AE7}"/>
                  </a:ext>
                </a:extLst>
              </p:cNvPr>
              <p:cNvSpPr/>
              <p:nvPr/>
            </p:nvSpPr>
            <p:spPr>
              <a:xfrm>
                <a:off x="4542436" y="2801023"/>
                <a:ext cx="178286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itchFamily="34" charset="-34"/>
                  </a:rPr>
                  <a:t>วัตถุอันตราย</a:t>
                </a: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E09C1BD-4D13-40D9-A94E-4A2D94D21B60}"/>
              </a:ext>
            </a:extLst>
          </p:cNvPr>
          <p:cNvGrpSpPr/>
          <p:nvPr/>
        </p:nvGrpSpPr>
        <p:grpSpPr>
          <a:xfrm>
            <a:off x="5937101" y="5014499"/>
            <a:ext cx="2597300" cy="599837"/>
            <a:chOff x="5937101" y="5004239"/>
            <a:chExt cx="2597300" cy="599837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90742CBD-EBEC-4CF4-821E-95BB17BCABD3}"/>
                </a:ext>
              </a:extLst>
            </p:cNvPr>
            <p:cNvSpPr/>
            <p:nvPr/>
          </p:nvSpPr>
          <p:spPr>
            <a:xfrm>
              <a:off x="5937101" y="5004239"/>
              <a:ext cx="2597300" cy="530859"/>
            </a:xfrm>
            <a:prstGeom prst="roundRect">
              <a:avLst>
                <a:gd name="adj" fmla="val 50000"/>
              </a:avLst>
            </a:prstGeom>
            <a:solidFill>
              <a:srgbClr val="FA9E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กล่องข้อความ 3">
              <a:extLst>
                <a:ext uri="{FF2B5EF4-FFF2-40B4-BE49-F238E27FC236}">
                  <a16:creationId xmlns:a16="http://schemas.microsoft.com/office/drawing/2014/main" id="{0188669F-9CF2-474B-89A2-DB1A434CDD99}"/>
                </a:ext>
              </a:extLst>
            </p:cNvPr>
            <p:cNvSpPr txBox="1"/>
            <p:nvPr/>
          </p:nvSpPr>
          <p:spPr>
            <a:xfrm>
              <a:off x="6166211" y="5019301"/>
              <a:ext cx="215187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สเปรย์กำจัดแมลง</a:t>
              </a:r>
              <a:endParaRPr lang="th-TH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623BC57-B5C0-4E43-A629-4F131124D32A}"/>
              </a:ext>
            </a:extLst>
          </p:cNvPr>
          <p:cNvGrpSpPr/>
          <p:nvPr/>
        </p:nvGrpSpPr>
        <p:grpSpPr>
          <a:xfrm>
            <a:off x="8974726" y="3736864"/>
            <a:ext cx="2597300" cy="622404"/>
            <a:chOff x="8974726" y="3736864"/>
            <a:chExt cx="2597300" cy="622404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70CFF4F2-6FCB-4E0E-854D-15AD0CC38B44}"/>
                </a:ext>
              </a:extLst>
            </p:cNvPr>
            <p:cNvSpPr/>
            <p:nvPr/>
          </p:nvSpPr>
          <p:spPr>
            <a:xfrm>
              <a:off x="8974726" y="3736864"/>
              <a:ext cx="2597300" cy="530859"/>
            </a:xfrm>
            <a:prstGeom prst="roundRect">
              <a:avLst>
                <a:gd name="adj" fmla="val 50000"/>
              </a:avLst>
            </a:prstGeom>
            <a:solidFill>
              <a:srgbClr val="FA9E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กล่องข้อความ 8">
              <a:extLst>
                <a:ext uri="{FF2B5EF4-FFF2-40B4-BE49-F238E27FC236}">
                  <a16:creationId xmlns:a16="http://schemas.microsoft.com/office/drawing/2014/main" id="{E54E2AAF-7961-480A-B14C-578C7D4E232E}"/>
                </a:ext>
              </a:extLst>
            </p:cNvPr>
            <p:cNvSpPr txBox="1"/>
            <p:nvPr/>
          </p:nvSpPr>
          <p:spPr>
            <a:xfrm>
              <a:off x="9133624" y="3774493"/>
              <a:ext cx="227950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สีทาบ้าน</a:t>
              </a:r>
              <a:endParaRPr lang="th-TH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51C9823-3B40-4934-A748-13D78DED0079}"/>
              </a:ext>
            </a:extLst>
          </p:cNvPr>
          <p:cNvGrpSpPr/>
          <p:nvPr/>
        </p:nvGrpSpPr>
        <p:grpSpPr>
          <a:xfrm>
            <a:off x="8974726" y="4968453"/>
            <a:ext cx="2597300" cy="639719"/>
            <a:chOff x="8974726" y="4964357"/>
            <a:chExt cx="2597300" cy="639719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3317034E-5BE0-4124-99F9-037E056680BB}"/>
                </a:ext>
              </a:extLst>
            </p:cNvPr>
            <p:cNvSpPr/>
            <p:nvPr/>
          </p:nvSpPr>
          <p:spPr>
            <a:xfrm>
              <a:off x="8974726" y="4964357"/>
              <a:ext cx="2597300" cy="530859"/>
            </a:xfrm>
            <a:prstGeom prst="roundRect">
              <a:avLst>
                <a:gd name="adj" fmla="val 50000"/>
              </a:avLst>
            </a:prstGeom>
            <a:solidFill>
              <a:srgbClr val="FA9E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กล่องข้อความ 13">
              <a:extLst>
                <a:ext uri="{FF2B5EF4-FFF2-40B4-BE49-F238E27FC236}">
                  <a16:creationId xmlns:a16="http://schemas.microsoft.com/office/drawing/2014/main" id="{B9F5912E-D5C3-46DC-B2DB-5526C54D7991}"/>
                </a:ext>
              </a:extLst>
            </p:cNvPr>
            <p:cNvSpPr txBox="1"/>
            <p:nvPr/>
          </p:nvSpPr>
          <p:spPr>
            <a:xfrm>
              <a:off x="9146105" y="5019301"/>
              <a:ext cx="227950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น้ำยาเช็ดกระจก</a:t>
              </a:r>
              <a:endParaRPr lang="th-TH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448A9F5-7787-4EED-8B01-1D5AB8D3FA8F}"/>
              </a:ext>
            </a:extLst>
          </p:cNvPr>
          <p:cNvGrpSpPr/>
          <p:nvPr/>
        </p:nvGrpSpPr>
        <p:grpSpPr>
          <a:xfrm>
            <a:off x="5937101" y="4365052"/>
            <a:ext cx="2597300" cy="643663"/>
            <a:chOff x="5937101" y="4338009"/>
            <a:chExt cx="2597300" cy="643663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501809C2-F2E2-4CC1-8FBE-3790A704A6A5}"/>
                </a:ext>
              </a:extLst>
            </p:cNvPr>
            <p:cNvSpPr/>
            <p:nvPr/>
          </p:nvSpPr>
          <p:spPr>
            <a:xfrm>
              <a:off x="5937101" y="4338009"/>
              <a:ext cx="2597300" cy="530859"/>
            </a:xfrm>
            <a:prstGeom prst="roundRect">
              <a:avLst>
                <a:gd name="adj" fmla="val 50000"/>
              </a:avLst>
            </a:prstGeom>
            <a:solidFill>
              <a:srgbClr val="FA9E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กล่องข้อความ 3">
              <a:extLst>
                <a:ext uri="{FF2B5EF4-FFF2-40B4-BE49-F238E27FC236}">
                  <a16:creationId xmlns:a16="http://schemas.microsoft.com/office/drawing/2014/main" id="{F7FF719B-0A52-4E26-B386-12A1C0BD5B34}"/>
                </a:ext>
              </a:extLst>
            </p:cNvPr>
            <p:cNvSpPr txBox="1"/>
            <p:nvPr/>
          </p:nvSpPr>
          <p:spPr>
            <a:xfrm>
              <a:off x="6166211" y="4396897"/>
              <a:ext cx="215187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น้ำยาล้างห้องน้ำ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6B643AF-32E0-45C0-8D5C-DC849A932BE5}"/>
              </a:ext>
            </a:extLst>
          </p:cNvPr>
          <p:cNvGrpSpPr/>
          <p:nvPr/>
        </p:nvGrpSpPr>
        <p:grpSpPr>
          <a:xfrm>
            <a:off x="5937101" y="3736864"/>
            <a:ext cx="2597300" cy="622404"/>
            <a:chOff x="5937101" y="3736864"/>
            <a:chExt cx="2597300" cy="622404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4832E47-2A46-4185-9946-B01BEEB6C23A}"/>
                </a:ext>
              </a:extLst>
            </p:cNvPr>
            <p:cNvSpPr/>
            <p:nvPr/>
          </p:nvSpPr>
          <p:spPr>
            <a:xfrm>
              <a:off x="5937101" y="3736864"/>
              <a:ext cx="2597300" cy="530859"/>
            </a:xfrm>
            <a:prstGeom prst="roundRect">
              <a:avLst>
                <a:gd name="adj" fmla="val 50000"/>
              </a:avLst>
            </a:prstGeom>
            <a:solidFill>
              <a:srgbClr val="FA9E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กล่องข้อความ 3">
              <a:extLst>
                <a:ext uri="{FF2B5EF4-FFF2-40B4-BE49-F238E27FC236}">
                  <a16:creationId xmlns:a16="http://schemas.microsoft.com/office/drawing/2014/main" id="{8B68697D-6E94-45E3-8188-57CCC41D8FE7}"/>
                </a:ext>
              </a:extLst>
            </p:cNvPr>
            <p:cNvSpPr txBox="1"/>
            <p:nvPr/>
          </p:nvSpPr>
          <p:spPr>
            <a:xfrm>
              <a:off x="6166211" y="3774493"/>
              <a:ext cx="215187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3200" b="1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dirty="0"/>
                <a:t>น้ำยาซักผ้าขาว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931AF22-8276-4388-942A-3E6C6A3DFA9B}"/>
              </a:ext>
            </a:extLst>
          </p:cNvPr>
          <p:cNvGrpSpPr/>
          <p:nvPr/>
        </p:nvGrpSpPr>
        <p:grpSpPr>
          <a:xfrm>
            <a:off x="5937101" y="5620120"/>
            <a:ext cx="2597300" cy="606359"/>
            <a:chOff x="5937101" y="5620120"/>
            <a:chExt cx="2597300" cy="606359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07E355EB-AA6F-41CC-A307-6BAE0E5DF8A0}"/>
                </a:ext>
              </a:extLst>
            </p:cNvPr>
            <p:cNvSpPr/>
            <p:nvPr/>
          </p:nvSpPr>
          <p:spPr>
            <a:xfrm>
              <a:off x="5937101" y="5620120"/>
              <a:ext cx="2597300" cy="530859"/>
            </a:xfrm>
            <a:prstGeom prst="roundRect">
              <a:avLst>
                <a:gd name="adj" fmla="val 50000"/>
              </a:avLst>
            </a:prstGeom>
            <a:solidFill>
              <a:srgbClr val="FA9E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กล่องข้อความ 3">
              <a:extLst>
                <a:ext uri="{FF2B5EF4-FFF2-40B4-BE49-F238E27FC236}">
                  <a16:creationId xmlns:a16="http://schemas.microsoft.com/office/drawing/2014/main" id="{9998F594-9286-452B-9EAB-3BE04910F7FD}"/>
                </a:ext>
              </a:extLst>
            </p:cNvPr>
            <p:cNvSpPr txBox="1"/>
            <p:nvPr/>
          </p:nvSpPr>
          <p:spPr>
            <a:xfrm>
              <a:off x="6166211" y="5641704"/>
              <a:ext cx="215187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3200" b="1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dirty="0"/>
                <a:t>เตาแก๊ส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E531F7B-457D-4268-85C5-711B8D24B7CE}"/>
              </a:ext>
            </a:extLst>
          </p:cNvPr>
          <p:cNvGrpSpPr/>
          <p:nvPr/>
        </p:nvGrpSpPr>
        <p:grpSpPr>
          <a:xfrm>
            <a:off x="8974726" y="4371216"/>
            <a:ext cx="2597300" cy="585289"/>
            <a:chOff x="8974726" y="4396383"/>
            <a:chExt cx="2597300" cy="585289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4AFBB50C-EC26-4775-AD32-3370C23EAC79}"/>
                </a:ext>
              </a:extLst>
            </p:cNvPr>
            <p:cNvSpPr/>
            <p:nvPr/>
          </p:nvSpPr>
          <p:spPr>
            <a:xfrm>
              <a:off x="8974726" y="4396383"/>
              <a:ext cx="2597300" cy="530859"/>
            </a:xfrm>
            <a:prstGeom prst="roundRect">
              <a:avLst>
                <a:gd name="adj" fmla="val 50000"/>
              </a:avLst>
            </a:prstGeom>
            <a:solidFill>
              <a:srgbClr val="FA9E2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กล่องข้อความ 3">
              <a:extLst>
                <a:ext uri="{FF2B5EF4-FFF2-40B4-BE49-F238E27FC236}">
                  <a16:creationId xmlns:a16="http://schemas.microsoft.com/office/drawing/2014/main" id="{B721EE2B-B86B-4276-BCF0-23068891AF0F}"/>
                </a:ext>
              </a:extLst>
            </p:cNvPr>
            <p:cNvSpPr txBox="1"/>
            <p:nvPr/>
          </p:nvSpPr>
          <p:spPr>
            <a:xfrm>
              <a:off x="9209954" y="4396897"/>
              <a:ext cx="215187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3200" b="1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pPr algn="ctr"/>
              <a:r>
                <a:rPr lang="th-TH" dirty="0"/>
                <a:t>ลูกเหม็น</a:t>
              </a:r>
            </a:p>
          </p:txBody>
        </p:sp>
      </p:grpSp>
      <p:pic>
        <p:nvPicPr>
          <p:cNvPr id="43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075EE2F6-4F13-4BE1-A628-CE14BF13587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FB83CEA-265A-42E3-A23E-288A6040A3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57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DD9D0262-91D8-49B2-8785-FF92A18A4804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28B903C-FCBE-4932-ABED-304BD3F99978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04B3B26D-1E63-474B-8777-EB36F8DCB357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4CD2A1B-97C9-471A-ABA5-04DBDFC52196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7F930FE-36C3-40D7-AA97-CFB5ACEE0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2489E9C-6A12-4398-9130-7645657F0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C82830A7-6D5E-4310-AB11-75DF52F106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2018423-7F8A-4CDA-A8AD-1D4BD295AE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E515FFF-B2CC-4D8C-B6B2-20C161896F72}"/>
              </a:ext>
            </a:extLst>
          </p:cNvPr>
          <p:cNvGrpSpPr/>
          <p:nvPr/>
        </p:nvGrpSpPr>
        <p:grpSpPr>
          <a:xfrm>
            <a:off x="398438" y="1646684"/>
            <a:ext cx="5044965" cy="584775"/>
            <a:chOff x="398438" y="1646684"/>
            <a:chExt cx="5044965" cy="584775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E0CFBEB-890C-4916-87D0-CCE7A597AC0A}"/>
                </a:ext>
              </a:extLst>
            </p:cNvPr>
            <p:cNvSpPr/>
            <p:nvPr/>
          </p:nvSpPr>
          <p:spPr>
            <a:xfrm>
              <a:off x="398438" y="1943991"/>
              <a:ext cx="5044965" cy="17393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2688F7B-E5BD-4BBF-B6DF-C0C6E8CDB45E}"/>
                </a:ext>
              </a:extLst>
            </p:cNvPr>
            <p:cNvSpPr/>
            <p:nvPr/>
          </p:nvSpPr>
          <p:spPr>
            <a:xfrm>
              <a:off x="537592" y="1646684"/>
              <a:ext cx="47868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103547"/>
                  </a:solidFill>
                  <a:latin typeface="TH Sarabun New" panose="020B0500040200020003" pitchFamily="34" charset="-34"/>
                  <a:cs typeface="TH Sarabun New" pitchFamily="34" charset="-34"/>
                </a:rPr>
                <a:t>สิ่งที่จะพบในฉลากผลิตภัณฑ์วัตถุอันตราย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B2DF7D83-7E78-4EF5-95A4-0C93D9FFE2C8}"/>
              </a:ext>
            </a:extLst>
          </p:cNvPr>
          <p:cNvSpPr/>
          <p:nvPr/>
        </p:nvSpPr>
        <p:spPr>
          <a:xfrm>
            <a:off x="4857288" y="2635179"/>
            <a:ext cx="6838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สัญลักษณ์เพื่อสื่อสารความเป็นอันตราย</a:t>
            </a:r>
          </a:p>
        </p:txBody>
      </p:sp>
      <p:pic>
        <p:nvPicPr>
          <p:cNvPr id="38" name="Picture 37">
            <a:hlinkClick r:id="rId7" action="ppaction://hlinksldjump"/>
            <a:extLst>
              <a:ext uri="{FF2B5EF4-FFF2-40B4-BE49-F238E27FC236}">
                <a16:creationId xmlns:a16="http://schemas.microsoft.com/office/drawing/2014/main" id="{90F01531-3A12-4AB1-88F3-4A9E463B9D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982" y="2598748"/>
            <a:ext cx="2455686" cy="476288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FED33091-31E8-4805-B252-102C505C2704}"/>
              </a:ext>
            </a:extLst>
          </p:cNvPr>
          <p:cNvSpPr/>
          <p:nvPr/>
        </p:nvSpPr>
        <p:spPr>
          <a:xfrm>
            <a:off x="4857288" y="3211341"/>
            <a:ext cx="4918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คำสัญญาณ 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b="1" dirty="0">
                <a:solidFill>
                  <a:srgbClr val="D64B3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3600" b="1" dirty="0">
                <a:solidFill>
                  <a:srgbClr val="D64B3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</a:t>
            </a:r>
            <a:r>
              <a:rPr lang="en-US" sz="3600" b="1" dirty="0">
                <a:solidFill>
                  <a:srgbClr val="D64B3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”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</a:t>
            </a:r>
            <a:r>
              <a:rPr lang="en-US" sz="3600" b="1" dirty="0">
                <a:solidFill>
                  <a:srgbClr val="D64B3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3600" b="1" dirty="0">
                <a:solidFill>
                  <a:srgbClr val="D64B3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r>
              <a:rPr lang="en-US" sz="3600" b="1" dirty="0">
                <a:solidFill>
                  <a:srgbClr val="D64B34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  <a:endParaRPr lang="th-TH" sz="3600" b="1" dirty="0">
              <a:solidFill>
                <a:srgbClr val="D64B34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745DFA9-F78A-46BA-9BFB-5119DAB1F577}"/>
              </a:ext>
            </a:extLst>
          </p:cNvPr>
          <p:cNvSpPr/>
          <p:nvPr/>
        </p:nvSpPr>
        <p:spPr>
          <a:xfrm>
            <a:off x="4857288" y="3787503"/>
            <a:ext cx="3650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ข้อความแสดงความเป็นอันตราย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1A13B51-83C5-497E-AE39-DB4F9AEDEB0B}"/>
              </a:ext>
            </a:extLst>
          </p:cNvPr>
          <p:cNvSpPr/>
          <p:nvPr/>
        </p:nvSpPr>
        <p:spPr>
          <a:xfrm>
            <a:off x="4857288" y="4363665"/>
            <a:ext cx="5788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ข้อควรระวัง คำเตือน ข้อควรปฏิบัติเพื่อป้องกันอันตราย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17F0242-1C9E-49E6-8E0B-BEDB5D0E0AE6}"/>
              </a:ext>
            </a:extLst>
          </p:cNvPr>
          <p:cNvSpPr/>
          <p:nvPr/>
        </p:nvSpPr>
        <p:spPr>
          <a:xfrm>
            <a:off x="4857288" y="4939827"/>
            <a:ext cx="2230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ตัวบ่งชี้ผลิตภัณฑ์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818CED0-1B2A-4608-AE3A-3470D84A25BE}"/>
              </a:ext>
            </a:extLst>
          </p:cNvPr>
          <p:cNvSpPr/>
          <p:nvPr/>
        </p:nvSpPr>
        <p:spPr>
          <a:xfrm>
            <a:off x="4857288" y="5515989"/>
            <a:ext cx="28793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ผู้ผลิต และผู้จัดจำหน่าย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BB0A1869-AD0A-48B4-977C-DFE83AF4AF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7668659" y="2913791"/>
            <a:ext cx="244676" cy="309924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3467665-4B98-4799-B685-9BC392761668}"/>
              </a:ext>
            </a:extLst>
          </p:cNvPr>
          <p:cNvGrpSpPr/>
          <p:nvPr/>
        </p:nvGrpSpPr>
        <p:grpSpPr>
          <a:xfrm>
            <a:off x="825500" y="2415231"/>
            <a:ext cx="3492500" cy="3928908"/>
            <a:chOff x="825500" y="2415231"/>
            <a:chExt cx="3492500" cy="3928908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3F87FBB-592B-48E1-94CA-E51819BAFADA}"/>
                </a:ext>
              </a:extLst>
            </p:cNvPr>
            <p:cNvSpPr/>
            <p:nvPr/>
          </p:nvSpPr>
          <p:spPr>
            <a:xfrm>
              <a:off x="825500" y="5860098"/>
              <a:ext cx="3492500" cy="48404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56CEAFE-0A56-410F-B0B9-03C947616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297" y="2415231"/>
              <a:ext cx="1316803" cy="372498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A1A8ABF-B81A-4CBE-9687-04760B16F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1005" y="3844319"/>
              <a:ext cx="1239743" cy="2278320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3C96218D-5422-4E54-BC44-3896C07E3BD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71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0" grpId="0"/>
      <p:bldP spid="47" grpId="0"/>
      <p:bldP spid="48" grpId="0"/>
      <p:bldP spid="49" grpId="0"/>
      <p:bldP spid="5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798FCCB8-97BA-4CDF-9B5E-51F910B7FD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992E1E09-6597-46C0-99E2-FAD1480340C1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40E21FC8-A5C6-4AA2-A130-6A606469D9FA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B5730D0F-9AC2-40C8-B4BE-EA62AE9F82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C9EC20D-E781-4A69-84AC-848DB0B131CE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DC2C9330-B4AC-4A8F-A24E-EE1E81970DF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8571718-5BFE-4209-BABA-7C677426A0E4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0BEB90F-500B-4B58-9BF2-C21DBF27FAA2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4CBF216A-1BF0-4051-8949-D7D44FD3C59E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3196C67-52FF-48F1-8CA0-58ED5D396848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E5A3B34-6539-4FDC-8161-0296709B6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1B3615E-ACB1-4A43-8303-58B9C3D1D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8405BA99-415A-476E-ABFC-B13273272A2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EA8187-2E27-4EEC-A447-4593FBC72A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07FDA20-A14E-4CDE-8B8C-9FAEBC5B0DAE}"/>
              </a:ext>
            </a:extLst>
          </p:cNvPr>
          <p:cNvSpPr txBox="1"/>
          <p:nvPr/>
        </p:nvSpPr>
        <p:spPr>
          <a:xfrm>
            <a:off x="348344" y="1466822"/>
            <a:ext cx="11495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Hazard Pictogram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ข้อมูลเชิงภาพที่ประกอบด้วยสัญลักษณ์สีดำที่มีกรอบสีแดงรูปสี่เหลี่ยมข้าวหลามตัดบนพื้นขาวซึ่งมีการใช้รูปสัญลักษณ์ 9 รูปเพื่อความเข้าใจตรงกันทั่วโลกตามระบบสากล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GHS</a:t>
            </a:r>
          </a:p>
        </p:txBody>
      </p:sp>
      <p:pic>
        <p:nvPicPr>
          <p:cNvPr id="39" name="Picture 38">
            <a:hlinkClick r:id="rId11" action="ppaction://hlinksldjump"/>
            <a:extLst>
              <a:ext uri="{FF2B5EF4-FFF2-40B4-BE49-F238E27FC236}">
                <a16:creationId xmlns:a16="http://schemas.microsoft.com/office/drawing/2014/main" id="{6903708D-6F1F-48E3-AE08-D5C5820D20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09"/>
          </a:xfrm>
          <a:prstGeom prst="rect">
            <a:avLst/>
          </a:prstGeom>
        </p:spPr>
      </p:pic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6F3DD68D-0175-4B27-9CFF-1D96481DC347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77F8A54-2180-4353-B975-F39C310D8D21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5" name="Picture 34">
            <a:hlinkClick r:id="rId13" action="ppaction://hlinksldjump"/>
            <a:extLst>
              <a:ext uri="{FF2B5EF4-FFF2-40B4-BE49-F238E27FC236}">
                <a16:creationId xmlns:a16="http://schemas.microsoft.com/office/drawing/2014/main" id="{5980F665-99D8-4BD8-BA63-14B40C3CE32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853" y="2749596"/>
            <a:ext cx="1292082" cy="1278410"/>
          </a:xfrm>
          <a:prstGeom prst="rect">
            <a:avLst/>
          </a:prstGeom>
        </p:spPr>
      </p:pic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7FFD07D7-DC53-4BA8-BDC1-BCF6840254F4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2F0F00-2050-4028-B03F-5D9E71B21223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3" name="Picture 32">
            <a:hlinkClick r:id="rId15" action="ppaction://hlinksldjump"/>
            <a:extLst>
              <a:ext uri="{FF2B5EF4-FFF2-40B4-BE49-F238E27FC236}">
                <a16:creationId xmlns:a16="http://schemas.microsoft.com/office/drawing/2014/main" id="{04C03429-E082-43C3-81D5-E41887E0990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739" y="2773307"/>
            <a:ext cx="1257900" cy="1319427"/>
          </a:xfrm>
          <a:prstGeom prst="rect">
            <a:avLst/>
          </a:prstGeom>
        </p:spPr>
      </p:pic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7F226374-33A9-4C2F-A3B6-1880C66A93B9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1256666-F226-4F70-A7C1-FF1ED54B88A1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B73881F1-C5BB-440F-A86A-B3226FEF570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hlinkClick r:id="rId17" action="ppaction://hlinksldjump"/>
            <a:extLst>
              <a:ext uri="{FF2B5EF4-FFF2-40B4-BE49-F238E27FC236}">
                <a16:creationId xmlns:a16="http://schemas.microsoft.com/office/drawing/2014/main" id="{263756BC-27F3-41B8-978A-8EEB5BD8994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2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CA649FE2-94AB-4D5E-A03C-DA284678C42D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8">
            <a:hlinkClick r:id="rId19" action="ppaction://hlinksldjump"/>
            <a:extLst>
              <a:ext uri="{FF2B5EF4-FFF2-40B4-BE49-F238E27FC236}">
                <a16:creationId xmlns:a16="http://schemas.microsoft.com/office/drawing/2014/main" id="{8FBD4FF3-A395-40F7-B3BB-A420FF0F209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304" y="4671279"/>
            <a:ext cx="1271572" cy="1312590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FE26307E-C530-4F96-9625-048548796E83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52A6DB2-72B1-4074-85DA-FCFD277D47E5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>
            <a:hlinkClick r:id="rId21" action="ppaction://hlinksldjump"/>
            <a:extLst>
              <a:ext uri="{FF2B5EF4-FFF2-40B4-BE49-F238E27FC236}">
                <a16:creationId xmlns:a16="http://schemas.microsoft.com/office/drawing/2014/main" id="{54E5E1B7-BE1A-4099-A2FE-DCEE33764D8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902" y="4663764"/>
            <a:ext cx="1298919" cy="1251063"/>
          </a:xfrm>
          <a:prstGeom prst="rect">
            <a:avLst/>
          </a:prstGeom>
        </p:spPr>
      </p:pic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6D55915D-42B3-4DF1-8BC4-63B4E4A1360B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F8FF955-32D8-4A7A-880A-02A491DAF228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7" name="Picture 36">
            <a:hlinkClick r:id="rId23" action="ppaction://hlinksldjump"/>
            <a:extLst>
              <a:ext uri="{FF2B5EF4-FFF2-40B4-BE49-F238E27FC236}">
                <a16:creationId xmlns:a16="http://schemas.microsoft.com/office/drawing/2014/main" id="{A44DED27-86D2-4BC6-81F6-07D571B08B5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09"/>
          </a:xfrm>
          <a:prstGeom prst="rect">
            <a:avLst/>
          </a:prstGeom>
        </p:spPr>
      </p:pic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7C31B66A-954B-4307-A32F-E1467DA6E5FD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9907CB5-C307-44D8-BC5C-14CCCBC84BAA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9" name="Graphic 58">
            <a:extLst>
              <a:ext uri="{FF2B5EF4-FFF2-40B4-BE49-F238E27FC236}">
                <a16:creationId xmlns:a16="http://schemas.microsoft.com/office/drawing/2014/main" id="{B4D7E69D-6577-4FF1-BE58-19BFA9585ADC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590108">
            <a:off x="1663220" y="3443546"/>
            <a:ext cx="324852" cy="41148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25910162-325C-4829-8906-D0C56321C277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590108">
            <a:off x="4017591" y="3443546"/>
            <a:ext cx="324852" cy="41148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C4F87F8B-3C46-4F45-9C8B-AABDD73AD05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590108">
            <a:off x="6360318" y="3443545"/>
            <a:ext cx="324852" cy="41148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47298A67-694D-486F-8646-ED40709983DF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590108">
            <a:off x="8617330" y="3443545"/>
            <a:ext cx="324852" cy="41148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D3577BAD-CD94-42ED-90ED-29B21D110C96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590108">
            <a:off x="10989592" y="3443545"/>
            <a:ext cx="324852" cy="41148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BAAA7C1D-EFEA-4915-90F6-3265C3920586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590108">
            <a:off x="2743210" y="5414975"/>
            <a:ext cx="324852" cy="411480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123F110E-1F96-47EB-863A-5CE42324F528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590108">
            <a:off x="5177605" y="5414975"/>
            <a:ext cx="324852" cy="41148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97B2DEB2-5EB6-4E89-AFC1-6B02533FF422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590108">
            <a:off x="7455553" y="5414974"/>
            <a:ext cx="324852" cy="41148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4337EE64-A6C2-4721-87E4-336DD8967AF5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590108">
            <a:off x="9872166" y="5414974"/>
            <a:ext cx="324852" cy="411480"/>
          </a:xfrm>
          <a:prstGeom prst="rect">
            <a:avLst/>
          </a:prstGeom>
        </p:spPr>
      </p:pic>
      <p:pic>
        <p:nvPicPr>
          <p:cNvPr id="73" name="ANS">
            <a:hlinkClick r:id="rId27" action="ppaction://hlinksldjump"/>
            <a:extLst>
              <a:ext uri="{FF2B5EF4-FFF2-40B4-BE49-F238E27FC236}">
                <a16:creationId xmlns:a16="http://schemas.microsoft.com/office/drawing/2014/main" id="{E5134082-E4A3-4183-897D-D2BD10F4192B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4852E714-44B5-4824-8311-128A29A0C6E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2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50"/>
                            </p:stCondLst>
                            <p:childTnLst>
                              <p:par>
                                <p:cTn id="1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50"/>
                            </p:stCondLst>
                            <p:childTnLst>
                              <p:par>
                                <p:cTn id="1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5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5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5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5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50"/>
                            </p:stCondLst>
                            <p:childTnLst>
                              <p:par>
                                <p:cTn id="1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750"/>
                            </p:stCondLst>
                            <p:childTnLst>
                              <p:par>
                                <p:cTn id="1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750"/>
                            </p:stCondLst>
                            <p:childTnLst>
                              <p:par>
                                <p:cTn id="1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750"/>
                            </p:stCondLst>
                            <p:childTnLst>
                              <p:par>
                                <p:cTn id="17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75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375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75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375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7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37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7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37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75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375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75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375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75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375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75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375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75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375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0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62" grpId="0" animBg="1"/>
      <p:bldP spid="50" grpId="0"/>
      <p:bldP spid="60" grpId="0" animBg="1"/>
      <p:bldP spid="42" grpId="0"/>
      <p:bldP spid="54" grpId="0" animBg="1"/>
      <p:bldP spid="45" grpId="0"/>
      <p:bldP spid="56" grpId="0" animBg="1"/>
      <p:bldP spid="47" grpId="0"/>
      <p:bldP spid="57" grpId="0" animBg="1"/>
      <p:bldP spid="48" grpId="0"/>
      <p:bldP spid="58" grpId="0" animBg="1"/>
      <p:bldP spid="49" grpId="0"/>
      <p:bldP spid="63" grpId="0" animBg="1"/>
      <p:bldP spid="52" grpId="0"/>
      <p:bldP spid="64" grpId="0" animBg="1"/>
      <p:bldP spid="53" grpId="0"/>
      <p:bldP spid="55" grpId="0" animBg="1"/>
      <p:bldP spid="6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4B377-1A2F-4C77-8B0A-AA34E52C3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902" y="4663763"/>
            <a:ext cx="1298919" cy="12510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2F8C8E-1FA9-48ED-94DB-5D2C80A7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FB41FD-3361-4E64-81D3-713DB2E6FE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304" y="4671278"/>
            <a:ext cx="1271572" cy="13125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60BA79-0BE3-4F1B-ABE9-21CBA6E00C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61031F2-629D-443E-8EF3-3198FB483132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234AD5-3818-478E-805A-5D0B34B46BA0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A0912FE-B78E-4A5E-A3E0-E0C574E2E4DF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5AC60C-61D1-477B-9F98-27ADD14F5AB1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69259F-9D56-479F-934F-CC6CB097D933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89D274-98CA-48B6-82A8-732F4497D50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B356853-3DA7-4A19-8F55-74F4E5B53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739" y="2773306"/>
            <a:ext cx="1257900" cy="1319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EECB3C9-C8D8-4D24-AE89-2ECCD5B20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53" y="2749596"/>
            <a:ext cx="1292083" cy="12784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B9E38A6-5AB1-461B-8787-511F0A76A65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8DFAE1-6893-4656-8267-0F51580E4B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10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CFE1B22-2B94-42F5-A1E0-77FC7E19B85B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6B7712-0D87-4E96-9297-B21DD75493E8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AC95A6-B2A4-4C6D-87EA-0F78CB2E5CFE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40D9DD7-5771-436D-B53A-CADED2C415BC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9890D-B120-4D13-9B0C-E11739CA819D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92B09C-9739-4B23-807F-70B605F178CF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04DBF90-4A2E-41C8-B793-66C1729AFCF5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D1ACC26-2DC4-4660-BF5E-38C15A897C33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48889E8-29C1-4709-9602-58451093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01C69BB-5C6A-40C4-9C59-13B6F3E7B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7338894-53DF-4723-BE2A-CA94A621B69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617564-8D2F-4AEE-A5E4-504BBFEE9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C5BC9C-600E-4C7E-ABBC-A278F196E0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5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85FE72-FA53-48C3-B071-FF991974E002}"/>
              </a:ext>
            </a:extLst>
          </p:cNvPr>
          <p:cNvSpPr txBox="1"/>
          <p:nvPr/>
        </p:nvSpPr>
        <p:spPr>
          <a:xfrm>
            <a:off x="1273951" y="1566072"/>
            <a:ext cx="96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ของแข็ง), สารที่ทำปฏิกิริยาได้เอง,สารที่ลุกติดไฟได้เองในอากาศ,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สารที่เกิดความร้อนได้เอง,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สารที่สัมผัสน้ำแล้วให้ก๊าซไวไฟ, 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5D4D2B-1BFD-43C0-8662-1A5C235CC209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EC50D6-CAF9-4584-BFED-31AF33E225F8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EB7D37-64B9-42A4-81B0-D2EBD408E93A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E6488CD-89F0-475C-B8A7-591F20D60E9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AFD4B3F-A497-47CE-B3DA-CECAD6D0A0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BA59371-B58F-4D74-B859-1D245ED78683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5294EB-5BA1-45F3-B909-E16F8A682852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CFF69B-0307-4A7F-851B-F761B9538C09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A523A0-23F1-4215-9B81-D100F8C16E1C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D802D-F460-4D5D-A48E-8AE58B4D47BF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0F3642D-B969-4166-A486-7242E6242D14}"/>
              </a:ext>
            </a:extLst>
          </p:cNvPr>
          <p:cNvSpPr/>
          <p:nvPr/>
        </p:nvSpPr>
        <p:spPr>
          <a:xfrm>
            <a:off x="1082040" y="2123995"/>
            <a:ext cx="10027920" cy="3724565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7593378B-B592-4C80-942F-A73115433FCE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398" y="1952682"/>
            <a:ext cx="555229" cy="555229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482B4F45-29BE-4284-9C88-E9B93B56BA73}"/>
              </a:ext>
            </a:extLst>
          </p:cNvPr>
          <p:cNvSpPr/>
          <p:nvPr/>
        </p:nvSpPr>
        <p:spPr>
          <a:xfrm>
            <a:off x="5384450" y="2873853"/>
            <a:ext cx="49119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สารที่ทำปฏิกิริยาได้เอง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สารที่ลุกติดไฟได้เองในอากาศ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901A3C24-9421-4247-AECF-6548879456C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50284" y="2385074"/>
            <a:ext cx="2345327" cy="2469748"/>
          </a:xfrm>
          <a:prstGeom prst="rect">
            <a:avLst/>
          </a:prstGeom>
        </p:spPr>
      </p:pic>
      <p:sp>
        <p:nvSpPr>
          <p:cNvPr id="68" name="Rectangle: Rounded Corners 53">
            <a:extLst>
              <a:ext uri="{FF2B5EF4-FFF2-40B4-BE49-F238E27FC236}">
                <a16:creationId xmlns:a16="http://schemas.microsoft.com/office/drawing/2014/main" id="{C50B47C1-2362-4181-8327-4839EA88D95C}"/>
              </a:ext>
            </a:extLst>
          </p:cNvPr>
          <p:cNvSpPr/>
          <p:nvPr/>
        </p:nvSpPr>
        <p:spPr>
          <a:xfrm>
            <a:off x="2928413" y="4971457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537A49D-0453-481F-B37F-5F12F2B73F09}"/>
              </a:ext>
            </a:extLst>
          </p:cNvPr>
          <p:cNvSpPr txBox="1"/>
          <p:nvPr/>
        </p:nvSpPr>
        <p:spPr>
          <a:xfrm>
            <a:off x="2897675" y="4920745"/>
            <a:ext cx="1413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096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4B377-1A2F-4C77-8B0A-AA34E52C3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902" y="4663763"/>
            <a:ext cx="1298919" cy="12510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2F8C8E-1FA9-48ED-94DB-5D2C80A7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FB41FD-3361-4E64-81D3-713DB2E6FE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304" y="4671278"/>
            <a:ext cx="1271572" cy="13125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60BA79-0BE3-4F1B-ABE9-21CBA6E00C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61031F2-629D-443E-8EF3-3198FB483132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234AD5-3818-478E-805A-5D0B34B46BA0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A0912FE-B78E-4A5E-A3E0-E0C574E2E4DF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5AC60C-61D1-477B-9F98-27ADD14F5AB1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69259F-9D56-479F-934F-CC6CB097D933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89D274-98CA-48B6-82A8-732F4497D50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B356853-3DA7-4A19-8F55-74F4E5B53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739" y="2773306"/>
            <a:ext cx="1257900" cy="1319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EECB3C9-C8D8-4D24-AE89-2ECCD5B20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53" y="2749596"/>
            <a:ext cx="1292083" cy="12784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B9E38A6-5AB1-461B-8787-511F0A76A65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8DFAE1-6893-4656-8267-0F51580E4B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10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CFE1B22-2B94-42F5-A1E0-77FC7E19B85B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6B7712-0D87-4E96-9297-B21DD75493E8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AC95A6-B2A4-4C6D-87EA-0F78CB2E5CFE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40D9DD7-5771-436D-B53A-CADED2C415BC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9890D-B120-4D13-9B0C-E11739CA819D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92B09C-9739-4B23-807F-70B605F178CF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04DBF90-4A2E-41C8-B793-66C1729AFCF5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D1ACC26-2DC4-4660-BF5E-38C15A897C33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48889E8-29C1-4709-9602-58451093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01C69BB-5C6A-40C4-9C59-13B6F3E7B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7338894-53DF-4723-BE2A-CA94A621B69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617564-8D2F-4AEE-A5E4-504BBFEE9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C5BC9C-600E-4C7E-ABBC-A278F196E0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5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85FE72-FA53-48C3-B071-FF991974E002}"/>
              </a:ext>
            </a:extLst>
          </p:cNvPr>
          <p:cNvSpPr txBox="1"/>
          <p:nvPr/>
        </p:nvSpPr>
        <p:spPr>
          <a:xfrm>
            <a:off x="1273951" y="1566072"/>
            <a:ext cx="96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ของแข็ง), สารที่ทำปฏิกิริยาได้เอง,สารที่ลุกติดไฟได้เองในอากาศ,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สารที่เกิดความร้อนได้เอง,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สารที่สัมผัสน้ำแล้วให้ก๊าซไวไฟ, 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5D4D2B-1BFD-43C0-8662-1A5C235CC209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EC50D6-CAF9-4584-BFED-31AF33E225F8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EB7D37-64B9-42A4-81B0-D2EBD408E93A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E6488CD-89F0-475C-B8A7-591F20D60E9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AFD4B3F-A497-47CE-B3DA-CECAD6D0A0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BA59371-B58F-4D74-B859-1D245ED78683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5294EB-5BA1-45F3-B909-E16F8A682852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CFF69B-0307-4A7F-851B-F761B9538C09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A523A0-23F1-4215-9B81-D100F8C16E1C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D802D-F460-4D5D-A48E-8AE58B4D47BF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0F3642D-B969-4166-A486-7242E6242D14}"/>
              </a:ext>
            </a:extLst>
          </p:cNvPr>
          <p:cNvSpPr/>
          <p:nvPr/>
        </p:nvSpPr>
        <p:spPr>
          <a:xfrm>
            <a:off x="1082040" y="2123995"/>
            <a:ext cx="10027920" cy="3724565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5266E185-33DA-4DD5-A2B0-9F3F2E3D94D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398" y="1952682"/>
            <a:ext cx="555229" cy="55522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0B23D3B0-5BF7-47E7-BC8F-0F045E9E1900}"/>
              </a:ext>
            </a:extLst>
          </p:cNvPr>
          <p:cNvSpPr/>
          <p:nvPr/>
        </p:nvSpPr>
        <p:spPr>
          <a:xfrm>
            <a:off x="5212691" y="3467945"/>
            <a:ext cx="52739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</a:t>
            </a:r>
            <a:r>
              <a:rPr lang="th-TH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ไดส์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(ก๊าซ ของเหลว ของแข็ง)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72F5D4E0-5D0C-4185-806B-D6F7EACB14E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99918" y="2332073"/>
            <a:ext cx="2399393" cy="251873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53A348C-3515-4D2E-BCFA-C64141B9A61B}"/>
              </a:ext>
            </a:extLst>
          </p:cNvPr>
          <p:cNvGrpSpPr/>
          <p:nvPr/>
        </p:nvGrpSpPr>
        <p:grpSpPr>
          <a:xfrm>
            <a:off x="2593232" y="4875775"/>
            <a:ext cx="1774416" cy="584775"/>
            <a:chOff x="2999742" y="4125721"/>
            <a:chExt cx="1774416" cy="58477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9A014093-1126-4DE7-9169-22635B8AF044}"/>
                </a:ext>
              </a:extLst>
            </p:cNvPr>
            <p:cNvSpPr/>
            <p:nvPr/>
          </p:nvSpPr>
          <p:spPr>
            <a:xfrm>
              <a:off x="3040227" y="4176433"/>
              <a:ext cx="1729261" cy="427627"/>
            </a:xfrm>
            <a:prstGeom prst="roundRect">
              <a:avLst>
                <a:gd name="adj" fmla="val 50000"/>
              </a:avLst>
            </a:prstGeom>
            <a:solidFill>
              <a:srgbClr val="D64B34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C191FB1-6567-4B2B-8FEF-528CAE28B01D}"/>
                </a:ext>
              </a:extLst>
            </p:cNvPr>
            <p:cNvSpPr txBox="1"/>
            <p:nvPr/>
          </p:nvSpPr>
          <p:spPr>
            <a:xfrm>
              <a:off x="2999742" y="4125721"/>
              <a:ext cx="17744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สารออกซิไดซ์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473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4B377-1A2F-4C77-8B0A-AA34E52C3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902" y="4663763"/>
            <a:ext cx="1298919" cy="12510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2F8C8E-1FA9-48ED-94DB-5D2C80A7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FB41FD-3361-4E64-81D3-713DB2E6FE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304" y="4671278"/>
            <a:ext cx="1271572" cy="13125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60BA79-0BE3-4F1B-ABE9-21CBA6E00C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61031F2-629D-443E-8EF3-3198FB483132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234AD5-3818-478E-805A-5D0B34B46BA0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A0912FE-B78E-4A5E-A3E0-E0C574E2E4DF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5AC60C-61D1-477B-9F98-27ADD14F5AB1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69259F-9D56-479F-934F-CC6CB097D933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89D274-98CA-48B6-82A8-732F4497D50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B356853-3DA7-4A19-8F55-74F4E5B53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739" y="2773306"/>
            <a:ext cx="1257900" cy="1319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EECB3C9-C8D8-4D24-AE89-2ECCD5B20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53" y="2749596"/>
            <a:ext cx="1292083" cy="12784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B9E38A6-5AB1-461B-8787-511F0A76A65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8DFAE1-6893-4656-8267-0F51580E4B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10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CFE1B22-2B94-42F5-A1E0-77FC7E19B85B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6B7712-0D87-4E96-9297-B21DD75493E8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AC95A6-B2A4-4C6D-87EA-0F78CB2E5CFE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40D9DD7-5771-436D-B53A-CADED2C415BC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9890D-B120-4D13-9B0C-E11739CA819D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92B09C-9739-4B23-807F-70B605F178CF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04DBF90-4A2E-41C8-B793-66C1729AFCF5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D1ACC26-2DC4-4660-BF5E-38C15A897C33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48889E8-29C1-4709-9602-58451093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01C69BB-5C6A-40C4-9C59-13B6F3E7B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7338894-53DF-4723-BE2A-CA94A621B69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617564-8D2F-4AEE-A5E4-504BBFEE9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C5BC9C-600E-4C7E-ABBC-A278F196E0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5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85FE72-FA53-48C3-B071-FF991974E002}"/>
              </a:ext>
            </a:extLst>
          </p:cNvPr>
          <p:cNvSpPr txBox="1"/>
          <p:nvPr/>
        </p:nvSpPr>
        <p:spPr>
          <a:xfrm>
            <a:off x="1273951" y="1566072"/>
            <a:ext cx="96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ของแข็ง), สารที่ทำปฏิกิริยาได้เอง,สารที่ลุกติดไฟได้เองในอากาศ,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สารที่เกิดความร้อนได้เอง,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สารที่สัมผัสน้ำแล้วให้ก๊าซไวไฟ, 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5D4D2B-1BFD-43C0-8662-1A5C235CC209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EC50D6-CAF9-4584-BFED-31AF33E225F8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EB7D37-64B9-42A4-81B0-D2EBD408E93A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E6488CD-89F0-475C-B8A7-591F20D60E9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AFD4B3F-A497-47CE-B3DA-CECAD6D0A0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BA59371-B58F-4D74-B859-1D245ED78683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5294EB-5BA1-45F3-B909-E16F8A682852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CFF69B-0307-4A7F-851B-F761B9538C09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A523A0-23F1-4215-9B81-D100F8C16E1C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D802D-F460-4D5D-A48E-8AE58B4D47BF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0F3642D-B969-4166-A486-7242E6242D14}"/>
              </a:ext>
            </a:extLst>
          </p:cNvPr>
          <p:cNvSpPr/>
          <p:nvPr/>
        </p:nvSpPr>
        <p:spPr>
          <a:xfrm>
            <a:off x="1082040" y="2123995"/>
            <a:ext cx="10027920" cy="3724565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C4842D9A-E97D-47D6-AB79-43384C3DDDA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398" y="1952682"/>
            <a:ext cx="555229" cy="55522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35D442B4-B8E1-46D6-9F11-C67FA4DB3BDE}"/>
              </a:ext>
            </a:extLst>
          </p:cNvPr>
          <p:cNvSpPr/>
          <p:nvPr/>
        </p:nvSpPr>
        <p:spPr>
          <a:xfrm>
            <a:off x="5589403" y="2783824"/>
            <a:ext cx="46611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สารที่ทำปฏิกิริยาได้เอง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(ที่อาจระเบิดได้เมื่อได้รับความร้อน)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สารเพอร์ออกไซด์อินทรีย์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(ที่อาจระเบิดได้เมื่อได้รับความร้อน)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9A8B20E9-6917-47F9-B9CE-10CA4E0D2F9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483107" y="2549654"/>
            <a:ext cx="2594483" cy="246974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6AA9AA-3E34-4615-904B-01389881E948}"/>
              </a:ext>
            </a:extLst>
          </p:cNvPr>
          <p:cNvGrpSpPr/>
          <p:nvPr/>
        </p:nvGrpSpPr>
        <p:grpSpPr>
          <a:xfrm>
            <a:off x="2872479" y="5040491"/>
            <a:ext cx="1774416" cy="584775"/>
            <a:chOff x="5365218" y="4127847"/>
            <a:chExt cx="1774416" cy="58477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3538153C-62CF-4533-ADFB-E4EE282BBF0D}"/>
                </a:ext>
              </a:extLst>
            </p:cNvPr>
            <p:cNvSpPr/>
            <p:nvPr/>
          </p:nvSpPr>
          <p:spPr>
            <a:xfrm>
              <a:off x="5526483" y="4176433"/>
              <a:ext cx="1469992" cy="427627"/>
            </a:xfrm>
            <a:prstGeom prst="roundRect">
              <a:avLst>
                <a:gd name="adj" fmla="val 50000"/>
              </a:avLst>
            </a:prstGeom>
            <a:solidFill>
              <a:srgbClr val="D64B34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D54C9EA-79E5-4174-90B1-0DC5728DC5AC}"/>
                </a:ext>
              </a:extLst>
            </p:cNvPr>
            <p:cNvSpPr txBox="1"/>
            <p:nvPr/>
          </p:nvSpPr>
          <p:spPr>
            <a:xfrm>
              <a:off x="5365218" y="4127847"/>
              <a:ext cx="17744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วัตถุระเบิด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341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4B377-1A2F-4C77-8B0A-AA34E52C3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902" y="4663763"/>
            <a:ext cx="1298919" cy="12510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2F8C8E-1FA9-48ED-94DB-5D2C80A7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FB41FD-3361-4E64-81D3-713DB2E6FE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304" y="4671278"/>
            <a:ext cx="1271572" cy="13125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60BA79-0BE3-4F1B-ABE9-21CBA6E00C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61031F2-629D-443E-8EF3-3198FB483132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234AD5-3818-478E-805A-5D0B34B46BA0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A0912FE-B78E-4A5E-A3E0-E0C574E2E4DF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5AC60C-61D1-477B-9F98-27ADD14F5AB1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69259F-9D56-479F-934F-CC6CB097D933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89D274-98CA-48B6-82A8-732F4497D50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B356853-3DA7-4A19-8F55-74F4E5B53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739" y="2773306"/>
            <a:ext cx="1257900" cy="1319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EECB3C9-C8D8-4D24-AE89-2ECCD5B20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53" y="2749596"/>
            <a:ext cx="1292083" cy="12784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B9E38A6-5AB1-461B-8787-511F0A76A65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8DFAE1-6893-4656-8267-0F51580E4B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10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CFE1B22-2B94-42F5-A1E0-77FC7E19B85B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6B7712-0D87-4E96-9297-B21DD75493E8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AC95A6-B2A4-4C6D-87EA-0F78CB2E5CFE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40D9DD7-5771-436D-B53A-CADED2C415BC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9890D-B120-4D13-9B0C-E11739CA819D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92B09C-9739-4B23-807F-70B605F178CF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04DBF90-4A2E-41C8-B793-66C1729AFCF5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D1ACC26-2DC4-4660-BF5E-38C15A897C33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48889E8-29C1-4709-9602-58451093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01C69BB-5C6A-40C4-9C59-13B6F3E7B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7338894-53DF-4723-BE2A-CA94A621B69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617564-8D2F-4AEE-A5E4-504BBFEE9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C5BC9C-600E-4C7E-ABBC-A278F196E0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5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85FE72-FA53-48C3-B071-FF991974E002}"/>
              </a:ext>
            </a:extLst>
          </p:cNvPr>
          <p:cNvSpPr txBox="1"/>
          <p:nvPr/>
        </p:nvSpPr>
        <p:spPr>
          <a:xfrm>
            <a:off x="1273951" y="1566072"/>
            <a:ext cx="96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ของแข็ง), สารที่ทำปฏิกิริยาได้เอง,สารที่ลุกติดไฟได้เองในอากาศ,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สารที่เกิดความร้อนได้เอง,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สารที่สัมผัสน้ำแล้วให้ก๊าซไวไฟ, 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5D4D2B-1BFD-43C0-8662-1A5C235CC209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EC50D6-CAF9-4584-BFED-31AF33E225F8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EB7D37-64B9-42A4-81B0-D2EBD408E93A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E6488CD-89F0-475C-B8A7-591F20D60E9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AFD4B3F-A497-47CE-B3DA-CECAD6D0A0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BA59371-B58F-4D74-B859-1D245ED78683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5294EB-5BA1-45F3-B909-E16F8A682852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CFF69B-0307-4A7F-851B-F761B9538C09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A523A0-23F1-4215-9B81-D100F8C16E1C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D802D-F460-4D5D-A48E-8AE58B4D47BF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0F3642D-B969-4166-A486-7242E6242D14}"/>
              </a:ext>
            </a:extLst>
          </p:cNvPr>
          <p:cNvSpPr/>
          <p:nvPr/>
        </p:nvSpPr>
        <p:spPr>
          <a:xfrm>
            <a:off x="1082040" y="2123995"/>
            <a:ext cx="10027920" cy="3724565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9285850C-3FBD-447A-A2CD-33E417DC183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398" y="1952682"/>
            <a:ext cx="555229" cy="55522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F2077F85-8DEC-4BE2-AF6B-E0FDA7883E41}"/>
              </a:ext>
            </a:extLst>
          </p:cNvPr>
          <p:cNvSpPr/>
          <p:nvPr/>
        </p:nvSpPr>
        <p:spPr>
          <a:xfrm>
            <a:off x="6168528" y="3540359"/>
            <a:ext cx="2973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ก๊าซภายใต้ความดัน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C23C7BA0-B918-4739-BC48-D1F84478236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970374" y="2386450"/>
            <a:ext cx="2546447" cy="242901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38D71B4-1805-42B4-AEC2-F56F537B0BD0}"/>
              </a:ext>
            </a:extLst>
          </p:cNvPr>
          <p:cNvGrpSpPr/>
          <p:nvPr/>
        </p:nvGrpSpPr>
        <p:grpSpPr>
          <a:xfrm>
            <a:off x="2784695" y="4872171"/>
            <a:ext cx="2903106" cy="536038"/>
            <a:chOff x="7040069" y="4176433"/>
            <a:chExt cx="2903106" cy="536038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6D1BCB83-18E7-4A1A-837E-FEF2C2718738}"/>
                </a:ext>
              </a:extLst>
            </p:cNvPr>
            <p:cNvSpPr/>
            <p:nvPr/>
          </p:nvSpPr>
          <p:spPr>
            <a:xfrm>
              <a:off x="7040069" y="4176433"/>
              <a:ext cx="2903105" cy="427627"/>
            </a:xfrm>
            <a:prstGeom prst="roundRect">
              <a:avLst>
                <a:gd name="adj" fmla="val 50000"/>
              </a:avLst>
            </a:prstGeom>
            <a:solidFill>
              <a:srgbClr val="D64B34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4B19B2B-1918-44B9-9908-3697A9D15184}"/>
                </a:ext>
              </a:extLst>
            </p:cNvPr>
            <p:cNvSpPr txBox="1"/>
            <p:nvPr/>
          </p:nvSpPr>
          <p:spPr>
            <a:xfrm>
              <a:off x="7040069" y="4201562"/>
              <a:ext cx="2903106" cy="510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ก๊าซบรรจุภายใต้ความดัน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06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76BC4C8E-68AC-4128-9C9F-C6F7230122EC}"/>
              </a:ext>
            </a:extLst>
          </p:cNvPr>
          <p:cNvGrpSpPr/>
          <p:nvPr/>
        </p:nvGrpSpPr>
        <p:grpSpPr>
          <a:xfrm>
            <a:off x="72909" y="4710112"/>
            <a:ext cx="2806700" cy="1404547"/>
            <a:chOff x="72909" y="4710112"/>
            <a:chExt cx="2806700" cy="1404547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8996D902-57C5-4269-AE74-5F6FBF1BF193}"/>
                </a:ext>
              </a:extLst>
            </p:cNvPr>
            <p:cNvSpPr/>
            <p:nvPr/>
          </p:nvSpPr>
          <p:spPr>
            <a:xfrm>
              <a:off x="251409" y="4710112"/>
              <a:ext cx="2590800" cy="1404547"/>
            </a:xfrm>
            <a:prstGeom prst="roundRect">
              <a:avLst/>
            </a:prstGeom>
            <a:solidFill>
              <a:srgbClr val="E7F9F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DF99DF9-E7D5-4454-8F0F-1C0B014E8B9E}"/>
                </a:ext>
              </a:extLst>
            </p:cNvPr>
            <p:cNvSpPr txBox="1"/>
            <p:nvPr/>
          </p:nvSpPr>
          <p:spPr>
            <a:xfrm>
              <a:off x="72909" y="4989761"/>
              <a:ext cx="28067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ใช้เป็นอาหาร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และยารักษาโรค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D404C64-89F9-490A-8747-18C4798515B0}"/>
              </a:ext>
            </a:extLst>
          </p:cNvPr>
          <p:cNvGrpSpPr/>
          <p:nvPr/>
        </p:nvGrpSpPr>
        <p:grpSpPr>
          <a:xfrm>
            <a:off x="9317133" y="4710112"/>
            <a:ext cx="2806700" cy="1404547"/>
            <a:chOff x="9317133" y="4710112"/>
            <a:chExt cx="2806700" cy="1404547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43D97D4-58F3-47F6-AFF4-F57AD1D3C1C5}"/>
                </a:ext>
              </a:extLst>
            </p:cNvPr>
            <p:cNvSpPr/>
            <p:nvPr/>
          </p:nvSpPr>
          <p:spPr>
            <a:xfrm flipH="1">
              <a:off x="9349791" y="4710112"/>
              <a:ext cx="2590800" cy="1404547"/>
            </a:xfrm>
            <a:prstGeom prst="roundRect">
              <a:avLst/>
            </a:prstGeom>
            <a:solidFill>
              <a:srgbClr val="E7F9F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DA3CE14-C617-4AF4-B857-881F4C19B6EC}"/>
                </a:ext>
              </a:extLst>
            </p:cNvPr>
            <p:cNvSpPr txBox="1"/>
            <p:nvPr/>
          </p:nvSpPr>
          <p:spPr>
            <a:xfrm>
              <a:off x="9317133" y="5209682"/>
              <a:ext cx="2806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ใช้หายใจ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AB0C52E-D8A7-4F7C-B429-2703E67252BC}"/>
              </a:ext>
            </a:extLst>
          </p:cNvPr>
          <p:cNvGrpSpPr/>
          <p:nvPr/>
        </p:nvGrpSpPr>
        <p:grpSpPr>
          <a:xfrm>
            <a:off x="72909" y="2490766"/>
            <a:ext cx="2806700" cy="1404547"/>
            <a:chOff x="72909" y="2490766"/>
            <a:chExt cx="2806700" cy="1404547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94D54E93-D276-4D23-9E7F-1AD7211D8422}"/>
                </a:ext>
              </a:extLst>
            </p:cNvPr>
            <p:cNvSpPr/>
            <p:nvPr/>
          </p:nvSpPr>
          <p:spPr>
            <a:xfrm>
              <a:off x="251409" y="2490766"/>
              <a:ext cx="2590800" cy="1404547"/>
            </a:xfrm>
            <a:prstGeom prst="roundRect">
              <a:avLst/>
            </a:prstGeom>
            <a:solidFill>
              <a:srgbClr val="E7F9F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A5FD00C-E394-4DFD-86E5-47B2002DBB4A}"/>
                </a:ext>
              </a:extLst>
            </p:cNvPr>
            <p:cNvSpPr txBox="1"/>
            <p:nvPr/>
          </p:nvSpPr>
          <p:spPr>
            <a:xfrm>
              <a:off x="72909" y="2770415"/>
              <a:ext cx="28067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ดื่ม ประกอบอาหาร</a:t>
              </a: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และชำระล้างร่างกาย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A90F32B-05CD-4A03-8A82-24A99DC9E96C}"/>
              </a:ext>
            </a:extLst>
          </p:cNvPr>
          <p:cNvGrpSpPr/>
          <p:nvPr/>
        </p:nvGrpSpPr>
        <p:grpSpPr>
          <a:xfrm>
            <a:off x="9317133" y="2490766"/>
            <a:ext cx="2806700" cy="1404547"/>
            <a:chOff x="9317133" y="2490766"/>
            <a:chExt cx="2806700" cy="1404547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151AB774-A207-4AA8-9146-2284C72CC68D}"/>
                </a:ext>
              </a:extLst>
            </p:cNvPr>
            <p:cNvSpPr/>
            <p:nvPr/>
          </p:nvSpPr>
          <p:spPr>
            <a:xfrm flipH="1">
              <a:off x="9349791" y="2490766"/>
              <a:ext cx="2590800" cy="1404547"/>
            </a:xfrm>
            <a:prstGeom prst="roundRect">
              <a:avLst/>
            </a:prstGeom>
            <a:solidFill>
              <a:srgbClr val="E7F9F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2535F60-3584-498E-89FB-19405A84CC27}"/>
                </a:ext>
              </a:extLst>
            </p:cNvPr>
            <p:cNvSpPr txBox="1"/>
            <p:nvPr/>
          </p:nvSpPr>
          <p:spPr>
            <a:xfrm>
              <a:off x="9317133" y="2770415"/>
              <a:ext cx="28067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ใช้เป็นแหล่งเพาะปลูก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ที่ตั้งบ้านเรือน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E1B3C92A-ECFC-4400-94BE-4648011B2B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02C77812-016B-49DC-BBE7-AFA437437DAD}"/>
              </a:ext>
            </a:extLst>
          </p:cNvPr>
          <p:cNvSpPr txBox="1"/>
          <p:nvPr/>
        </p:nvSpPr>
        <p:spPr>
          <a:xfrm>
            <a:off x="144837" y="295468"/>
            <a:ext cx="2473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ดูแลสุขภาพ</a:t>
            </a:r>
            <a:endParaRPr lang="en-US" sz="3200" b="1" dirty="0">
              <a:solidFill>
                <a:schemeClr val="bg1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9" name="Picture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0A1CFC0-5193-4A3C-AD23-5A363C15D4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FED167C6-40F5-42C3-B3FD-8A0C7EC310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602" y="4715368"/>
            <a:ext cx="3120864" cy="1404546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518D0F84-EFF3-4DAC-ADDF-FCF5F7B69E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07" y="4715368"/>
            <a:ext cx="3120864" cy="1404546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A896E063-544D-45FC-8F2A-23E98020E1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602" y="2491720"/>
            <a:ext cx="3120864" cy="1404546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CAF6EBFC-3336-4C58-93D7-495CC84FA2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07" y="2491720"/>
            <a:ext cx="3120864" cy="1404546"/>
          </a:xfrm>
          <a:prstGeom prst="rect">
            <a:avLst/>
          </a:prstGeom>
        </p:spPr>
      </p:pic>
      <p:pic>
        <p:nvPicPr>
          <p:cNvPr id="34" name="Picture 6" descr="Free photo woman holding a glass filled with water">
            <a:extLst>
              <a:ext uri="{FF2B5EF4-FFF2-40B4-BE49-F238E27FC236}">
                <a16:creationId xmlns:a16="http://schemas.microsoft.com/office/drawing/2014/main" id="{EDFDBFAA-06F2-44A1-97D5-844F6FC49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8757" y="2049439"/>
            <a:ext cx="3205163" cy="2135069"/>
          </a:xfrm>
          <a:prstGeom prst="roundRect">
            <a:avLst>
              <a:gd name="adj" fmla="val 1411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Free photo top view hands planting flower">
            <a:extLst>
              <a:ext uri="{FF2B5EF4-FFF2-40B4-BE49-F238E27FC236}">
                <a16:creationId xmlns:a16="http://schemas.microsoft.com/office/drawing/2014/main" id="{83C4B733-7CF1-416A-AE73-BD44757117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59234" y="2044183"/>
            <a:ext cx="3205163" cy="2135069"/>
          </a:xfrm>
          <a:prstGeom prst="roundRect">
            <a:avLst>
              <a:gd name="adj" fmla="val 1360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Free photo flay lay of natural and healthy food">
            <a:extLst>
              <a:ext uri="{FF2B5EF4-FFF2-40B4-BE49-F238E27FC236}">
                <a16:creationId xmlns:a16="http://schemas.microsoft.com/office/drawing/2014/main" id="{2330A4DB-BA6E-48DF-B90B-F7278D2E2B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8757" y="4367234"/>
            <a:ext cx="3205163" cy="2135069"/>
          </a:xfrm>
          <a:prstGeom prst="roundRect">
            <a:avLst>
              <a:gd name="adj" fmla="val 1411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0" descr="Free photo young boy with his head to the sky and eyes closed on a clear day">
            <a:extLst>
              <a:ext uri="{FF2B5EF4-FFF2-40B4-BE49-F238E27FC236}">
                <a16:creationId xmlns:a16="http://schemas.microsoft.com/office/drawing/2014/main" id="{0E84B1CE-CE8D-4F61-8DC0-B14DF7493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9233" y="4367234"/>
            <a:ext cx="3205163" cy="2135069"/>
          </a:xfrm>
          <a:prstGeom prst="roundRect">
            <a:avLst>
              <a:gd name="adj" fmla="val 1513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284DDE86-C366-4A97-956E-26FFA2CCE1E7}"/>
              </a:ext>
            </a:extLst>
          </p:cNvPr>
          <p:cNvSpPr/>
          <p:nvPr/>
        </p:nvSpPr>
        <p:spPr>
          <a:xfrm>
            <a:off x="4857520" y="1390410"/>
            <a:ext cx="247696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ใช้ในการดำรงชีวิต เช่น</a:t>
            </a:r>
            <a:endParaRPr lang="en-US" sz="3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5C1E58CE-4861-401E-A2CF-275C3AC899B5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CAE5C569-E1EC-4807-9021-1C000B7EF7BF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643F5AF4-3D82-48BE-AD12-B6100B801E98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B67697FD-36E2-4959-AB3E-FBE6D8E4BD52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7715C49E-99EF-44AF-9AA9-7313430FB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4ACDDC22-EBAD-48ED-88EA-E009D22EE8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865B6782-0520-44D1-BA56-AD570750FF8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590108">
            <a:off x="2199667" y="3731161"/>
            <a:ext cx="324852" cy="41148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365FA951-1559-4EFB-B323-059A1928AC2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590108">
            <a:off x="2231454" y="5956509"/>
            <a:ext cx="324852" cy="41148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986C67DA-95AE-4667-AE1A-DE1C5FE23E1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590108">
            <a:off x="10697085" y="3731160"/>
            <a:ext cx="324852" cy="41148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F52D56E3-2C22-4B2C-864B-258630C9FC2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590108">
            <a:off x="10811158" y="5956507"/>
            <a:ext cx="324852" cy="411480"/>
          </a:xfrm>
          <a:prstGeom prst="rect">
            <a:avLst/>
          </a:prstGeom>
        </p:spPr>
      </p:pic>
      <p:pic>
        <p:nvPicPr>
          <p:cNvPr id="41" name="close 1">
            <a:extLst>
              <a:ext uri="{FF2B5EF4-FFF2-40B4-BE49-F238E27FC236}">
                <a16:creationId xmlns:a16="http://schemas.microsoft.com/office/drawing/2014/main" id="{E0C8E0D5-8AF5-450F-8174-B14EED1EAD5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" y="2282983"/>
            <a:ext cx="428515" cy="428515"/>
          </a:xfrm>
          <a:prstGeom prst="rect">
            <a:avLst/>
          </a:prstGeom>
        </p:spPr>
      </p:pic>
      <p:pic>
        <p:nvPicPr>
          <p:cNvPr id="42" name="close 2">
            <a:extLst>
              <a:ext uri="{FF2B5EF4-FFF2-40B4-BE49-F238E27FC236}">
                <a16:creationId xmlns:a16="http://schemas.microsoft.com/office/drawing/2014/main" id="{CEDB6B22-A70B-4F3D-BE1F-07A4011BBB6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" y="4599456"/>
            <a:ext cx="428515" cy="428515"/>
          </a:xfrm>
          <a:prstGeom prst="rect">
            <a:avLst/>
          </a:prstGeom>
        </p:spPr>
      </p:pic>
      <p:pic>
        <p:nvPicPr>
          <p:cNvPr id="43" name="close 3">
            <a:extLst>
              <a:ext uri="{FF2B5EF4-FFF2-40B4-BE49-F238E27FC236}">
                <a16:creationId xmlns:a16="http://schemas.microsoft.com/office/drawing/2014/main" id="{81C1A046-D199-4A30-9BE0-94643F12374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47223" y="2282983"/>
            <a:ext cx="428515" cy="428515"/>
          </a:xfrm>
          <a:prstGeom prst="rect">
            <a:avLst/>
          </a:prstGeom>
        </p:spPr>
      </p:pic>
      <p:pic>
        <p:nvPicPr>
          <p:cNvPr id="44" name="close 4">
            <a:extLst>
              <a:ext uri="{FF2B5EF4-FFF2-40B4-BE49-F238E27FC236}">
                <a16:creationId xmlns:a16="http://schemas.microsoft.com/office/drawing/2014/main" id="{31487EE1-34D1-40AC-AAA3-5C17CC83318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47223" y="4599456"/>
            <a:ext cx="428515" cy="42851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6010D7E-1D71-4268-BEA3-7D2B2ACA16A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605" y="707443"/>
            <a:ext cx="4700790" cy="77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34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37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4B377-1A2F-4C77-8B0A-AA34E52C3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902" y="4663763"/>
            <a:ext cx="1298919" cy="12510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2F8C8E-1FA9-48ED-94DB-5D2C80A7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FB41FD-3361-4E64-81D3-713DB2E6FE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304" y="4671278"/>
            <a:ext cx="1271572" cy="13125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60BA79-0BE3-4F1B-ABE9-21CBA6E00C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61031F2-629D-443E-8EF3-3198FB483132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234AD5-3818-478E-805A-5D0B34B46BA0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A0912FE-B78E-4A5E-A3E0-E0C574E2E4DF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5AC60C-61D1-477B-9F98-27ADD14F5AB1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69259F-9D56-479F-934F-CC6CB097D933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89D274-98CA-48B6-82A8-732F4497D50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B356853-3DA7-4A19-8F55-74F4E5B53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739" y="2773306"/>
            <a:ext cx="1257900" cy="1319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EECB3C9-C8D8-4D24-AE89-2ECCD5B20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53" y="2749596"/>
            <a:ext cx="1292083" cy="12784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B9E38A6-5AB1-461B-8787-511F0A76A65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8DFAE1-6893-4656-8267-0F51580E4B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10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CFE1B22-2B94-42F5-A1E0-77FC7E19B85B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6B7712-0D87-4E96-9297-B21DD75493E8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AC95A6-B2A4-4C6D-87EA-0F78CB2E5CFE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40D9DD7-5771-436D-B53A-CADED2C415BC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9890D-B120-4D13-9B0C-E11739CA819D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92B09C-9739-4B23-807F-70B605F178CF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04DBF90-4A2E-41C8-B793-66C1729AFCF5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D1ACC26-2DC4-4660-BF5E-38C15A897C33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48889E8-29C1-4709-9602-58451093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01C69BB-5C6A-40C4-9C59-13B6F3E7B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7338894-53DF-4723-BE2A-CA94A621B69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617564-8D2F-4AEE-A5E4-504BBFEE9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C5BC9C-600E-4C7E-ABBC-A278F196E0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5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85FE72-FA53-48C3-B071-FF991974E002}"/>
              </a:ext>
            </a:extLst>
          </p:cNvPr>
          <p:cNvSpPr txBox="1"/>
          <p:nvPr/>
        </p:nvSpPr>
        <p:spPr>
          <a:xfrm>
            <a:off x="1273951" y="1566072"/>
            <a:ext cx="96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ของแข็ง), สารที่ทำปฏิกิริยาได้เอง,สารที่ลุกติดไฟได้เองในอากาศ,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สารที่เกิดความร้อนได้เอง,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สารที่สัมผัสน้ำแล้วให้ก๊าซไวไฟ, 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5D4D2B-1BFD-43C0-8662-1A5C235CC209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EC50D6-CAF9-4584-BFED-31AF33E225F8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EB7D37-64B9-42A4-81B0-D2EBD408E93A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E6488CD-89F0-475C-B8A7-591F20D60E9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AFD4B3F-A497-47CE-B3DA-CECAD6D0A0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BA59371-B58F-4D74-B859-1D245ED78683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5294EB-5BA1-45F3-B909-E16F8A682852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CFF69B-0307-4A7F-851B-F761B9538C09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A523A0-23F1-4215-9B81-D100F8C16E1C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D802D-F460-4D5D-A48E-8AE58B4D47BF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0F3642D-B969-4166-A486-7242E6242D14}"/>
              </a:ext>
            </a:extLst>
          </p:cNvPr>
          <p:cNvSpPr/>
          <p:nvPr/>
        </p:nvSpPr>
        <p:spPr>
          <a:xfrm>
            <a:off x="1082040" y="2123995"/>
            <a:ext cx="10027920" cy="3724565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E2772347-C244-4EF2-8DB4-89A45E2148A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398" y="1952682"/>
            <a:ext cx="555229" cy="55522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1D3C91ED-5303-495F-9B45-CD7D366EAF78}"/>
              </a:ext>
            </a:extLst>
          </p:cNvPr>
          <p:cNvSpPr/>
          <p:nvPr/>
        </p:nvSpPr>
        <p:spPr>
          <a:xfrm>
            <a:off x="5741229" y="3205117"/>
            <a:ext cx="40017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สารกัดกร่อนโลหะ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การทำลายดวงตาอย่างรุนแรง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การกัดกร่อนผิวหนัง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66DD70F6-6B31-44C7-A08A-8E426D6BC5E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70323" y="2316243"/>
            <a:ext cx="2570180" cy="256383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9EC9207-B22B-4688-B49A-10DB942809AF}"/>
              </a:ext>
            </a:extLst>
          </p:cNvPr>
          <p:cNvGrpSpPr/>
          <p:nvPr/>
        </p:nvGrpSpPr>
        <p:grpSpPr>
          <a:xfrm>
            <a:off x="3108594" y="4948225"/>
            <a:ext cx="1844376" cy="537626"/>
            <a:chOff x="9953604" y="4176433"/>
            <a:chExt cx="1844376" cy="537626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D2C9C8BC-FB83-45BF-9521-F3B675096034}"/>
                </a:ext>
              </a:extLst>
            </p:cNvPr>
            <p:cNvSpPr/>
            <p:nvPr/>
          </p:nvSpPr>
          <p:spPr>
            <a:xfrm>
              <a:off x="10067734" y="4176433"/>
              <a:ext cx="1616117" cy="427627"/>
            </a:xfrm>
            <a:prstGeom prst="roundRect">
              <a:avLst>
                <a:gd name="adj" fmla="val 50000"/>
              </a:avLst>
            </a:prstGeom>
            <a:solidFill>
              <a:srgbClr val="D64B34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FA4AB5B-9B93-492A-B253-97FA2111E4F0}"/>
                </a:ext>
              </a:extLst>
            </p:cNvPr>
            <p:cNvSpPr txBox="1"/>
            <p:nvPr/>
          </p:nvSpPr>
          <p:spPr>
            <a:xfrm>
              <a:off x="9953604" y="4203150"/>
              <a:ext cx="1844376" cy="510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สารกัดกร่อน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933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4B377-1A2F-4C77-8B0A-AA34E52C3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902" y="4663763"/>
            <a:ext cx="1298919" cy="12510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2F8C8E-1FA9-48ED-94DB-5D2C80A7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FB41FD-3361-4E64-81D3-713DB2E6FE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304" y="4671278"/>
            <a:ext cx="1271572" cy="13125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60BA79-0BE3-4F1B-ABE9-21CBA6E00C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61031F2-629D-443E-8EF3-3198FB483132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234AD5-3818-478E-805A-5D0B34B46BA0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A0912FE-B78E-4A5E-A3E0-E0C574E2E4DF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5AC60C-61D1-477B-9F98-27ADD14F5AB1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69259F-9D56-479F-934F-CC6CB097D933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89D274-98CA-48B6-82A8-732F4497D50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B356853-3DA7-4A19-8F55-74F4E5B53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739" y="2773306"/>
            <a:ext cx="1257900" cy="1319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EECB3C9-C8D8-4D24-AE89-2ECCD5B20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53" y="2749596"/>
            <a:ext cx="1292083" cy="12784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B9E38A6-5AB1-461B-8787-511F0A76A65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8DFAE1-6893-4656-8267-0F51580E4B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10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CFE1B22-2B94-42F5-A1E0-77FC7E19B85B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6B7712-0D87-4E96-9297-B21DD75493E8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AC95A6-B2A4-4C6D-87EA-0F78CB2E5CFE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40D9DD7-5771-436D-B53A-CADED2C415BC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9890D-B120-4D13-9B0C-E11739CA819D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92B09C-9739-4B23-807F-70B605F178CF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04DBF90-4A2E-41C8-B793-66C1729AFCF5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D1ACC26-2DC4-4660-BF5E-38C15A897C33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48889E8-29C1-4709-9602-58451093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01C69BB-5C6A-40C4-9C59-13B6F3E7B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7338894-53DF-4723-BE2A-CA94A621B69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617564-8D2F-4AEE-A5E4-504BBFEE9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C5BC9C-600E-4C7E-ABBC-A278F196E0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5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85FE72-FA53-48C3-B071-FF991974E002}"/>
              </a:ext>
            </a:extLst>
          </p:cNvPr>
          <p:cNvSpPr txBox="1"/>
          <p:nvPr/>
        </p:nvSpPr>
        <p:spPr>
          <a:xfrm>
            <a:off x="1273951" y="1566072"/>
            <a:ext cx="96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ของแข็ง), สารที่ทำปฏิกิริยาได้เอง,สารที่ลุกติดไฟได้เองในอากาศ,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สารที่เกิดความร้อนได้เอง,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สารที่สัมผัสน้ำแล้วให้ก๊าซไวไฟ, 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5D4D2B-1BFD-43C0-8662-1A5C235CC209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EC50D6-CAF9-4584-BFED-31AF33E225F8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EB7D37-64B9-42A4-81B0-D2EBD408E93A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E6488CD-89F0-475C-B8A7-591F20D60E9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AFD4B3F-A497-47CE-B3DA-CECAD6D0A0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BA59371-B58F-4D74-B859-1D245ED78683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5294EB-5BA1-45F3-B909-E16F8A682852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CFF69B-0307-4A7F-851B-F761B9538C09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A523A0-23F1-4215-9B81-D100F8C16E1C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D802D-F460-4D5D-A48E-8AE58B4D47BF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0F3642D-B969-4166-A486-7242E6242D14}"/>
              </a:ext>
            </a:extLst>
          </p:cNvPr>
          <p:cNvSpPr/>
          <p:nvPr/>
        </p:nvSpPr>
        <p:spPr>
          <a:xfrm>
            <a:off x="1082040" y="2123995"/>
            <a:ext cx="10027920" cy="3724565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91DFE155-8DEA-48C5-9663-50A5BEBA98E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398" y="1952682"/>
            <a:ext cx="555229" cy="55522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320A3451-D9BC-4D5E-ACF6-9C57FE5D0758}"/>
              </a:ext>
            </a:extLst>
          </p:cNvPr>
          <p:cNvSpPr/>
          <p:nvPr/>
        </p:nvSpPr>
        <p:spPr>
          <a:xfrm>
            <a:off x="6077474" y="3455535"/>
            <a:ext cx="32453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ความเป็นพิษเฉียบพลัน</a:t>
            </a:r>
          </a:p>
          <a:p>
            <a:pPr indent="457200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(เป็นอันตรายถึงชีวิต)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941E3AB6-6745-45E6-9DB2-F2BBD4193F0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265280" y="2386450"/>
            <a:ext cx="2549414" cy="250468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839C846-B4A8-4BDD-8E40-4A862BAF925B}"/>
              </a:ext>
            </a:extLst>
          </p:cNvPr>
          <p:cNvGrpSpPr/>
          <p:nvPr/>
        </p:nvGrpSpPr>
        <p:grpSpPr>
          <a:xfrm>
            <a:off x="3663051" y="4867759"/>
            <a:ext cx="1774416" cy="584775"/>
            <a:chOff x="386742" y="7092414"/>
            <a:chExt cx="1774416" cy="584775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9DD9239-251D-411C-B0D0-39E2F1B3246F}"/>
                </a:ext>
              </a:extLst>
            </p:cNvPr>
            <p:cNvSpPr txBox="1"/>
            <p:nvPr/>
          </p:nvSpPr>
          <p:spPr>
            <a:xfrm>
              <a:off x="386742" y="7092414"/>
              <a:ext cx="17744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พิษเฉียบพลัน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83EA6C6A-8781-4877-A4A2-E69CCE683981}"/>
                </a:ext>
              </a:extLst>
            </p:cNvPr>
            <p:cNvSpPr/>
            <p:nvPr/>
          </p:nvSpPr>
          <p:spPr>
            <a:xfrm>
              <a:off x="409319" y="7122084"/>
              <a:ext cx="1729261" cy="427627"/>
            </a:xfrm>
            <a:prstGeom prst="roundRect">
              <a:avLst>
                <a:gd name="adj" fmla="val 50000"/>
              </a:avLst>
            </a:prstGeom>
            <a:solidFill>
              <a:srgbClr val="D64B34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197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4B377-1A2F-4C77-8B0A-AA34E52C3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902" y="4663763"/>
            <a:ext cx="1298919" cy="12510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2F8C8E-1FA9-48ED-94DB-5D2C80A7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FB41FD-3361-4E64-81D3-713DB2E6FE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304" y="4671278"/>
            <a:ext cx="1271572" cy="13125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60BA79-0BE3-4F1B-ABE9-21CBA6E00C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61031F2-629D-443E-8EF3-3198FB483132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234AD5-3818-478E-805A-5D0B34B46BA0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A0912FE-B78E-4A5E-A3E0-E0C574E2E4DF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5AC60C-61D1-477B-9F98-27ADD14F5AB1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69259F-9D56-479F-934F-CC6CB097D933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89D274-98CA-48B6-82A8-732F4497D50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B356853-3DA7-4A19-8F55-74F4E5B53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739" y="2773306"/>
            <a:ext cx="1257900" cy="1319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EECB3C9-C8D8-4D24-AE89-2ECCD5B20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53" y="2749596"/>
            <a:ext cx="1292083" cy="12784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B9E38A6-5AB1-461B-8787-511F0A76A65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8DFAE1-6893-4656-8267-0F51580E4B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10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CFE1B22-2B94-42F5-A1E0-77FC7E19B85B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6B7712-0D87-4E96-9297-B21DD75493E8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AC95A6-B2A4-4C6D-87EA-0F78CB2E5CFE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40D9DD7-5771-436D-B53A-CADED2C415BC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9890D-B120-4D13-9B0C-E11739CA819D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92B09C-9739-4B23-807F-70B605F178CF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04DBF90-4A2E-41C8-B793-66C1729AFCF5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D1ACC26-2DC4-4660-BF5E-38C15A897C33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48889E8-29C1-4709-9602-58451093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01C69BB-5C6A-40C4-9C59-13B6F3E7B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7338894-53DF-4723-BE2A-CA94A621B69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617564-8D2F-4AEE-A5E4-504BBFEE9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C5BC9C-600E-4C7E-ABBC-A278F196E0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5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85FE72-FA53-48C3-B071-FF991974E002}"/>
              </a:ext>
            </a:extLst>
          </p:cNvPr>
          <p:cNvSpPr txBox="1"/>
          <p:nvPr/>
        </p:nvSpPr>
        <p:spPr>
          <a:xfrm>
            <a:off x="1273951" y="1566072"/>
            <a:ext cx="96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ของแข็ง), สารที่ทำปฏิกิริยาได้เอง,สารที่ลุกติดไฟได้เองในอากาศ,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สารที่เกิดความร้อนได้เอง,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สารที่สัมผัสน้ำแล้วให้ก๊าซไวไฟ, 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5D4D2B-1BFD-43C0-8662-1A5C235CC209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EC50D6-CAF9-4584-BFED-31AF33E225F8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EB7D37-64B9-42A4-81B0-D2EBD408E93A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E6488CD-89F0-475C-B8A7-591F20D60E9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AFD4B3F-A497-47CE-B3DA-CECAD6D0A0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BA59371-B58F-4D74-B859-1D245ED78683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5294EB-5BA1-45F3-B909-E16F8A682852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CFF69B-0307-4A7F-851B-F761B9538C09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A523A0-23F1-4215-9B81-D100F8C16E1C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D802D-F460-4D5D-A48E-8AE58B4D47BF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0F3642D-B969-4166-A486-7242E6242D14}"/>
              </a:ext>
            </a:extLst>
          </p:cNvPr>
          <p:cNvSpPr/>
          <p:nvPr/>
        </p:nvSpPr>
        <p:spPr>
          <a:xfrm>
            <a:off x="1082040" y="2123995"/>
            <a:ext cx="10027920" cy="3724565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3ADF7122-7444-4123-AD4F-8E15F41EA1D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398" y="1952682"/>
            <a:ext cx="555229" cy="55522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326ABB37-7D8C-489E-B94D-04D8AA7EB1C7}"/>
              </a:ext>
            </a:extLst>
          </p:cNvPr>
          <p:cNvSpPr/>
          <p:nvPr/>
        </p:nvSpPr>
        <p:spPr>
          <a:xfrm>
            <a:off x="5531780" y="2525803"/>
            <a:ext cx="44637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การระคายเคืองต่อดวงตา/ผิวหนัง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การทำให้ไวต่อการกระตุ้น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อาการแพ้ต่อผิวหนัง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อาจระคายเคืองต่อทางเดินหายใจ</a:t>
            </a:r>
          </a:p>
          <a:p>
            <a:pPr indent="457200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หรือทำให้ง่วง หรือมึนงง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ความเป็นพิษเฉียบพลัน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BBAA6B97-2679-4BD9-BDA9-AD563AE14EE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47653" y="2382678"/>
            <a:ext cx="2412216" cy="2564968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CAAF85BB-BC17-4B9D-9ABA-6C7EB7235596}"/>
              </a:ext>
            </a:extLst>
          </p:cNvPr>
          <p:cNvGrpSpPr/>
          <p:nvPr/>
        </p:nvGrpSpPr>
        <p:grpSpPr>
          <a:xfrm>
            <a:off x="3322019" y="4918993"/>
            <a:ext cx="996640" cy="584775"/>
            <a:chOff x="5895166" y="7771438"/>
            <a:chExt cx="996640" cy="584775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118A884F-8E9B-404E-877E-EC3440DAA25C}"/>
                </a:ext>
              </a:extLst>
            </p:cNvPr>
            <p:cNvSpPr/>
            <p:nvPr/>
          </p:nvSpPr>
          <p:spPr>
            <a:xfrm>
              <a:off x="5933317" y="7814591"/>
              <a:ext cx="958489" cy="427627"/>
            </a:xfrm>
            <a:prstGeom prst="roundRect">
              <a:avLst>
                <a:gd name="adj" fmla="val 50000"/>
              </a:avLst>
            </a:prstGeom>
            <a:solidFill>
              <a:srgbClr val="D64B34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CD8015D-4E84-4D6B-89AF-8C8576DE563C}"/>
                </a:ext>
              </a:extLst>
            </p:cNvPr>
            <p:cNvSpPr txBox="1"/>
            <p:nvPr/>
          </p:nvSpPr>
          <p:spPr>
            <a:xfrm>
              <a:off x="5895166" y="7771438"/>
              <a:ext cx="9966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ระวัง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906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4B377-1A2F-4C77-8B0A-AA34E52C3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902" y="4663763"/>
            <a:ext cx="1298919" cy="12510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2F8C8E-1FA9-48ED-94DB-5D2C80A7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FB41FD-3361-4E64-81D3-713DB2E6FE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304" y="4671278"/>
            <a:ext cx="1271572" cy="13125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60BA79-0BE3-4F1B-ABE9-21CBA6E00C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61031F2-629D-443E-8EF3-3198FB483132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234AD5-3818-478E-805A-5D0B34B46BA0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A0912FE-B78E-4A5E-A3E0-E0C574E2E4DF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5AC60C-61D1-477B-9F98-27ADD14F5AB1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69259F-9D56-479F-934F-CC6CB097D933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89D274-98CA-48B6-82A8-732F4497D50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B356853-3DA7-4A19-8F55-74F4E5B53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739" y="2773306"/>
            <a:ext cx="1257900" cy="1319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EECB3C9-C8D8-4D24-AE89-2ECCD5B20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53" y="2749596"/>
            <a:ext cx="1292083" cy="12784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B9E38A6-5AB1-461B-8787-511F0A76A65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8DFAE1-6893-4656-8267-0F51580E4B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10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CFE1B22-2B94-42F5-A1E0-77FC7E19B85B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6B7712-0D87-4E96-9297-B21DD75493E8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AC95A6-B2A4-4C6D-87EA-0F78CB2E5CFE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40D9DD7-5771-436D-B53A-CADED2C415BC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9890D-B120-4D13-9B0C-E11739CA819D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92B09C-9739-4B23-807F-70B605F178CF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04DBF90-4A2E-41C8-B793-66C1729AFCF5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D1ACC26-2DC4-4660-BF5E-38C15A897C33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48889E8-29C1-4709-9602-58451093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01C69BB-5C6A-40C4-9C59-13B6F3E7B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7338894-53DF-4723-BE2A-CA94A621B69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617564-8D2F-4AEE-A5E4-504BBFEE9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C5BC9C-600E-4C7E-ABBC-A278F196E0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5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85FE72-FA53-48C3-B071-FF991974E002}"/>
              </a:ext>
            </a:extLst>
          </p:cNvPr>
          <p:cNvSpPr txBox="1"/>
          <p:nvPr/>
        </p:nvSpPr>
        <p:spPr>
          <a:xfrm>
            <a:off x="1273951" y="1566072"/>
            <a:ext cx="96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ของแข็ง), สารที่ทำปฏิกิริยาได้เอง,สารที่ลุกติดไฟได้เองในอากาศ,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สารที่เกิดความร้อนได้เอง,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สารที่สัมผัสน้ำแล้วให้ก๊าซไวไฟ, 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5D4D2B-1BFD-43C0-8662-1A5C235CC209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EC50D6-CAF9-4584-BFED-31AF33E225F8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EB7D37-64B9-42A4-81B0-D2EBD408E93A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E6488CD-89F0-475C-B8A7-591F20D60E9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AFD4B3F-A497-47CE-B3DA-CECAD6D0A0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BA59371-B58F-4D74-B859-1D245ED78683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5294EB-5BA1-45F3-B909-E16F8A682852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CFF69B-0307-4A7F-851B-F761B9538C09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A523A0-23F1-4215-9B81-D100F8C16E1C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D802D-F460-4D5D-A48E-8AE58B4D47BF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0F3642D-B969-4166-A486-7242E6242D14}"/>
              </a:ext>
            </a:extLst>
          </p:cNvPr>
          <p:cNvSpPr/>
          <p:nvPr/>
        </p:nvSpPr>
        <p:spPr>
          <a:xfrm>
            <a:off x="1082040" y="1802899"/>
            <a:ext cx="10027920" cy="4366758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EF0475E7-3D84-4E44-806F-F1D1C286633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398" y="1648209"/>
            <a:ext cx="555229" cy="55522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128D8C84-00F3-45A1-8D9F-EAE5860EF48A}"/>
              </a:ext>
            </a:extLst>
          </p:cNvPr>
          <p:cNvSpPr/>
          <p:nvPr/>
        </p:nvSpPr>
        <p:spPr>
          <a:xfrm>
            <a:off x="5244429" y="2041145"/>
            <a:ext cx="499071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การก่อมะเร็ง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การทำให้ไวต่อการกระตุ้นอาการแพ้</a:t>
            </a:r>
          </a:p>
          <a:p>
            <a:pPr indent="457200">
              <a:tabLst>
                <a:tab pos="511175" algn="l"/>
              </a:tabLst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ต่อระบบทางเดินหายใจ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ความเป็นพิษต่อระบบสืบพันธุ์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ความเป็นพิษต่อระบบอวัยวะเป้าหมาย</a:t>
            </a:r>
          </a:p>
          <a:p>
            <a:pPr indent="457200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อย่างเฉพาะเจาะจง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การก่อให้เกิดกลายพันธุ์ของเซลล์สืบพันธุ์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ความเป็นอันตรายจากการสำลัก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9E61FBB6-414C-4676-8FB6-3B5CE8BA91C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324334" y="2325836"/>
            <a:ext cx="2469761" cy="266966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E219AF7D-109F-46E9-8180-43F0D696B03E}"/>
              </a:ext>
            </a:extLst>
          </p:cNvPr>
          <p:cNvGrpSpPr/>
          <p:nvPr/>
        </p:nvGrpSpPr>
        <p:grpSpPr>
          <a:xfrm>
            <a:off x="2360347" y="4964255"/>
            <a:ext cx="2337711" cy="584775"/>
            <a:chOff x="2864781" y="7752121"/>
            <a:chExt cx="2337711" cy="584775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A005903-EB4B-4176-856A-580E3E1FA886}"/>
                </a:ext>
              </a:extLst>
            </p:cNvPr>
            <p:cNvSpPr txBox="1"/>
            <p:nvPr/>
          </p:nvSpPr>
          <p:spPr>
            <a:xfrm>
              <a:off x="2864781" y="7752121"/>
              <a:ext cx="23377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อันตรายต่อสุขภาพ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63301FC3-F9F3-43D2-B8AF-5F8C1069BF40}"/>
                </a:ext>
              </a:extLst>
            </p:cNvPr>
            <p:cNvSpPr/>
            <p:nvPr/>
          </p:nvSpPr>
          <p:spPr>
            <a:xfrm>
              <a:off x="2914401" y="7795690"/>
              <a:ext cx="2214734" cy="427627"/>
            </a:xfrm>
            <a:prstGeom prst="roundRect">
              <a:avLst>
                <a:gd name="adj" fmla="val 50000"/>
              </a:avLst>
            </a:prstGeom>
            <a:solidFill>
              <a:srgbClr val="D64B34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801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4B377-1A2F-4C77-8B0A-AA34E52C32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902" y="4663763"/>
            <a:ext cx="1298919" cy="12510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2F8C8E-1FA9-48ED-94DB-5D2C80A7C0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195" y="4687825"/>
            <a:ext cx="1292083" cy="131259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EFB41FD-3361-4E64-81D3-713DB2E6FE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304" y="4671278"/>
            <a:ext cx="1271572" cy="13125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260BA79-0BE3-4F1B-ABE9-21CBA6E00C0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031" y="4682935"/>
            <a:ext cx="1415138" cy="129208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61031F2-629D-443E-8EF3-3198FB483132}"/>
              </a:ext>
            </a:extLst>
          </p:cNvPr>
          <p:cNvSpPr txBox="1"/>
          <p:nvPr/>
        </p:nvSpPr>
        <p:spPr>
          <a:xfrm>
            <a:off x="1594392" y="597666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พิษเฉียบพลัน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234AD5-3818-478E-805A-5D0B34B46BA0}"/>
              </a:ext>
            </a:extLst>
          </p:cNvPr>
          <p:cNvSpPr txBox="1"/>
          <p:nvPr/>
        </p:nvSpPr>
        <p:spPr>
          <a:xfrm>
            <a:off x="3894032" y="5976666"/>
            <a:ext cx="2064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อันตรายต่อสุขภาพ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A0912FE-B78E-4A5E-A3E0-E0C574E2E4DF}"/>
              </a:ext>
            </a:extLst>
          </p:cNvPr>
          <p:cNvSpPr/>
          <p:nvPr/>
        </p:nvSpPr>
        <p:spPr>
          <a:xfrm>
            <a:off x="6811707" y="5974746"/>
            <a:ext cx="95848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55AC60C-61D1-477B-9F98-27ADD14F5AB1}"/>
              </a:ext>
            </a:extLst>
          </p:cNvPr>
          <p:cNvSpPr/>
          <p:nvPr/>
        </p:nvSpPr>
        <p:spPr>
          <a:xfrm>
            <a:off x="8389582" y="5974746"/>
            <a:ext cx="2549249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69259F-9D56-479F-934F-CC6CB097D933}"/>
              </a:ext>
            </a:extLst>
          </p:cNvPr>
          <p:cNvSpPr/>
          <p:nvPr/>
        </p:nvSpPr>
        <p:spPr>
          <a:xfrm>
            <a:off x="3818919" y="5974746"/>
            <a:ext cx="2214734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89D274-98CA-48B6-82A8-732F4497D50C}"/>
              </a:ext>
            </a:extLst>
          </p:cNvPr>
          <p:cNvSpPr/>
          <p:nvPr/>
        </p:nvSpPr>
        <p:spPr>
          <a:xfrm>
            <a:off x="1616970" y="5974746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B356853-3DA7-4A19-8F55-74F4E5B53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739" y="2773306"/>
            <a:ext cx="1257900" cy="131942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EECB3C9-C8D8-4D24-AE89-2ECCD5B20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853" y="2749596"/>
            <a:ext cx="1292083" cy="12784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B9E38A6-5AB1-461B-8787-511F0A76A65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22" y="2753561"/>
            <a:ext cx="1319428" cy="12784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18DFAE1-6893-4656-8267-0F51580E4B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81" y="2753561"/>
            <a:ext cx="1415138" cy="1278410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CFE1B22-2B94-42F5-A1E0-77FC7E19B85B}"/>
              </a:ext>
            </a:extLst>
          </p:cNvPr>
          <p:cNvSpPr/>
          <p:nvPr/>
        </p:nvSpPr>
        <p:spPr>
          <a:xfrm>
            <a:off x="2887827" y="4024033"/>
            <a:ext cx="1729261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16B7712-0D87-4E96-9297-B21DD75493E8}"/>
              </a:ext>
            </a:extLst>
          </p:cNvPr>
          <p:cNvSpPr/>
          <p:nvPr/>
        </p:nvSpPr>
        <p:spPr>
          <a:xfrm>
            <a:off x="5374083" y="4024033"/>
            <a:ext cx="1469992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AAC95A6-B2A4-4C6D-87EA-0F78CB2E5CFE}"/>
              </a:ext>
            </a:extLst>
          </p:cNvPr>
          <p:cNvSpPr/>
          <p:nvPr/>
        </p:nvSpPr>
        <p:spPr>
          <a:xfrm>
            <a:off x="7026519" y="4024033"/>
            <a:ext cx="276425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40D9DD7-5771-436D-B53A-CADED2C415BC}"/>
              </a:ext>
            </a:extLst>
          </p:cNvPr>
          <p:cNvSpPr/>
          <p:nvPr/>
        </p:nvSpPr>
        <p:spPr>
          <a:xfrm>
            <a:off x="713033" y="4024033"/>
            <a:ext cx="1374645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9890D-B120-4D13-9B0C-E11739CA819D}"/>
              </a:ext>
            </a:extLst>
          </p:cNvPr>
          <p:cNvGrpSpPr/>
          <p:nvPr/>
        </p:nvGrpSpPr>
        <p:grpSpPr>
          <a:xfrm>
            <a:off x="-3262" y="70223"/>
            <a:ext cx="5904788" cy="760687"/>
            <a:chOff x="-3262" y="70223"/>
            <a:chExt cx="5904788" cy="76068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092B09C-9739-4B23-807F-70B605F178CF}"/>
                </a:ext>
              </a:extLst>
            </p:cNvPr>
            <p:cNvGrpSpPr/>
            <p:nvPr/>
          </p:nvGrpSpPr>
          <p:grpSpPr>
            <a:xfrm>
              <a:off x="-3262" y="70223"/>
              <a:ext cx="5904788" cy="640952"/>
              <a:chOff x="-3263" y="-983128"/>
              <a:chExt cx="6366285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04DBF90-4A2E-41C8-B793-66C1729AFCF5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415622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D1ACC26-2DC4-4660-BF5E-38C15A897C33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48889E8-29C1-4709-9602-58451093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55" y="80460"/>
              <a:ext cx="2402383" cy="75045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01C69BB-5C6A-40C4-9C59-13B6F3E7B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0297" y="73201"/>
              <a:ext cx="3235105" cy="750451"/>
            </a:xfrm>
            <a:prstGeom prst="rect">
              <a:avLst/>
            </a:prstGeom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7338894-53DF-4723-BE2A-CA94A621B69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9" name="Pictur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617564-8D2F-4AEE-A5E4-504BBFEE9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C5BC9C-600E-4C7E-ABBC-A278F196E0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197" y="881893"/>
            <a:ext cx="4691606" cy="64965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C685FE72-FA53-48C3-B071-FF991974E002}"/>
              </a:ext>
            </a:extLst>
          </p:cNvPr>
          <p:cNvSpPr txBox="1"/>
          <p:nvPr/>
        </p:nvSpPr>
        <p:spPr>
          <a:xfrm>
            <a:off x="1273951" y="1566072"/>
            <a:ext cx="96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 (ก๊าซ ของเหลว ของแข็ง), สารที่ทำปฏิกิริยาได้เอง,สารที่ลุกติดไฟได้เองในอากาศ,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สารที่เกิดความร้อนได้เอง,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สารที่สัมผัสน้ำแล้วให้ก๊าซไวไฟ, สารเพอร์ออกไซด์อินทรีย์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5D4D2B-1BFD-43C0-8662-1A5C235CC209}"/>
              </a:ext>
            </a:extLst>
          </p:cNvPr>
          <p:cNvSpPr txBox="1"/>
          <p:nvPr/>
        </p:nvSpPr>
        <p:spPr>
          <a:xfrm>
            <a:off x="845252" y="4009533"/>
            <a:ext cx="108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สารไวไฟ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EC50D6-CAF9-4584-BFED-31AF33E225F8}"/>
              </a:ext>
            </a:extLst>
          </p:cNvPr>
          <p:cNvSpPr txBox="1"/>
          <p:nvPr/>
        </p:nvSpPr>
        <p:spPr>
          <a:xfrm>
            <a:off x="5221871" y="4002606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วัตถุระเบิด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DEB7D37-64B9-42A4-81B0-D2EBD408E93A}"/>
              </a:ext>
            </a:extLst>
          </p:cNvPr>
          <p:cNvSpPr txBox="1"/>
          <p:nvPr/>
        </p:nvSpPr>
        <p:spPr>
          <a:xfrm>
            <a:off x="7124456" y="4066181"/>
            <a:ext cx="2568381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ก๊าซบรรจุภายใต้ความดัน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CE6488CD-89F0-475C-B8A7-591F20D60E97}"/>
              </a:ext>
            </a:extLst>
          </p:cNvPr>
          <p:cNvSpPr/>
          <p:nvPr/>
        </p:nvSpPr>
        <p:spPr>
          <a:xfrm>
            <a:off x="9915334" y="4024033"/>
            <a:ext cx="1616117" cy="427627"/>
          </a:xfrm>
          <a:prstGeom prst="roundRect">
            <a:avLst>
              <a:gd name="adj" fmla="val 50000"/>
            </a:avLst>
          </a:prstGeom>
          <a:solidFill>
            <a:srgbClr val="D64B34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AFD4B3F-A497-47CE-B3DA-CECAD6D0A01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0441" y="2763632"/>
            <a:ext cx="1353610" cy="127157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8BA59371-B58F-4D74-B859-1D245ED78683}"/>
              </a:ext>
            </a:extLst>
          </p:cNvPr>
          <p:cNvSpPr txBox="1"/>
          <p:nvPr/>
        </p:nvSpPr>
        <p:spPr>
          <a:xfrm>
            <a:off x="9801204" y="4086962"/>
            <a:ext cx="1844376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สารกัดกร่อน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5294EB-5BA1-45F3-B909-E16F8A682852}"/>
              </a:ext>
            </a:extLst>
          </p:cNvPr>
          <p:cNvSpPr txBox="1"/>
          <p:nvPr/>
        </p:nvSpPr>
        <p:spPr>
          <a:xfrm>
            <a:off x="6773556" y="5976666"/>
            <a:ext cx="996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ระวัง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CFF69B-0307-4A7F-851B-F761B9538C09}"/>
              </a:ext>
            </a:extLst>
          </p:cNvPr>
          <p:cNvSpPr txBox="1"/>
          <p:nvPr/>
        </p:nvSpPr>
        <p:spPr>
          <a:xfrm>
            <a:off x="8508086" y="5976666"/>
            <a:ext cx="232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อันตรายต่อสิ่งแวดล้อม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8A523A0-23F1-4215-9B81-D100F8C16E1C}"/>
              </a:ext>
            </a:extLst>
          </p:cNvPr>
          <p:cNvSpPr txBox="1"/>
          <p:nvPr/>
        </p:nvSpPr>
        <p:spPr>
          <a:xfrm>
            <a:off x="2865448" y="4009533"/>
            <a:ext cx="177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สารออกซิไดซ์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BAD802D-F460-4D5D-A48E-8AE58B4D47BF}"/>
              </a:ext>
            </a:extLst>
          </p:cNvPr>
          <p:cNvSpPr/>
          <p:nvPr/>
        </p:nvSpPr>
        <p:spPr>
          <a:xfrm>
            <a:off x="-1631" y="0"/>
            <a:ext cx="12195262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20F3642D-B969-4166-A486-7242E6242D14}"/>
              </a:ext>
            </a:extLst>
          </p:cNvPr>
          <p:cNvSpPr/>
          <p:nvPr/>
        </p:nvSpPr>
        <p:spPr>
          <a:xfrm>
            <a:off x="1082040" y="2123995"/>
            <a:ext cx="10027920" cy="3724565"/>
          </a:xfrm>
          <a:prstGeom prst="roundRect">
            <a:avLst>
              <a:gd name="adj" fmla="val 8182"/>
            </a:avLst>
          </a:prstGeom>
          <a:solidFill>
            <a:schemeClr val="bg1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25400" dist="508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ABC6EBB3-6A3A-480E-BF98-1CFC498CF01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398" y="1952682"/>
            <a:ext cx="555229" cy="555229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A8F69E7D-3B79-43E6-8F40-E147B6264241}"/>
              </a:ext>
            </a:extLst>
          </p:cNvPr>
          <p:cNvSpPr/>
          <p:nvPr/>
        </p:nvSpPr>
        <p:spPr>
          <a:xfrm>
            <a:off x="4424338" y="3515910"/>
            <a:ext cx="66424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ความเป็นอันตรายต่อสิ่งแวดล้อมต่อสิ่งแวดล้อมในน้ำ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(ทั้งเฉียบพลันและเรื้อรัง)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66E47AFD-0273-4D50-A7C3-CD8C9B25566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519669" y="2396982"/>
            <a:ext cx="2630251" cy="2597041"/>
          </a:xfrm>
          <a:prstGeom prst="rect">
            <a:avLst/>
          </a:prstGeom>
        </p:spPr>
      </p:pic>
      <p:grpSp>
        <p:nvGrpSpPr>
          <p:cNvPr id="69" name="Group 68">
            <a:extLst>
              <a:ext uri="{FF2B5EF4-FFF2-40B4-BE49-F238E27FC236}">
                <a16:creationId xmlns:a16="http://schemas.microsoft.com/office/drawing/2014/main" id="{3CA89D73-C682-4D9B-9924-E400AAE51BB0}"/>
              </a:ext>
            </a:extLst>
          </p:cNvPr>
          <p:cNvGrpSpPr/>
          <p:nvPr/>
        </p:nvGrpSpPr>
        <p:grpSpPr>
          <a:xfrm>
            <a:off x="1508657" y="5026376"/>
            <a:ext cx="2719026" cy="584775"/>
            <a:chOff x="7459680" y="7791761"/>
            <a:chExt cx="2719026" cy="584775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0E70AE75-02FE-4808-B18F-D951D6930512}"/>
                </a:ext>
              </a:extLst>
            </p:cNvPr>
            <p:cNvSpPr/>
            <p:nvPr/>
          </p:nvSpPr>
          <p:spPr>
            <a:xfrm>
              <a:off x="7459680" y="7814591"/>
              <a:ext cx="2719026" cy="427627"/>
            </a:xfrm>
            <a:prstGeom prst="roundRect">
              <a:avLst>
                <a:gd name="adj" fmla="val 50000"/>
              </a:avLst>
            </a:prstGeom>
            <a:solidFill>
              <a:srgbClr val="D64B34">
                <a:alpha val="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B646AAE-DE9F-46CB-855E-16E62785BA26}"/>
                </a:ext>
              </a:extLst>
            </p:cNvPr>
            <p:cNvSpPr txBox="1"/>
            <p:nvPr/>
          </p:nvSpPr>
          <p:spPr>
            <a:xfrm>
              <a:off x="7532031" y="7791761"/>
              <a:ext cx="26005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อันตรายต่อสิ่งแวดล้อม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365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กลุ่ม 4">
            <a:extLst>
              <a:ext uri="{FF2B5EF4-FFF2-40B4-BE49-F238E27FC236}">
                <a16:creationId xmlns:a16="http://schemas.microsoft.com/office/drawing/2014/main" id="{6BB961FD-0DF7-402D-A829-861A93F43478}"/>
              </a:ext>
            </a:extLst>
          </p:cNvPr>
          <p:cNvGrpSpPr/>
          <p:nvPr/>
        </p:nvGrpSpPr>
        <p:grpSpPr>
          <a:xfrm>
            <a:off x="5257037" y="2696836"/>
            <a:ext cx="6118453" cy="669008"/>
            <a:chOff x="2115662" y="3062366"/>
            <a:chExt cx="6108978" cy="728815"/>
          </a:xfrm>
        </p:grpSpPr>
        <p:sp>
          <p:nvSpPr>
            <p:cNvPr id="40" name="Rectangle: Rounded Corners 23">
              <a:extLst>
                <a:ext uri="{FF2B5EF4-FFF2-40B4-BE49-F238E27FC236}">
                  <a16:creationId xmlns:a16="http://schemas.microsoft.com/office/drawing/2014/main" id="{86EB10F4-DF66-448D-9729-935A02A4011B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6" name="Rectangle: Rounded Corners 83">
              <a:extLst>
                <a:ext uri="{FF2B5EF4-FFF2-40B4-BE49-F238E27FC236}">
                  <a16:creationId xmlns:a16="http://schemas.microsoft.com/office/drawing/2014/main" id="{D1F8A3FF-EAD1-43CD-B7F6-E214BF42A33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7" name="Rectangle 88">
              <a:extLst>
                <a:ext uri="{FF2B5EF4-FFF2-40B4-BE49-F238E27FC236}">
                  <a16:creationId xmlns:a16="http://schemas.microsoft.com/office/drawing/2014/main" id="{79D7A549-5C45-4836-AFFB-D9632DFD8FE0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0" name="Rectangle 29">
              <a:extLst>
                <a:ext uri="{FF2B5EF4-FFF2-40B4-BE49-F238E27FC236}">
                  <a16:creationId xmlns:a16="http://schemas.microsoft.com/office/drawing/2014/main" id="{626D0393-EA72-4185-8FEF-264C7BF2CAD2}"/>
                </a:ext>
              </a:extLst>
            </p:cNvPr>
            <p:cNvSpPr/>
            <p:nvPr/>
          </p:nvSpPr>
          <p:spPr>
            <a:xfrm>
              <a:off x="2765655" y="3075196"/>
              <a:ext cx="5143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สัญลักษณ์เพื่อสื่อสารความเป็นอันตราย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1" name="กลุ่ม 2">
            <a:extLst>
              <a:ext uri="{FF2B5EF4-FFF2-40B4-BE49-F238E27FC236}">
                <a16:creationId xmlns:a16="http://schemas.microsoft.com/office/drawing/2014/main" id="{5EC643E8-9481-48B9-8014-172A6544E62F}"/>
              </a:ext>
            </a:extLst>
          </p:cNvPr>
          <p:cNvGrpSpPr/>
          <p:nvPr/>
        </p:nvGrpSpPr>
        <p:grpSpPr>
          <a:xfrm>
            <a:off x="5257037" y="3448357"/>
            <a:ext cx="6108935" cy="679318"/>
            <a:chOff x="2110199" y="3860611"/>
            <a:chExt cx="6655045" cy="740046"/>
          </a:xfrm>
        </p:grpSpPr>
        <p:sp>
          <p:nvSpPr>
            <p:cNvPr id="62" name="Rectangle: Rounded Corners 24">
              <a:extLst>
                <a:ext uri="{FF2B5EF4-FFF2-40B4-BE49-F238E27FC236}">
                  <a16:creationId xmlns:a16="http://schemas.microsoft.com/office/drawing/2014/main" id="{A3894449-CCA8-4E88-95DF-2BFA413CEEAB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3" name="Rectangle: Rounded Corners 93">
              <a:extLst>
                <a:ext uri="{FF2B5EF4-FFF2-40B4-BE49-F238E27FC236}">
                  <a16:creationId xmlns:a16="http://schemas.microsoft.com/office/drawing/2014/main" id="{0A7123D2-87FA-49ED-BE25-8032D964AEC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4" name="Rectangle 94">
              <a:extLst>
                <a:ext uri="{FF2B5EF4-FFF2-40B4-BE49-F238E27FC236}">
                  <a16:creationId xmlns:a16="http://schemas.microsoft.com/office/drawing/2014/main" id="{AC0BB0B2-7B57-49FF-B762-76C4BAD73115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id="{E3AD8B57-259F-4DD8-AF03-C05689F9C498}"/>
                </a:ext>
              </a:extLst>
            </p:cNvPr>
            <p:cNvSpPr/>
            <p:nvPr/>
          </p:nvSpPr>
          <p:spPr>
            <a:xfrm>
              <a:off x="2830212" y="3884672"/>
              <a:ext cx="5606661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ชื่อผลิตภัณฑ์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04FAF4F0-FC73-4D22-BE8B-484879258F8B}"/>
              </a:ext>
            </a:extLst>
          </p:cNvPr>
          <p:cNvGrpSpPr/>
          <p:nvPr/>
        </p:nvGrpSpPr>
        <p:grpSpPr>
          <a:xfrm>
            <a:off x="5257037" y="4159709"/>
            <a:ext cx="6108933" cy="679734"/>
            <a:chOff x="2110201" y="4663949"/>
            <a:chExt cx="6655043" cy="740500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B668C8DD-DE20-4057-B12E-B99B11695FE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43859606-1371-4B13-B6D7-D89C3E2C0C0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4F73EA43-581A-4B27-A1F0-AC09D906A9CF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1C621B3D-42D4-4D95-80BC-EF40848215F7}"/>
                </a:ext>
              </a:extLst>
            </p:cNvPr>
            <p:cNvSpPr/>
            <p:nvPr/>
          </p:nvSpPr>
          <p:spPr>
            <a:xfrm>
              <a:off x="2860061" y="4688464"/>
              <a:ext cx="5576814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ข้อมูลโภชนาการ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1" name="กลุ่ม 4">
            <a:extLst>
              <a:ext uri="{FF2B5EF4-FFF2-40B4-BE49-F238E27FC236}">
                <a16:creationId xmlns:a16="http://schemas.microsoft.com/office/drawing/2014/main" id="{B7462155-82EA-4EE0-A85E-71EA31725F95}"/>
              </a:ext>
            </a:extLst>
          </p:cNvPr>
          <p:cNvGrpSpPr/>
          <p:nvPr/>
        </p:nvGrpSpPr>
        <p:grpSpPr>
          <a:xfrm>
            <a:off x="5257037" y="2696836"/>
            <a:ext cx="6118453" cy="669008"/>
            <a:chOff x="2115662" y="3062366"/>
            <a:chExt cx="6108978" cy="728815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F2630DD5-4820-49E1-9802-C1335D8CDA15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F2CBF373-D35C-4F77-8A52-65D614DE583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82FAE759-55D9-4868-B7FC-184C31543E14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8A167248-46A9-470E-A8B6-1B697A2A0972}"/>
                </a:ext>
              </a:extLst>
            </p:cNvPr>
            <p:cNvSpPr/>
            <p:nvPr/>
          </p:nvSpPr>
          <p:spPr>
            <a:xfrm>
              <a:off x="2765655" y="3075196"/>
              <a:ext cx="5143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สัญลักษณ์เพื่อสื่อสารความเป็นอันตราย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กลุ่ม 2">
            <a:extLst>
              <a:ext uri="{FF2B5EF4-FFF2-40B4-BE49-F238E27FC236}">
                <a16:creationId xmlns:a16="http://schemas.microsoft.com/office/drawing/2014/main" id="{1339FCD9-39E1-4865-B738-A0B1E05BFAD8}"/>
              </a:ext>
            </a:extLst>
          </p:cNvPr>
          <p:cNvGrpSpPr/>
          <p:nvPr/>
        </p:nvGrpSpPr>
        <p:grpSpPr>
          <a:xfrm>
            <a:off x="5257037" y="3448357"/>
            <a:ext cx="6108935" cy="679318"/>
            <a:chOff x="2110199" y="3860611"/>
            <a:chExt cx="6655045" cy="740046"/>
          </a:xfrm>
        </p:grpSpPr>
        <p:sp>
          <p:nvSpPr>
            <p:cNvPr id="47" name="Rectangle: Rounded Corners 24">
              <a:extLst>
                <a:ext uri="{FF2B5EF4-FFF2-40B4-BE49-F238E27FC236}">
                  <a16:creationId xmlns:a16="http://schemas.microsoft.com/office/drawing/2014/main" id="{F3E5543B-E8F2-4395-9260-3D45B586E09F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8" name="Rectangle: Rounded Corners 93">
              <a:extLst>
                <a:ext uri="{FF2B5EF4-FFF2-40B4-BE49-F238E27FC236}">
                  <a16:creationId xmlns:a16="http://schemas.microsoft.com/office/drawing/2014/main" id="{5179C0A1-6BD7-4AAB-A9E8-EE0DE3F4EE7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9" name="Rectangle 94">
              <a:extLst>
                <a:ext uri="{FF2B5EF4-FFF2-40B4-BE49-F238E27FC236}">
                  <a16:creationId xmlns:a16="http://schemas.microsoft.com/office/drawing/2014/main" id="{72BFEAF3-19D6-4C00-BEBD-F5E50D67C621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30">
              <a:extLst>
                <a:ext uri="{FF2B5EF4-FFF2-40B4-BE49-F238E27FC236}">
                  <a16:creationId xmlns:a16="http://schemas.microsoft.com/office/drawing/2014/main" id="{9D82E90A-0C6F-408C-986B-10909E84D208}"/>
                </a:ext>
              </a:extLst>
            </p:cNvPr>
            <p:cNvSpPr/>
            <p:nvPr/>
          </p:nvSpPr>
          <p:spPr>
            <a:xfrm>
              <a:off x="2830212" y="3884672"/>
              <a:ext cx="5606661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ชื่อผลิตภัณฑ์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28322BA7-CB0F-4824-A257-F9C473386189}"/>
              </a:ext>
            </a:extLst>
          </p:cNvPr>
          <p:cNvGrpSpPr/>
          <p:nvPr/>
        </p:nvGrpSpPr>
        <p:grpSpPr>
          <a:xfrm>
            <a:off x="5257037" y="4159709"/>
            <a:ext cx="6108933" cy="679734"/>
            <a:chOff x="2110201" y="4663949"/>
            <a:chExt cx="6655043" cy="740500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774F640A-3631-486D-AA47-C3F8D231D5A0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3" name="Rectangle: Rounded Corners 104">
              <a:extLst>
                <a:ext uri="{FF2B5EF4-FFF2-40B4-BE49-F238E27FC236}">
                  <a16:creationId xmlns:a16="http://schemas.microsoft.com/office/drawing/2014/main" id="{9DD89E0B-4BE7-42F0-949A-BD3D3910C528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4" name="Rectangle 107">
              <a:extLst>
                <a:ext uri="{FF2B5EF4-FFF2-40B4-BE49-F238E27FC236}">
                  <a16:creationId xmlns:a16="http://schemas.microsoft.com/office/drawing/2014/main" id="{780E87CC-0815-4645-A0B3-307B328F0DED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31">
              <a:extLst>
                <a:ext uri="{FF2B5EF4-FFF2-40B4-BE49-F238E27FC236}">
                  <a16:creationId xmlns:a16="http://schemas.microsoft.com/office/drawing/2014/main" id="{836BCF78-74F0-450C-B668-EA31540F4996}"/>
                </a:ext>
              </a:extLst>
            </p:cNvPr>
            <p:cNvSpPr/>
            <p:nvPr/>
          </p:nvSpPr>
          <p:spPr>
            <a:xfrm>
              <a:off x="2860061" y="4688464"/>
              <a:ext cx="5576814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ข้อมูลโภชนาการ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AA9488EC-E266-4A79-8F48-66DD74B84FE4}"/>
              </a:ext>
            </a:extLst>
          </p:cNvPr>
          <p:cNvSpPr/>
          <p:nvPr/>
        </p:nvSpPr>
        <p:spPr>
          <a:xfrm>
            <a:off x="4769763" y="1827825"/>
            <a:ext cx="6436426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ฉลากของผลิตภัณฑ์ในรูป ไม่จำเป็นต้องระบุอะไร</a:t>
            </a:r>
          </a:p>
        </p:txBody>
      </p:sp>
      <p:pic>
        <p:nvPicPr>
          <p:cNvPr id="39" name="ถัดไป">
            <a:hlinkClick r:id="rId2" action="ppaction://hlinksldjump"/>
            <a:extLst>
              <a:ext uri="{FF2B5EF4-FFF2-40B4-BE49-F238E27FC236}">
                <a16:creationId xmlns:a16="http://schemas.microsoft.com/office/drawing/2014/main" id="{37CD77FA-6467-41E9-9EB4-E932AAAFE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124600"/>
            <a:ext cx="934930" cy="48336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17983B4-D167-4D4F-9EAA-6977561A75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9" name="Picture 5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C46E0ED-0E41-40BF-BE23-5142726177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2287C4EB-639E-4745-AF0A-212A0A3872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49" y="705019"/>
            <a:ext cx="3754714" cy="504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6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2A50C1CA-5751-4F01-97B7-27A46DB3F368}"/>
              </a:ext>
            </a:extLst>
          </p:cNvPr>
          <p:cNvSpPr/>
          <p:nvPr/>
        </p:nvSpPr>
        <p:spPr>
          <a:xfrm>
            <a:off x="2952342" y="2712909"/>
            <a:ext cx="2764072" cy="2242361"/>
          </a:xfrm>
          <a:prstGeom prst="roundRect">
            <a:avLst>
              <a:gd name="adj" fmla="val 10792"/>
            </a:avLst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5A75117C-5A7A-487D-BB8C-4D21EB4D928E}"/>
              </a:ext>
            </a:extLst>
          </p:cNvPr>
          <p:cNvSpPr/>
          <p:nvPr/>
        </p:nvSpPr>
        <p:spPr>
          <a:xfrm>
            <a:off x="2906808" y="4585532"/>
            <a:ext cx="2855140" cy="86142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Top Corners Rounded 55">
            <a:extLst>
              <a:ext uri="{FF2B5EF4-FFF2-40B4-BE49-F238E27FC236}">
                <a16:creationId xmlns:a16="http://schemas.microsoft.com/office/drawing/2014/main" id="{562D5BBC-5C33-495C-846E-B118FF9292E5}"/>
              </a:ext>
            </a:extLst>
          </p:cNvPr>
          <p:cNvSpPr/>
          <p:nvPr/>
        </p:nvSpPr>
        <p:spPr>
          <a:xfrm>
            <a:off x="196721" y="5838332"/>
            <a:ext cx="5717036" cy="101966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5046FC3-8EE4-468E-A976-5B5295C90A0B}"/>
              </a:ext>
            </a:extLst>
          </p:cNvPr>
          <p:cNvSpPr txBox="1"/>
          <p:nvPr/>
        </p:nvSpPr>
        <p:spPr>
          <a:xfrm>
            <a:off x="4423109" y="876643"/>
            <a:ext cx="3345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10354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หน่วยที่ 3 ดูแลสุขภาพ</a:t>
            </a:r>
            <a:endParaRPr lang="en-US" sz="4000" b="1" dirty="0">
              <a:solidFill>
                <a:srgbClr val="103547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9C1E943-1DEF-4FC3-A16F-86DED10BC32C}"/>
              </a:ext>
            </a:extLst>
          </p:cNvPr>
          <p:cNvCxnSpPr>
            <a:cxnSpLocks/>
          </p:cNvCxnSpPr>
          <p:nvPr/>
        </p:nvCxnSpPr>
        <p:spPr>
          <a:xfrm flipH="1">
            <a:off x="435330" y="1219536"/>
            <a:ext cx="3923267" cy="0"/>
          </a:xfrm>
          <a:prstGeom prst="line">
            <a:avLst/>
          </a:prstGeom>
          <a:ln w="69850">
            <a:solidFill>
              <a:schemeClr val="accent5">
                <a:lumMod val="20000"/>
                <a:lumOff val="80000"/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04D90FCB-3869-4452-B9E4-8DB217C3F4AE}"/>
              </a:ext>
            </a:extLst>
          </p:cNvPr>
          <p:cNvCxnSpPr>
            <a:cxnSpLocks/>
          </p:cNvCxnSpPr>
          <p:nvPr/>
        </p:nvCxnSpPr>
        <p:spPr>
          <a:xfrm flipH="1">
            <a:off x="7788921" y="1219536"/>
            <a:ext cx="3956509" cy="0"/>
          </a:xfrm>
          <a:prstGeom prst="line">
            <a:avLst/>
          </a:prstGeom>
          <a:ln w="69850">
            <a:solidFill>
              <a:schemeClr val="accent5">
                <a:lumMod val="20000"/>
                <a:lumOff val="80000"/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73">
            <a:extLst>
              <a:ext uri="{FF2B5EF4-FFF2-40B4-BE49-F238E27FC236}">
                <a16:creationId xmlns:a16="http://schemas.microsoft.com/office/drawing/2014/main" id="{26A9F617-A006-4CF1-95AF-1983CC248E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5" name="Picture 7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38E03-5C97-4973-9AEA-14AFF9727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B90D6F8-FD75-43C9-AFEB-B3013E763452}"/>
              </a:ext>
            </a:extLst>
          </p:cNvPr>
          <p:cNvCxnSpPr>
            <a:cxnSpLocks/>
          </p:cNvCxnSpPr>
          <p:nvPr/>
        </p:nvCxnSpPr>
        <p:spPr>
          <a:xfrm>
            <a:off x="6096000" y="1732400"/>
            <a:ext cx="0" cy="4873732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3EB5037-FCC5-442D-97EE-5C57E253F43F}"/>
              </a:ext>
            </a:extLst>
          </p:cNvPr>
          <p:cNvGrpSpPr/>
          <p:nvPr/>
        </p:nvGrpSpPr>
        <p:grpSpPr>
          <a:xfrm>
            <a:off x="1620714" y="1449110"/>
            <a:ext cx="2844797" cy="584775"/>
            <a:chOff x="1765300" y="1707790"/>
            <a:chExt cx="2844797" cy="584775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0996DCEB-03F7-4A2F-A519-92239A726E00}"/>
                </a:ext>
              </a:extLst>
            </p:cNvPr>
            <p:cNvSpPr/>
            <p:nvPr/>
          </p:nvSpPr>
          <p:spPr>
            <a:xfrm>
              <a:off x="1765300" y="2000177"/>
              <a:ext cx="2844797" cy="12229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7D0B0DB-A2EF-49F2-BAC3-18D363384A3B}"/>
                </a:ext>
              </a:extLst>
            </p:cNvPr>
            <p:cNvSpPr/>
            <p:nvPr/>
          </p:nvSpPr>
          <p:spPr>
            <a:xfrm>
              <a:off x="1857907" y="1707790"/>
              <a:ext cx="264527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สิ่งแวดล้อมกับสุขภาพ</a:t>
              </a:r>
              <a:endParaRPr lang="en-US" sz="3200" b="1" dirty="0">
                <a:solidFill>
                  <a:schemeClr val="accent2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49CCD7D-6609-45BB-9B9C-120C2F7FA974}"/>
              </a:ext>
            </a:extLst>
          </p:cNvPr>
          <p:cNvGrpSpPr/>
          <p:nvPr/>
        </p:nvGrpSpPr>
        <p:grpSpPr>
          <a:xfrm>
            <a:off x="7380909" y="1449110"/>
            <a:ext cx="3535958" cy="584775"/>
            <a:chOff x="7380909" y="1449110"/>
            <a:chExt cx="3535958" cy="584775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92C44369-EF56-4F0B-9FB7-84F9F1C61812}"/>
                </a:ext>
              </a:extLst>
            </p:cNvPr>
            <p:cNvSpPr/>
            <p:nvPr/>
          </p:nvSpPr>
          <p:spPr>
            <a:xfrm>
              <a:off x="7380909" y="1741497"/>
              <a:ext cx="3535958" cy="12229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92980BD4-44FB-45A8-BAFA-F54FF22F45B1}"/>
                </a:ext>
              </a:extLst>
            </p:cNvPr>
            <p:cNvSpPr/>
            <p:nvPr/>
          </p:nvSpPr>
          <p:spPr>
            <a:xfrm>
              <a:off x="7466436" y="1449110"/>
              <a:ext cx="335059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สภาวะอารมณ์และความรู้สึก</a:t>
              </a:r>
              <a:endParaRPr lang="en-US" sz="3200" b="1" dirty="0">
                <a:solidFill>
                  <a:schemeClr val="accent2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89" name="TextBox 14">
            <a:extLst>
              <a:ext uri="{FF2B5EF4-FFF2-40B4-BE49-F238E27FC236}">
                <a16:creationId xmlns:a16="http://schemas.microsoft.com/office/drawing/2014/main" id="{BAEF32B5-C485-4ABF-BF2C-3FDBC792EBF5}"/>
              </a:ext>
            </a:extLst>
          </p:cNvPr>
          <p:cNvSpPr txBox="1"/>
          <p:nvPr/>
        </p:nvSpPr>
        <p:spPr>
          <a:xfrm>
            <a:off x="84064" y="2112051"/>
            <a:ext cx="3486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สิ่งแวดล้อมที่ไม่ดีกับสุขภาพ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725E7FE2-8B4C-43B1-A641-A12CE3AB1002}"/>
              </a:ext>
            </a:extLst>
          </p:cNvPr>
          <p:cNvSpPr txBox="1"/>
          <p:nvPr/>
        </p:nvSpPr>
        <p:spPr>
          <a:xfrm>
            <a:off x="3148505" y="4674460"/>
            <a:ext cx="242018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เกิดการเจ็บป่วยได้ง่าย</a:t>
            </a:r>
          </a:p>
          <a:p>
            <a:pPr algn="ctr">
              <a:lnSpc>
                <a:spcPct val="80000"/>
              </a:lnSpc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สุขภาพไม่แข็งแรง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1" name="TextBox 14">
            <a:extLst>
              <a:ext uri="{FF2B5EF4-FFF2-40B4-BE49-F238E27FC236}">
                <a16:creationId xmlns:a16="http://schemas.microsoft.com/office/drawing/2014/main" id="{1768D722-4D06-47AC-86F1-59FB06B71E00}"/>
              </a:ext>
            </a:extLst>
          </p:cNvPr>
          <p:cNvSpPr txBox="1"/>
          <p:nvPr/>
        </p:nvSpPr>
        <p:spPr>
          <a:xfrm>
            <a:off x="798594" y="2603077"/>
            <a:ext cx="178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อากาศเป็นพิษ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2" name="TextBox 16">
            <a:extLst>
              <a:ext uri="{FF2B5EF4-FFF2-40B4-BE49-F238E27FC236}">
                <a16:creationId xmlns:a16="http://schemas.microsoft.com/office/drawing/2014/main" id="{5251E196-FB24-4E47-9E55-4CB7BEB1D90E}"/>
              </a:ext>
            </a:extLst>
          </p:cNvPr>
          <p:cNvSpPr txBox="1"/>
          <p:nvPr/>
        </p:nvSpPr>
        <p:spPr>
          <a:xfrm>
            <a:off x="791011" y="3146599"/>
            <a:ext cx="178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สารพิษ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3" name="TextBox 18">
            <a:extLst>
              <a:ext uri="{FF2B5EF4-FFF2-40B4-BE49-F238E27FC236}">
                <a16:creationId xmlns:a16="http://schemas.microsoft.com/office/drawing/2014/main" id="{8F67D60B-C84D-440B-9FDA-1AE88D542E30}"/>
              </a:ext>
            </a:extLst>
          </p:cNvPr>
          <p:cNvSpPr txBox="1"/>
          <p:nvPr/>
        </p:nvSpPr>
        <p:spPr>
          <a:xfrm>
            <a:off x="798594" y="3742265"/>
            <a:ext cx="178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ขยะมูลฝอย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4" name="TextBox 20">
            <a:extLst>
              <a:ext uri="{FF2B5EF4-FFF2-40B4-BE49-F238E27FC236}">
                <a16:creationId xmlns:a16="http://schemas.microsoft.com/office/drawing/2014/main" id="{468BD399-4DFC-43F0-8D3F-24CD980B2C7C}"/>
              </a:ext>
            </a:extLst>
          </p:cNvPr>
          <p:cNvSpPr txBox="1"/>
          <p:nvPr/>
        </p:nvSpPr>
        <p:spPr>
          <a:xfrm>
            <a:off x="798594" y="4403037"/>
            <a:ext cx="178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น้ำเน่าเสีย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5" name="TextBox 22">
            <a:extLst>
              <a:ext uri="{FF2B5EF4-FFF2-40B4-BE49-F238E27FC236}">
                <a16:creationId xmlns:a16="http://schemas.microsoft.com/office/drawing/2014/main" id="{280888CA-AE30-4194-BACD-0AD83291723A}"/>
              </a:ext>
            </a:extLst>
          </p:cNvPr>
          <p:cNvSpPr txBox="1"/>
          <p:nvPr/>
        </p:nvSpPr>
        <p:spPr>
          <a:xfrm>
            <a:off x="798594" y="5026626"/>
            <a:ext cx="178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ปัญหาทางเสียง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6" name="TextBox 22">
            <a:extLst>
              <a:ext uri="{FF2B5EF4-FFF2-40B4-BE49-F238E27FC236}">
                <a16:creationId xmlns:a16="http://schemas.microsoft.com/office/drawing/2014/main" id="{396E479A-C419-4E50-8FD9-B62912B29C9A}"/>
              </a:ext>
            </a:extLst>
          </p:cNvPr>
          <p:cNvSpPr txBox="1"/>
          <p:nvPr/>
        </p:nvSpPr>
        <p:spPr>
          <a:xfrm>
            <a:off x="541788" y="5906476"/>
            <a:ext cx="5026901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การอยู่ในสิ่งแวดล้อมที่ดี จะทำให้สุขภาพแข็งแรง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เสี่ยงกับการเจ็บป่วยได้น้อยลง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0" name="กล่องข้อความ 27">
            <a:extLst>
              <a:ext uri="{FF2B5EF4-FFF2-40B4-BE49-F238E27FC236}">
                <a16:creationId xmlns:a16="http://schemas.microsoft.com/office/drawing/2014/main" id="{2EB7398C-312B-4250-B725-947EC05374F4}"/>
              </a:ext>
            </a:extLst>
          </p:cNvPr>
          <p:cNvSpPr txBox="1"/>
          <p:nvPr/>
        </p:nvSpPr>
        <p:spPr>
          <a:xfrm>
            <a:off x="6153860" y="2054471"/>
            <a:ext cx="3257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        สภาวะอารมณ์</a:t>
            </a:r>
            <a:r>
              <a:rPr lang="th-TH" u="sng" dirty="0">
                <a:solidFill>
                  <a:schemeClr val="accent6">
                    <a:lumMod val="75000"/>
                  </a:schemeClr>
                </a:solidFill>
              </a:rPr>
              <a:t>เชิงบวก</a:t>
            </a:r>
          </a:p>
        </p:txBody>
      </p:sp>
      <p:sp>
        <p:nvSpPr>
          <p:cNvPr id="111" name="กล่องข้อความ 28">
            <a:extLst>
              <a:ext uri="{FF2B5EF4-FFF2-40B4-BE49-F238E27FC236}">
                <a16:creationId xmlns:a16="http://schemas.microsoft.com/office/drawing/2014/main" id="{9EB6A97E-9195-4594-BB7B-4646FF460E78}"/>
              </a:ext>
            </a:extLst>
          </p:cNvPr>
          <p:cNvSpPr txBox="1"/>
          <p:nvPr/>
        </p:nvSpPr>
        <p:spPr>
          <a:xfrm>
            <a:off x="6140277" y="4365197"/>
            <a:ext cx="3257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       สภาวะอารมณ์</a:t>
            </a:r>
            <a:r>
              <a:rPr lang="th-TH" u="sng" dirty="0">
                <a:solidFill>
                  <a:srgbClr val="D64B34"/>
                </a:solidFill>
              </a:rPr>
              <a:t>เชิงลบ</a:t>
            </a:r>
          </a:p>
        </p:txBody>
      </p:sp>
      <p:sp>
        <p:nvSpPr>
          <p:cNvPr id="112" name="TextBox 1">
            <a:extLst>
              <a:ext uri="{FF2B5EF4-FFF2-40B4-BE49-F238E27FC236}">
                <a16:creationId xmlns:a16="http://schemas.microsoft.com/office/drawing/2014/main" id="{5423E700-E8F4-4B73-A417-34239385C005}"/>
              </a:ext>
            </a:extLst>
          </p:cNvPr>
          <p:cNvSpPr txBox="1"/>
          <p:nvPr/>
        </p:nvSpPr>
        <p:spPr>
          <a:xfrm>
            <a:off x="8377876" y="2501141"/>
            <a:ext cx="325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ส่งผลดีต่อสุขภาพกายและจิตใจ</a:t>
            </a:r>
            <a:endParaRPr lang="en-US" dirty="0"/>
          </a:p>
        </p:txBody>
      </p:sp>
      <p:sp>
        <p:nvSpPr>
          <p:cNvPr id="113" name="TextBox 1">
            <a:extLst>
              <a:ext uri="{FF2B5EF4-FFF2-40B4-BE49-F238E27FC236}">
                <a16:creationId xmlns:a16="http://schemas.microsoft.com/office/drawing/2014/main" id="{36F9E067-CEF5-4AD9-9CAA-6D620C2157EF}"/>
              </a:ext>
            </a:extLst>
          </p:cNvPr>
          <p:cNvSpPr txBox="1"/>
          <p:nvPr/>
        </p:nvSpPr>
        <p:spPr>
          <a:xfrm>
            <a:off x="8377876" y="2922045"/>
            <a:ext cx="2994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ไม่มีความเครียด</a:t>
            </a:r>
            <a:endParaRPr lang="en-US" dirty="0"/>
          </a:p>
        </p:txBody>
      </p:sp>
      <p:sp>
        <p:nvSpPr>
          <p:cNvPr id="114" name="TextBox 1">
            <a:extLst>
              <a:ext uri="{FF2B5EF4-FFF2-40B4-BE49-F238E27FC236}">
                <a16:creationId xmlns:a16="http://schemas.microsoft.com/office/drawing/2014/main" id="{5B026CCE-0D39-4894-BB85-D6947CC36D6E}"/>
              </a:ext>
            </a:extLst>
          </p:cNvPr>
          <p:cNvSpPr txBox="1"/>
          <p:nvPr/>
        </p:nvSpPr>
        <p:spPr>
          <a:xfrm>
            <a:off x="8377876" y="3342949"/>
            <a:ext cx="2994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เติบโตอย่างแข็งแรง ร่าเริง</a:t>
            </a:r>
            <a:endParaRPr lang="en-US" dirty="0"/>
          </a:p>
        </p:txBody>
      </p:sp>
      <p:sp>
        <p:nvSpPr>
          <p:cNvPr id="115" name="TextBox 1">
            <a:extLst>
              <a:ext uri="{FF2B5EF4-FFF2-40B4-BE49-F238E27FC236}">
                <a16:creationId xmlns:a16="http://schemas.microsoft.com/office/drawing/2014/main" id="{51898974-92C8-425C-BFE1-0A306477DFBA}"/>
              </a:ext>
            </a:extLst>
          </p:cNvPr>
          <p:cNvSpPr txBox="1"/>
          <p:nvPr/>
        </p:nvSpPr>
        <p:spPr>
          <a:xfrm>
            <a:off x="8377876" y="3763852"/>
            <a:ext cx="2994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เป็นที่รักของคนรอบข้าง</a:t>
            </a:r>
            <a:endParaRPr lang="en-US" dirty="0"/>
          </a:p>
        </p:txBody>
      </p:sp>
      <p:sp>
        <p:nvSpPr>
          <p:cNvPr id="116" name="TextBox 1">
            <a:extLst>
              <a:ext uri="{FF2B5EF4-FFF2-40B4-BE49-F238E27FC236}">
                <a16:creationId xmlns:a16="http://schemas.microsoft.com/office/drawing/2014/main" id="{9EA0B5F1-6C3C-4D72-9C3E-B665C8923DCB}"/>
              </a:ext>
            </a:extLst>
          </p:cNvPr>
          <p:cNvSpPr txBox="1"/>
          <p:nvPr/>
        </p:nvSpPr>
        <p:spPr>
          <a:xfrm>
            <a:off x="8377876" y="4825649"/>
            <a:ext cx="3350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ส่งผลเสียต่อสุขภาพกายและจิตใจ</a:t>
            </a:r>
            <a:endParaRPr lang="en-US" dirty="0"/>
          </a:p>
        </p:txBody>
      </p:sp>
      <p:sp>
        <p:nvSpPr>
          <p:cNvPr id="117" name="TextBox 1">
            <a:extLst>
              <a:ext uri="{FF2B5EF4-FFF2-40B4-BE49-F238E27FC236}">
                <a16:creationId xmlns:a16="http://schemas.microsoft.com/office/drawing/2014/main" id="{76EBA6FE-C371-43BA-823A-146E41C0F0F8}"/>
              </a:ext>
            </a:extLst>
          </p:cNvPr>
          <p:cNvSpPr txBox="1"/>
          <p:nvPr/>
        </p:nvSpPr>
        <p:spPr>
          <a:xfrm>
            <a:off x="8377876" y="5248399"/>
            <a:ext cx="3350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มีความเครียด สุขภาพจิตหม่นหมอง </a:t>
            </a:r>
            <a:endParaRPr lang="en-US" dirty="0"/>
          </a:p>
        </p:txBody>
      </p:sp>
      <p:sp>
        <p:nvSpPr>
          <p:cNvPr id="118" name="TextBox 1">
            <a:extLst>
              <a:ext uri="{FF2B5EF4-FFF2-40B4-BE49-F238E27FC236}">
                <a16:creationId xmlns:a16="http://schemas.microsoft.com/office/drawing/2014/main" id="{1AE5E364-331D-49CB-B9DA-BBF9C155E4A2}"/>
              </a:ext>
            </a:extLst>
          </p:cNvPr>
          <p:cNvSpPr txBox="1"/>
          <p:nvPr/>
        </p:nvSpPr>
        <p:spPr>
          <a:xfrm>
            <a:off x="8377876" y="5651954"/>
            <a:ext cx="3350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เกิดโรคภัยไข้เจ็บง่าย</a:t>
            </a:r>
            <a:endParaRPr lang="en-US" dirty="0"/>
          </a:p>
        </p:txBody>
      </p:sp>
      <p:sp>
        <p:nvSpPr>
          <p:cNvPr id="119" name="TextBox 1">
            <a:extLst>
              <a:ext uri="{FF2B5EF4-FFF2-40B4-BE49-F238E27FC236}">
                <a16:creationId xmlns:a16="http://schemas.microsoft.com/office/drawing/2014/main" id="{BC26DC6B-F58D-41BB-8C25-5B03F67DD422}"/>
              </a:ext>
            </a:extLst>
          </p:cNvPr>
          <p:cNvSpPr txBox="1"/>
          <p:nvPr/>
        </p:nvSpPr>
        <p:spPr>
          <a:xfrm>
            <a:off x="8377876" y="6088204"/>
            <a:ext cx="326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400"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</a:lstStyle>
          <a:p>
            <a:r>
              <a:rPr lang="th-TH" dirty="0"/>
              <a:t>ไม่เข้าหาผู้คน</a:t>
            </a:r>
            <a:endParaRPr lang="en-US" dirty="0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85074FDC-246F-4E1A-861F-B8356D719F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511" y="223325"/>
            <a:ext cx="3260979" cy="78850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581801B1-39C4-450B-A6FA-7F089A16A9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1" t="-6997" r="-82" b="-7065"/>
          <a:stretch/>
        </p:blipFill>
        <p:spPr>
          <a:xfrm>
            <a:off x="3035959" y="2691435"/>
            <a:ext cx="1212168" cy="193487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CBE049A-1377-47D5-8D39-FA8B9C2E80E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43" t="-6383" r="-16333" b="-20500"/>
          <a:stretch/>
        </p:blipFill>
        <p:spPr>
          <a:xfrm>
            <a:off x="4223329" y="2838223"/>
            <a:ext cx="1525036" cy="198618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415E95F-ED72-4F81-9BCB-E2F375F699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96" y="2005523"/>
            <a:ext cx="548641" cy="54864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F998273-70F9-4FA0-8AB9-65813ACB91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95" y="4303476"/>
            <a:ext cx="548641" cy="54864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E431E15-39C4-4C4B-9D11-7556B3EDA00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121"/>
          <a:stretch/>
        </p:blipFill>
        <p:spPr>
          <a:xfrm>
            <a:off x="7268249" y="2506825"/>
            <a:ext cx="907328" cy="157691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A82BBDE-9ABA-4EA1-B1FF-D24FF4595D5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7394"/>
          <a:stretch/>
        </p:blipFill>
        <p:spPr>
          <a:xfrm>
            <a:off x="7403474" y="4898418"/>
            <a:ext cx="770894" cy="168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5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69C9C4C-1A8D-4E9E-9E3B-4B7A1424A182}"/>
              </a:ext>
            </a:extLst>
          </p:cNvPr>
          <p:cNvSpPr/>
          <p:nvPr/>
        </p:nvSpPr>
        <p:spPr>
          <a:xfrm>
            <a:off x="688465" y="2051126"/>
            <a:ext cx="4779661" cy="4253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55A11"/>
            </a:solidFill>
            <a:prstDash val="sysDash"/>
          </a:ln>
          <a:effectLst>
            <a:outerShdw dist="25400" dir="2700000" algn="tl" rotWithShape="0">
              <a:srgbClr val="C55A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51D317A9-D566-4163-A324-1FB08EBE3081}"/>
              </a:ext>
            </a:extLst>
          </p:cNvPr>
          <p:cNvSpPr/>
          <p:nvPr/>
        </p:nvSpPr>
        <p:spPr>
          <a:xfrm>
            <a:off x="688466" y="2051126"/>
            <a:ext cx="1725281" cy="425354"/>
          </a:xfrm>
          <a:prstGeom prst="roundRect">
            <a:avLst>
              <a:gd name="adj" fmla="val 50000"/>
            </a:avLst>
          </a:prstGeom>
          <a:solidFill>
            <a:srgbClr val="C55A11"/>
          </a:solidFill>
          <a:ln>
            <a:noFill/>
            <a:prstDash val="sysDash"/>
          </a:ln>
          <a:effectLst>
            <a:outerShdw dist="25400" dir="2700000" algn="tl" rotWithShape="0">
              <a:srgbClr val="C55A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2B38099-AAD0-4EA6-BE3C-2CE1792E236C}"/>
              </a:ext>
            </a:extLst>
          </p:cNvPr>
          <p:cNvSpPr txBox="1"/>
          <p:nvPr/>
        </p:nvSpPr>
        <p:spPr>
          <a:xfrm>
            <a:off x="4423109" y="876643"/>
            <a:ext cx="3345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10354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หน่วยที่ 3 ดูแลสุขภาพ</a:t>
            </a:r>
            <a:endParaRPr lang="en-US" sz="4000" b="1" dirty="0">
              <a:solidFill>
                <a:srgbClr val="103547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5E6393C-D84B-4FC4-81E6-C93519EAFA78}"/>
              </a:ext>
            </a:extLst>
          </p:cNvPr>
          <p:cNvCxnSpPr>
            <a:cxnSpLocks/>
          </p:cNvCxnSpPr>
          <p:nvPr/>
        </p:nvCxnSpPr>
        <p:spPr>
          <a:xfrm flipH="1">
            <a:off x="435330" y="1219536"/>
            <a:ext cx="3923267" cy="0"/>
          </a:xfrm>
          <a:prstGeom prst="line">
            <a:avLst/>
          </a:prstGeom>
          <a:ln w="69850">
            <a:solidFill>
              <a:schemeClr val="accent5">
                <a:lumMod val="20000"/>
                <a:lumOff val="80000"/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EADB8BE-4F58-4FB6-BD9F-DCBC9173E912}"/>
              </a:ext>
            </a:extLst>
          </p:cNvPr>
          <p:cNvCxnSpPr>
            <a:cxnSpLocks/>
          </p:cNvCxnSpPr>
          <p:nvPr/>
        </p:nvCxnSpPr>
        <p:spPr>
          <a:xfrm flipH="1">
            <a:off x="7788921" y="1219536"/>
            <a:ext cx="3956509" cy="0"/>
          </a:xfrm>
          <a:prstGeom prst="line">
            <a:avLst/>
          </a:prstGeom>
          <a:ln w="69850">
            <a:solidFill>
              <a:schemeClr val="accent5">
                <a:lumMod val="20000"/>
                <a:lumOff val="80000"/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>
            <a:extLst>
              <a:ext uri="{FF2B5EF4-FFF2-40B4-BE49-F238E27FC236}">
                <a16:creationId xmlns:a16="http://schemas.microsoft.com/office/drawing/2014/main" id="{5148DDB5-0363-43ED-A7F5-ADB1605451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BBC1267-FDF9-40D7-A5EB-63DED2D181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8EB2E100-7351-4961-8197-33EA9582F76C}"/>
              </a:ext>
            </a:extLst>
          </p:cNvPr>
          <p:cNvGrpSpPr/>
          <p:nvPr/>
        </p:nvGrpSpPr>
        <p:grpSpPr>
          <a:xfrm>
            <a:off x="4673601" y="1456936"/>
            <a:ext cx="2844797" cy="584775"/>
            <a:chOff x="1765300" y="1707790"/>
            <a:chExt cx="2844797" cy="584775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E27FD280-F735-427B-9B07-E1A3D292838F}"/>
                </a:ext>
              </a:extLst>
            </p:cNvPr>
            <p:cNvSpPr/>
            <p:nvPr/>
          </p:nvSpPr>
          <p:spPr>
            <a:xfrm>
              <a:off x="1765300" y="2000177"/>
              <a:ext cx="2844797" cy="12229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30BC21F-5A4F-494F-A06F-D7CC3ED7D03B}"/>
                </a:ext>
              </a:extLst>
            </p:cNvPr>
            <p:cNvSpPr/>
            <p:nvPr/>
          </p:nvSpPr>
          <p:spPr>
            <a:xfrm>
              <a:off x="2110380" y="1707790"/>
              <a:ext cx="214033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ผลิตภัณฑ์สุขภาพ</a:t>
              </a:r>
              <a:endParaRPr lang="en-US" sz="3200" b="1" dirty="0">
                <a:solidFill>
                  <a:schemeClr val="accent2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F754272-9BF3-4EFA-93BC-111380286B1D}"/>
              </a:ext>
            </a:extLst>
          </p:cNvPr>
          <p:cNvCxnSpPr>
            <a:cxnSpLocks/>
          </p:cNvCxnSpPr>
          <p:nvPr/>
        </p:nvCxnSpPr>
        <p:spPr>
          <a:xfrm>
            <a:off x="6096000" y="2199230"/>
            <a:ext cx="0" cy="4296639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13">
            <a:extLst>
              <a:ext uri="{FF2B5EF4-FFF2-40B4-BE49-F238E27FC236}">
                <a16:creationId xmlns:a16="http://schemas.microsoft.com/office/drawing/2014/main" id="{D95653D6-3C7D-40A6-8C65-9EC0D03F7D34}"/>
              </a:ext>
            </a:extLst>
          </p:cNvPr>
          <p:cNvSpPr/>
          <p:nvPr/>
        </p:nvSpPr>
        <p:spPr>
          <a:xfrm>
            <a:off x="1145273" y="2011263"/>
            <a:ext cx="81589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ฉลาก</a:t>
            </a:r>
          </a:p>
        </p:txBody>
      </p:sp>
      <p:sp>
        <p:nvSpPr>
          <p:cNvPr id="97" name="Rectangle 14">
            <a:extLst>
              <a:ext uri="{FF2B5EF4-FFF2-40B4-BE49-F238E27FC236}">
                <a16:creationId xmlns:a16="http://schemas.microsoft.com/office/drawing/2014/main" id="{4FBCA427-F598-46B2-A6EC-27FB06CF8E31}"/>
              </a:ext>
            </a:extLst>
          </p:cNvPr>
          <p:cNvSpPr/>
          <p:nvPr/>
        </p:nvSpPr>
        <p:spPr>
          <a:xfrm>
            <a:off x="2817059" y="2052415"/>
            <a:ext cx="214032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itchFamily="34" charset="-34"/>
              </a:rPr>
              <a:t>แสดงข้อมูลต่อผู้บริโภค</a:t>
            </a:r>
          </a:p>
        </p:txBody>
      </p:sp>
      <p:sp>
        <p:nvSpPr>
          <p:cNvPr id="98" name="TextBox 15">
            <a:extLst>
              <a:ext uri="{FF2B5EF4-FFF2-40B4-BE49-F238E27FC236}">
                <a16:creationId xmlns:a16="http://schemas.microsoft.com/office/drawing/2014/main" id="{AB82794E-263F-4650-84B6-97E8FCEE71BB}"/>
              </a:ext>
            </a:extLst>
          </p:cNvPr>
          <p:cNvSpPr txBox="1"/>
          <p:nvPr/>
        </p:nvSpPr>
        <p:spPr>
          <a:xfrm>
            <a:off x="779966" y="2669488"/>
            <a:ext cx="416396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สิ่งสำคัญในการเลือกซื้อผลิตภัณฑ์สุขภาพ คือ </a:t>
            </a:r>
            <a:endParaRPr lang="en-US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9" name="Rectangle 16">
            <a:extLst>
              <a:ext uri="{FF2B5EF4-FFF2-40B4-BE49-F238E27FC236}">
                <a16:creationId xmlns:a16="http://schemas.microsoft.com/office/drawing/2014/main" id="{3081519A-49FB-46E8-A5E6-A438EC16A351}"/>
              </a:ext>
            </a:extLst>
          </p:cNvPr>
          <p:cNvSpPr/>
          <p:nvPr/>
        </p:nvSpPr>
        <p:spPr>
          <a:xfrm>
            <a:off x="964254" y="3134532"/>
            <a:ext cx="4327690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b="1" dirty="0">
                <a:latin typeface="TH Sarabun New" panose="020B0500040200020003" pitchFamily="34" charset="-34"/>
                <a:cs typeface="TH Sarabun New" pitchFamily="34" charset="-34"/>
              </a:rPr>
              <a:t>เครื่องหมาย อย.</a:t>
            </a:r>
          </a:p>
          <a:p>
            <a:r>
              <a:rPr lang="th-TH" sz="2400" b="1" dirty="0">
                <a:latin typeface="TH Sarabun New" panose="020B0500040200020003" pitchFamily="34" charset="-34"/>
                <a:cs typeface="TH Sarabun New" pitchFamily="34" charset="-34"/>
              </a:rPr>
              <a:t>     หรือเลขทะเบียนตำรับยา เลขที่ใบรับแจ้ง</a:t>
            </a:r>
          </a:p>
          <a:p>
            <a:r>
              <a:rPr lang="th-TH" sz="2400" b="1" dirty="0">
                <a:latin typeface="TH Sarabun New" panose="020B0500040200020003" pitchFamily="34" charset="-34"/>
                <a:cs typeface="TH Sarabun New" pitchFamily="34" charset="-34"/>
              </a:rPr>
              <a:t>     เลขที่รับแจ้ง</a:t>
            </a:r>
          </a:p>
        </p:txBody>
      </p:sp>
      <p:sp>
        <p:nvSpPr>
          <p:cNvPr id="101" name="Rectangle 18">
            <a:extLst>
              <a:ext uri="{FF2B5EF4-FFF2-40B4-BE49-F238E27FC236}">
                <a16:creationId xmlns:a16="http://schemas.microsoft.com/office/drawing/2014/main" id="{37EE7A61-BC8C-4575-A2BD-EBA94902F39C}"/>
              </a:ext>
            </a:extLst>
          </p:cNvPr>
          <p:cNvSpPr/>
          <p:nvPr/>
        </p:nvSpPr>
        <p:spPr>
          <a:xfrm>
            <a:off x="915830" y="4296761"/>
            <a:ext cx="4056552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b="1" dirty="0">
                <a:latin typeface="TH Sarabun New" panose="020B0500040200020003" pitchFamily="34" charset="-34"/>
                <a:cs typeface="TH Sarabun New" pitchFamily="34" charset="-34"/>
              </a:rPr>
              <a:t>สิ่งที่ต้องกำหนดบนฉลาก </a:t>
            </a:r>
            <a:r>
              <a:rPr lang="th-TH" sz="2400" dirty="0">
                <a:latin typeface="TH Sarabun New" panose="020B0500040200020003" pitchFamily="34" charset="-34"/>
                <a:cs typeface="TH Sarabun New" pitchFamily="34" charset="-34"/>
              </a:rPr>
              <a:t>เช่น ชื่อสินค้า วัน เดือน ปีที่ผลิตและหมดอายุ</a:t>
            </a:r>
          </a:p>
        </p:txBody>
      </p:sp>
      <p:sp>
        <p:nvSpPr>
          <p:cNvPr id="105" name="Rectangle 9">
            <a:extLst>
              <a:ext uri="{FF2B5EF4-FFF2-40B4-BE49-F238E27FC236}">
                <a16:creationId xmlns:a16="http://schemas.microsoft.com/office/drawing/2014/main" id="{F8780FC3-93CE-4307-8A6B-C520EE3E2AD2}"/>
              </a:ext>
            </a:extLst>
          </p:cNvPr>
          <p:cNvSpPr/>
          <p:nvPr/>
        </p:nvSpPr>
        <p:spPr>
          <a:xfrm>
            <a:off x="435330" y="6193882"/>
            <a:ext cx="1923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ฉลากอาหาร</a:t>
            </a:r>
          </a:p>
        </p:txBody>
      </p:sp>
      <p:sp>
        <p:nvSpPr>
          <p:cNvPr id="106" name="Rectangle 9">
            <a:extLst>
              <a:ext uri="{FF2B5EF4-FFF2-40B4-BE49-F238E27FC236}">
                <a16:creationId xmlns:a16="http://schemas.microsoft.com/office/drawing/2014/main" id="{77E2F654-1B5E-4617-96F5-C1F78FF132CB}"/>
              </a:ext>
            </a:extLst>
          </p:cNvPr>
          <p:cNvSpPr/>
          <p:nvPr/>
        </p:nvSpPr>
        <p:spPr>
          <a:xfrm>
            <a:off x="2183363" y="6193882"/>
            <a:ext cx="1923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ฉลากยา</a:t>
            </a:r>
          </a:p>
        </p:txBody>
      </p:sp>
      <p:sp>
        <p:nvSpPr>
          <p:cNvPr id="107" name="Rectangle 9">
            <a:extLst>
              <a:ext uri="{FF2B5EF4-FFF2-40B4-BE49-F238E27FC236}">
                <a16:creationId xmlns:a16="http://schemas.microsoft.com/office/drawing/2014/main" id="{60468605-AE55-4068-AE50-C0B61140E55D}"/>
              </a:ext>
            </a:extLst>
          </p:cNvPr>
          <p:cNvSpPr/>
          <p:nvPr/>
        </p:nvSpPr>
        <p:spPr>
          <a:xfrm>
            <a:off x="3659553" y="6193882"/>
            <a:ext cx="232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ฉลากผลิตภัณฑ์อันตราย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B9B4F4CA-6E3A-4978-9AEB-4217BE9FED06}"/>
              </a:ext>
            </a:extLst>
          </p:cNvPr>
          <p:cNvSpPr/>
          <p:nvPr/>
        </p:nvSpPr>
        <p:spPr>
          <a:xfrm>
            <a:off x="7788922" y="2051126"/>
            <a:ext cx="3155674" cy="425354"/>
          </a:xfrm>
          <a:prstGeom prst="roundRect">
            <a:avLst>
              <a:gd name="adj" fmla="val 50000"/>
            </a:avLst>
          </a:prstGeom>
          <a:solidFill>
            <a:srgbClr val="C55A11"/>
          </a:solidFill>
          <a:ln>
            <a:noFill/>
            <a:prstDash val="sysDash"/>
          </a:ln>
          <a:effectLst>
            <a:outerShdw dist="25400" dir="2700000" algn="tl" rotWithShape="0">
              <a:srgbClr val="C55A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3">
            <a:extLst>
              <a:ext uri="{FF2B5EF4-FFF2-40B4-BE49-F238E27FC236}">
                <a16:creationId xmlns:a16="http://schemas.microsoft.com/office/drawing/2014/main" id="{D0FA3EBF-343C-402A-B5F1-6CC2FA7843C9}"/>
              </a:ext>
            </a:extLst>
          </p:cNvPr>
          <p:cNvSpPr/>
          <p:nvPr/>
        </p:nvSpPr>
        <p:spPr>
          <a:xfrm>
            <a:off x="8361033" y="2074763"/>
            <a:ext cx="201568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หลักการเลือกซื้อ</a:t>
            </a:r>
            <a:endParaRPr lang="en-US" sz="28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0" name="Rectangle: Rounded Corners 11">
            <a:extLst>
              <a:ext uri="{FF2B5EF4-FFF2-40B4-BE49-F238E27FC236}">
                <a16:creationId xmlns:a16="http://schemas.microsoft.com/office/drawing/2014/main" id="{9EBAB026-B3C7-4FF4-86CE-D5B95BF44573}"/>
              </a:ext>
            </a:extLst>
          </p:cNvPr>
          <p:cNvSpPr/>
          <p:nvPr/>
        </p:nvSpPr>
        <p:spPr>
          <a:xfrm>
            <a:off x="8034160" y="4409063"/>
            <a:ext cx="4458582" cy="954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 3 ป. ประหยัด ประโยชน์ ปลอดภัย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1" name="Rectangle: Rounded Corners 12">
            <a:extLst>
              <a:ext uri="{FF2B5EF4-FFF2-40B4-BE49-F238E27FC236}">
                <a16:creationId xmlns:a16="http://schemas.microsoft.com/office/drawing/2014/main" id="{4C1DB7E4-BFE8-4FB7-A594-11ADAAF13B13}"/>
              </a:ext>
            </a:extLst>
          </p:cNvPr>
          <p:cNvSpPr/>
          <p:nvPr/>
        </p:nvSpPr>
        <p:spPr>
          <a:xfrm>
            <a:off x="8034160" y="5154598"/>
            <a:ext cx="4458582" cy="954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4. ปรึกษาผู้เชี่ยวชาญก่อนใช้ เช่น ยา 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วิตามิน เครื่องสำอาง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2" name="Rectangle: Rounded Corners 13">
            <a:extLst>
              <a:ext uri="{FF2B5EF4-FFF2-40B4-BE49-F238E27FC236}">
                <a16:creationId xmlns:a16="http://schemas.microsoft.com/office/drawing/2014/main" id="{0FE55F8A-F7D5-4048-9A1A-DB388116367D}"/>
              </a:ext>
            </a:extLst>
          </p:cNvPr>
          <p:cNvSpPr/>
          <p:nvPr/>
        </p:nvSpPr>
        <p:spPr>
          <a:xfrm>
            <a:off x="8034160" y="2632705"/>
            <a:ext cx="4458582" cy="954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มีฉลากระบุข้อความที่ผู้บริโภคควรรู้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3" name="Rectangle: Rounded Corners 14">
            <a:extLst>
              <a:ext uri="{FF2B5EF4-FFF2-40B4-BE49-F238E27FC236}">
                <a16:creationId xmlns:a16="http://schemas.microsoft.com/office/drawing/2014/main" id="{E7136F70-0342-409F-B3D9-E8F76AA5C100}"/>
              </a:ext>
            </a:extLst>
          </p:cNvPr>
          <p:cNvSpPr/>
          <p:nvPr/>
        </p:nvSpPr>
        <p:spPr>
          <a:xfrm>
            <a:off x="8034160" y="3515317"/>
            <a:ext cx="3711263" cy="954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2. มีเครื่องหมายเลขทะเบียนอาหารและยา </a:t>
            </a:r>
            <a:r>
              <a:rPr lang="en-US" sz="2400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  </a:t>
            </a:r>
          </a:p>
          <a:p>
            <a:r>
              <a:rPr lang="en-US" sz="2400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    </a:t>
            </a:r>
            <a:r>
              <a:rPr lang="th-TH" sz="2400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เลขทะเบียนตำรับยา เลขที่ใบรับแจ้ง </a:t>
            </a:r>
            <a:endParaRPr lang="en-US" sz="2400" dirty="0">
              <a:solidFill>
                <a:schemeClr val="tx1"/>
              </a:solidFill>
              <a:latin typeface="TH Sarabun New" pitchFamily="34" charset="-34"/>
              <a:cs typeface="TH Sarabun New" pitchFamily="34" charset="-34"/>
            </a:endParaRPr>
          </a:p>
          <a:p>
            <a:r>
              <a:rPr lang="en-US" sz="2400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    </a:t>
            </a:r>
            <a:r>
              <a:rPr lang="th-TH" sz="2400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เลขที่รับแจ้ง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6D1C1D8-5913-424D-88B5-4E85E92320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511" y="223325"/>
            <a:ext cx="3260979" cy="788507"/>
          </a:xfrm>
          <a:prstGeom prst="rect">
            <a:avLst/>
          </a:prstGeom>
        </p:spPr>
      </p:pic>
      <p:pic>
        <p:nvPicPr>
          <p:cNvPr id="34" name="Picture 2" descr="TruePlookpanya Freebasic">
            <a:extLst>
              <a:ext uri="{FF2B5EF4-FFF2-40B4-BE49-F238E27FC236}">
                <a16:creationId xmlns:a16="http://schemas.microsoft.com/office/drawing/2014/main" id="{5D2D02EE-938C-43D3-A91F-AFC4F84980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35"/>
          <a:stretch/>
        </p:blipFill>
        <p:spPr bwMode="auto">
          <a:xfrm>
            <a:off x="2908805" y="3135522"/>
            <a:ext cx="2503827" cy="35962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E00AB1F-FE27-4B4B-B359-A452D5D2E7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24" y="5212086"/>
            <a:ext cx="750617" cy="100916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6D77AE2-9D73-4D0D-A4C4-20A173EB4A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062" y="5102748"/>
            <a:ext cx="395396" cy="111850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632C10E-DB86-4854-9F68-C44039A484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47" y="5252082"/>
            <a:ext cx="545418" cy="98090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F523B54-67C8-4DD4-8479-FEBEC0C979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8601" y="2677681"/>
            <a:ext cx="1349436" cy="337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5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1E79066-6EE7-45E2-9978-5E1622BFCD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7060" y="1688288"/>
            <a:ext cx="7148461" cy="171645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3AD92EF-B20F-4F4F-B73E-5CAE062FE82E}"/>
              </a:ext>
            </a:extLst>
          </p:cNvPr>
          <p:cNvCxnSpPr>
            <a:cxnSpLocks/>
          </p:cNvCxnSpPr>
          <p:nvPr/>
        </p:nvCxnSpPr>
        <p:spPr>
          <a:xfrm flipH="1">
            <a:off x="2976965" y="3108632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0BD424D-FB4C-4D15-9BB1-B079491CD7BF}"/>
              </a:ext>
            </a:extLst>
          </p:cNvPr>
          <p:cNvCxnSpPr>
            <a:cxnSpLocks/>
          </p:cNvCxnSpPr>
          <p:nvPr/>
        </p:nvCxnSpPr>
        <p:spPr>
          <a:xfrm flipH="1">
            <a:off x="6654471" y="3108632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08676A-FF15-435C-B2AB-616C0DC2CF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2" y="6215863"/>
            <a:ext cx="493418" cy="4870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AD6AA1-74DE-4DE6-A61E-A692D2BD6A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40"/>
            <a:ext cx="716820" cy="7552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A13F0E-C5F1-4A78-A1BB-01E8BDDE2BB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596" y="3547702"/>
            <a:ext cx="4438809" cy="127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8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กลุ่ม 4">
            <a:extLst>
              <a:ext uri="{FF2B5EF4-FFF2-40B4-BE49-F238E27FC236}">
                <a16:creationId xmlns:a16="http://schemas.microsoft.com/office/drawing/2014/main" id="{DD339EB1-CE1E-48C7-9D01-232C6337FBE0}"/>
              </a:ext>
            </a:extLst>
          </p:cNvPr>
          <p:cNvGrpSpPr/>
          <p:nvPr/>
        </p:nvGrpSpPr>
        <p:grpSpPr>
          <a:xfrm>
            <a:off x="1488027" y="2487923"/>
            <a:ext cx="9405379" cy="669008"/>
            <a:chOff x="2115662" y="3062366"/>
            <a:chExt cx="9390814" cy="728815"/>
          </a:xfrm>
        </p:grpSpPr>
        <p:sp>
          <p:nvSpPr>
            <p:cNvPr id="121" name="Rectangle: Rounded Corners 23">
              <a:extLst>
                <a:ext uri="{FF2B5EF4-FFF2-40B4-BE49-F238E27FC236}">
                  <a16:creationId xmlns:a16="http://schemas.microsoft.com/office/drawing/2014/main" id="{C39B2E43-1E4D-49B6-AC02-F545B3EDCC43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2" name="Rectangle: Rounded Corners 83">
              <a:extLst>
                <a:ext uri="{FF2B5EF4-FFF2-40B4-BE49-F238E27FC236}">
                  <a16:creationId xmlns:a16="http://schemas.microsoft.com/office/drawing/2014/main" id="{9445921A-AA2F-432E-8D4B-50CE552EA23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23" name="Rectangle 88">
              <a:extLst>
                <a:ext uri="{FF2B5EF4-FFF2-40B4-BE49-F238E27FC236}">
                  <a16:creationId xmlns:a16="http://schemas.microsoft.com/office/drawing/2014/main" id="{1B4BC691-4FF2-426B-B5CA-6CAE8FF4356B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4" name="Rectangle 29">
              <a:extLst>
                <a:ext uri="{FF2B5EF4-FFF2-40B4-BE49-F238E27FC236}">
                  <a16:creationId xmlns:a16="http://schemas.microsoft.com/office/drawing/2014/main" id="{202CD4EC-A2B3-4272-AB1D-C8CF6D545410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ผื่นภูมิแพ้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5" name="กลุ่ม 2">
            <a:extLst>
              <a:ext uri="{FF2B5EF4-FFF2-40B4-BE49-F238E27FC236}">
                <a16:creationId xmlns:a16="http://schemas.microsoft.com/office/drawing/2014/main" id="{A46AE6B9-F3D7-466F-AFB3-8419B921362D}"/>
              </a:ext>
            </a:extLst>
          </p:cNvPr>
          <p:cNvGrpSpPr/>
          <p:nvPr/>
        </p:nvGrpSpPr>
        <p:grpSpPr>
          <a:xfrm>
            <a:off x="1488027" y="3250330"/>
            <a:ext cx="9410849" cy="679318"/>
            <a:chOff x="2110199" y="3860611"/>
            <a:chExt cx="10252134" cy="740046"/>
          </a:xfrm>
        </p:grpSpPr>
        <p:sp>
          <p:nvSpPr>
            <p:cNvPr id="126" name="Rectangle: Rounded Corners 24">
              <a:extLst>
                <a:ext uri="{FF2B5EF4-FFF2-40B4-BE49-F238E27FC236}">
                  <a16:creationId xmlns:a16="http://schemas.microsoft.com/office/drawing/2014/main" id="{0FB5D31F-13D3-4C9B-8BB4-956AB387CA23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7" name="Rectangle: Rounded Corners 93">
              <a:extLst>
                <a:ext uri="{FF2B5EF4-FFF2-40B4-BE49-F238E27FC236}">
                  <a16:creationId xmlns:a16="http://schemas.microsoft.com/office/drawing/2014/main" id="{E85B741D-39F7-4834-AC3A-2B2D9BDEBD5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28" name="Rectangle 94">
              <a:extLst>
                <a:ext uri="{FF2B5EF4-FFF2-40B4-BE49-F238E27FC236}">
                  <a16:creationId xmlns:a16="http://schemas.microsoft.com/office/drawing/2014/main" id="{B5D143FC-DFB8-4975-B572-308AAB1450D1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9" name="Rectangle 30">
              <a:extLst>
                <a:ext uri="{FF2B5EF4-FFF2-40B4-BE49-F238E27FC236}">
                  <a16:creationId xmlns:a16="http://schemas.microsoft.com/office/drawing/2014/main" id="{3307BA32-4678-440C-BC45-A655052E6163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ปวดศีรษะ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0" name="กลุ่ม 1">
            <a:extLst>
              <a:ext uri="{FF2B5EF4-FFF2-40B4-BE49-F238E27FC236}">
                <a16:creationId xmlns:a16="http://schemas.microsoft.com/office/drawing/2014/main" id="{163493CA-1E6C-4AFA-9403-38AB1299791F}"/>
              </a:ext>
            </a:extLst>
          </p:cNvPr>
          <p:cNvGrpSpPr/>
          <p:nvPr/>
        </p:nvGrpSpPr>
        <p:grpSpPr>
          <a:xfrm>
            <a:off x="1488027" y="3948982"/>
            <a:ext cx="9434295" cy="679734"/>
            <a:chOff x="2110201" y="4663949"/>
            <a:chExt cx="10277676" cy="740500"/>
          </a:xfrm>
        </p:grpSpPr>
        <p:sp>
          <p:nvSpPr>
            <p:cNvPr id="131" name="Rectangle: Rounded Corners 25">
              <a:extLst>
                <a:ext uri="{FF2B5EF4-FFF2-40B4-BE49-F238E27FC236}">
                  <a16:creationId xmlns:a16="http://schemas.microsoft.com/office/drawing/2014/main" id="{7A459A1D-EBAA-421B-A381-4F1362FC6BDF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32" name="Rectangle: Rounded Corners 104">
              <a:extLst>
                <a:ext uri="{FF2B5EF4-FFF2-40B4-BE49-F238E27FC236}">
                  <a16:creationId xmlns:a16="http://schemas.microsoft.com/office/drawing/2014/main" id="{B2AECCAB-32E0-4047-AEFA-6A9B2B98B01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3" name="Rectangle 107">
              <a:extLst>
                <a:ext uri="{FF2B5EF4-FFF2-40B4-BE49-F238E27FC236}">
                  <a16:creationId xmlns:a16="http://schemas.microsoft.com/office/drawing/2014/main" id="{123427DF-E6A5-49BA-B6D1-60829F4F2E87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4" name="Rectangle 31">
              <a:extLst>
                <a:ext uri="{FF2B5EF4-FFF2-40B4-BE49-F238E27FC236}">
                  <a16:creationId xmlns:a16="http://schemas.microsoft.com/office/drawing/2014/main" id="{1CCBE455-12DB-454A-A71A-D840133BD157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อุจจาระร่วง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5" name="กลุ่ม 1">
            <a:extLst>
              <a:ext uri="{FF2B5EF4-FFF2-40B4-BE49-F238E27FC236}">
                <a16:creationId xmlns:a16="http://schemas.microsoft.com/office/drawing/2014/main" id="{C453B6A0-7380-46CF-BBF2-96F99B9C848E}"/>
              </a:ext>
            </a:extLst>
          </p:cNvPr>
          <p:cNvGrpSpPr/>
          <p:nvPr/>
        </p:nvGrpSpPr>
        <p:grpSpPr>
          <a:xfrm>
            <a:off x="1488027" y="4639484"/>
            <a:ext cx="9434295" cy="679734"/>
            <a:chOff x="2110201" y="4663949"/>
            <a:chExt cx="10277676" cy="740500"/>
          </a:xfrm>
        </p:grpSpPr>
        <p:sp>
          <p:nvSpPr>
            <p:cNvPr id="136" name="Rectangle: Rounded Corners 25">
              <a:extLst>
                <a:ext uri="{FF2B5EF4-FFF2-40B4-BE49-F238E27FC236}">
                  <a16:creationId xmlns:a16="http://schemas.microsoft.com/office/drawing/2014/main" id="{40682197-7441-4E94-93BB-24A8065290C7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37" name="Rectangle: Rounded Corners 104">
              <a:extLst>
                <a:ext uri="{FF2B5EF4-FFF2-40B4-BE49-F238E27FC236}">
                  <a16:creationId xmlns:a16="http://schemas.microsoft.com/office/drawing/2014/main" id="{5130C9C2-B8D7-416C-85DC-6B3F59A0975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8" name="Rectangle 107">
              <a:extLst>
                <a:ext uri="{FF2B5EF4-FFF2-40B4-BE49-F238E27FC236}">
                  <a16:creationId xmlns:a16="http://schemas.microsoft.com/office/drawing/2014/main" id="{4D916FAF-65DF-4C7F-A869-C77C4FEFD0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9" name="Rectangle 31">
              <a:extLst>
                <a:ext uri="{FF2B5EF4-FFF2-40B4-BE49-F238E27FC236}">
                  <a16:creationId xmlns:a16="http://schemas.microsoft.com/office/drawing/2014/main" id="{5BD8BFDA-0B94-4D04-ACA6-14447AA026BF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หายใจติดขัด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0" name="กลุ่ม 4">
            <a:extLst>
              <a:ext uri="{FF2B5EF4-FFF2-40B4-BE49-F238E27FC236}">
                <a16:creationId xmlns:a16="http://schemas.microsoft.com/office/drawing/2014/main" id="{91AA9F33-AE7F-478B-BF14-3449FD840D84}"/>
              </a:ext>
            </a:extLst>
          </p:cNvPr>
          <p:cNvGrpSpPr/>
          <p:nvPr/>
        </p:nvGrpSpPr>
        <p:grpSpPr>
          <a:xfrm>
            <a:off x="1488027" y="2487923"/>
            <a:ext cx="9405379" cy="669008"/>
            <a:chOff x="2115662" y="3062366"/>
            <a:chExt cx="9390814" cy="728815"/>
          </a:xfrm>
        </p:grpSpPr>
        <p:sp>
          <p:nvSpPr>
            <p:cNvPr id="101" name="Rectangle: Rounded Corners 23">
              <a:extLst>
                <a:ext uri="{FF2B5EF4-FFF2-40B4-BE49-F238E27FC236}">
                  <a16:creationId xmlns:a16="http://schemas.microsoft.com/office/drawing/2014/main" id="{82685256-1FF1-4F79-9178-A424D351C88F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2" name="Rectangle: Rounded Corners 83">
              <a:extLst>
                <a:ext uri="{FF2B5EF4-FFF2-40B4-BE49-F238E27FC236}">
                  <a16:creationId xmlns:a16="http://schemas.microsoft.com/office/drawing/2014/main" id="{53F2C388-928B-46CD-9165-BD6C5AA166E4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3" name="Rectangle 88">
              <a:extLst>
                <a:ext uri="{FF2B5EF4-FFF2-40B4-BE49-F238E27FC236}">
                  <a16:creationId xmlns:a16="http://schemas.microsoft.com/office/drawing/2014/main" id="{B9C33F09-DA0F-4DD2-80F6-345D2D0739C7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29">
              <a:extLst>
                <a:ext uri="{FF2B5EF4-FFF2-40B4-BE49-F238E27FC236}">
                  <a16:creationId xmlns:a16="http://schemas.microsoft.com/office/drawing/2014/main" id="{8EB3374F-8784-479C-BE75-9E38FB210B9F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ผื่นภูมิแพ้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5" name="กลุ่ม 2">
            <a:extLst>
              <a:ext uri="{FF2B5EF4-FFF2-40B4-BE49-F238E27FC236}">
                <a16:creationId xmlns:a16="http://schemas.microsoft.com/office/drawing/2014/main" id="{86275025-4886-4172-B0C2-FABF6DC04422}"/>
              </a:ext>
            </a:extLst>
          </p:cNvPr>
          <p:cNvGrpSpPr/>
          <p:nvPr/>
        </p:nvGrpSpPr>
        <p:grpSpPr>
          <a:xfrm>
            <a:off x="1488027" y="3250330"/>
            <a:ext cx="9410849" cy="679318"/>
            <a:chOff x="2110199" y="3860611"/>
            <a:chExt cx="10252134" cy="740046"/>
          </a:xfrm>
        </p:grpSpPr>
        <p:sp>
          <p:nvSpPr>
            <p:cNvPr id="106" name="Rectangle: Rounded Corners 24">
              <a:extLst>
                <a:ext uri="{FF2B5EF4-FFF2-40B4-BE49-F238E27FC236}">
                  <a16:creationId xmlns:a16="http://schemas.microsoft.com/office/drawing/2014/main" id="{01F5CBF3-6E6F-413F-8DBE-8EAEAAA639E9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7" name="Rectangle: Rounded Corners 93">
              <a:extLst>
                <a:ext uri="{FF2B5EF4-FFF2-40B4-BE49-F238E27FC236}">
                  <a16:creationId xmlns:a16="http://schemas.microsoft.com/office/drawing/2014/main" id="{22FC2ED8-60B9-406B-A56B-30F079EF211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8" name="Rectangle 94">
              <a:extLst>
                <a:ext uri="{FF2B5EF4-FFF2-40B4-BE49-F238E27FC236}">
                  <a16:creationId xmlns:a16="http://schemas.microsoft.com/office/drawing/2014/main" id="{44D84A04-DA5E-493D-8FE5-C2C1C4941C1D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0">
              <a:extLst>
                <a:ext uri="{FF2B5EF4-FFF2-40B4-BE49-F238E27FC236}">
                  <a16:creationId xmlns:a16="http://schemas.microsoft.com/office/drawing/2014/main" id="{867E9B55-5E5B-4B5F-97BD-88AFD4F8C57F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ปวดศีรษะ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1D449D38-CA7D-4755-B9C1-1A40A27B1200}"/>
              </a:ext>
            </a:extLst>
          </p:cNvPr>
          <p:cNvGrpSpPr/>
          <p:nvPr/>
        </p:nvGrpSpPr>
        <p:grpSpPr>
          <a:xfrm>
            <a:off x="1488027" y="3948982"/>
            <a:ext cx="9434295" cy="679734"/>
            <a:chOff x="2110201" y="4663949"/>
            <a:chExt cx="10277676" cy="740500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DA5CE87C-EE78-44DF-AE5C-ECB7AEC495CB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E5AE6182-563E-4C18-B736-9DB39E2C194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28F5CEE9-226C-48EB-9447-D98A7B188528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BE957C34-D2B0-4888-97F0-4A924F147AC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อุจจาระร่วง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5" name="กลุ่ม 1">
            <a:extLst>
              <a:ext uri="{FF2B5EF4-FFF2-40B4-BE49-F238E27FC236}">
                <a16:creationId xmlns:a16="http://schemas.microsoft.com/office/drawing/2014/main" id="{BAFC0AC7-48AB-4C7C-8FC8-49C4443EBE65}"/>
              </a:ext>
            </a:extLst>
          </p:cNvPr>
          <p:cNvGrpSpPr/>
          <p:nvPr/>
        </p:nvGrpSpPr>
        <p:grpSpPr>
          <a:xfrm>
            <a:off x="1488027" y="4639484"/>
            <a:ext cx="9434295" cy="679734"/>
            <a:chOff x="2110201" y="4663949"/>
            <a:chExt cx="10277676" cy="740500"/>
          </a:xfrm>
        </p:grpSpPr>
        <p:sp>
          <p:nvSpPr>
            <p:cNvPr id="116" name="Rectangle: Rounded Corners 25">
              <a:extLst>
                <a:ext uri="{FF2B5EF4-FFF2-40B4-BE49-F238E27FC236}">
                  <a16:creationId xmlns:a16="http://schemas.microsoft.com/office/drawing/2014/main" id="{A80F837E-BE0F-40FE-BBF7-9B53FD86537F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17" name="Rectangle: Rounded Corners 104">
              <a:extLst>
                <a:ext uri="{FF2B5EF4-FFF2-40B4-BE49-F238E27FC236}">
                  <a16:creationId xmlns:a16="http://schemas.microsoft.com/office/drawing/2014/main" id="{A5B894E1-AB34-42FE-A4A0-BF3A96CEA46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18" name="Rectangle 107">
              <a:extLst>
                <a:ext uri="{FF2B5EF4-FFF2-40B4-BE49-F238E27FC236}">
                  <a16:creationId xmlns:a16="http://schemas.microsoft.com/office/drawing/2014/main" id="{DA0449B6-4A73-453B-8DA6-41C52178D9BA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9" name="Rectangle 31">
              <a:extLst>
                <a:ext uri="{FF2B5EF4-FFF2-40B4-BE49-F238E27FC236}">
                  <a16:creationId xmlns:a16="http://schemas.microsoft.com/office/drawing/2014/main" id="{DBBE0953-5D5D-4227-8627-5FD89E38603B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หายใจติดขัด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91E96178-A287-4E34-8A9C-3749F03A0732}"/>
              </a:ext>
            </a:extLst>
          </p:cNvPr>
          <p:cNvSpPr/>
          <p:nvPr/>
        </p:nvSpPr>
        <p:spPr>
          <a:xfrm>
            <a:off x="989867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</a:t>
            </a:r>
            <a:r>
              <a:rPr lang="th-TH" sz="3671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ไม่ใช่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ผลกระทบที่เกิดจากมลพิษทางอากาศโดยตรง</a:t>
            </a:r>
            <a:endParaRPr lang="en-US" sz="3671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1" name="Picture 6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7E688A1-4411-4D7A-A584-18C9DCA6C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62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1F8B3245-19B1-4645-8A6C-7DFBE253C3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6E2AD14-8434-4B75-8BEA-90C264A0DF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39AB7750-7FF9-4057-89D5-237428133632}"/>
              </a:ext>
            </a:extLst>
          </p:cNvPr>
          <p:cNvSpPr/>
          <p:nvPr/>
        </p:nvSpPr>
        <p:spPr>
          <a:xfrm>
            <a:off x="1022059" y="889770"/>
            <a:ext cx="7128181" cy="43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65"/>
              </a:lnSpc>
              <a:tabLst>
                <a:tab pos="199347" algn="dec"/>
                <a:tab pos="314759" algn="l"/>
                <a:tab pos="524598" algn="l"/>
                <a:tab pos="734438" algn="l"/>
                <a:tab pos="3252511" algn="l"/>
                <a:tab pos="3462350" algn="l"/>
                <a:tab pos="3672190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71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A9F461A-8D68-43FC-B592-162ACF6B96C7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A1AC80B1-E319-487D-9143-434EF32998CB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47D4B490-7707-462A-BAFF-2EBF75B1CDB7}"/>
                </a:ext>
              </a:extLst>
            </p:cNvPr>
            <p:cNvSpPr/>
            <p:nvPr/>
          </p:nvSpPr>
          <p:spPr>
            <a:xfrm>
              <a:off x="2009997" y="4600189"/>
              <a:ext cx="8090722" cy="2309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อุจจาระร่วง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มลพิษทางอากาศส่งผลกระทบต่อสุขภาพ เช่น แบบฉับพลับ คือ ทำให้เกิดอาการปวดศีรษะ อ่อนเพลีย หายใจติดขัด ผื่นภูมิแพ้ คัน ระคายเคืองตา แสบจมูก ไอ จาม มีน้ำมูก แบบเรื้อรัง คือ โรคหลอดเลือดในสมอง โรคหัวใจ โรคมะเร็งปอด โรคปอดอุดกั้นเรื้อรัง ส่วนอุจจาระร่วง เป็นผลกระทบที่เกิดจากมลพิษทางน้ำ มลพิษทางขยะ โดยการรับประทานอาหารที่มีสิ่งปนเปื้อน มีแมลงวันตอม หรือดื่มน้ำที่ไม่สะอาด </a:t>
              </a:r>
            </a:p>
          </p:txBody>
        </p:sp>
      </p:grpSp>
      <p:pic>
        <p:nvPicPr>
          <p:cNvPr id="83" name="close">
            <a:extLst>
              <a:ext uri="{FF2B5EF4-FFF2-40B4-BE49-F238E27FC236}">
                <a16:creationId xmlns:a16="http://schemas.microsoft.com/office/drawing/2014/main" id="{530389BC-1A53-4ACC-98DA-514A3E60927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84" name="ANS">
            <a:extLst>
              <a:ext uri="{FF2B5EF4-FFF2-40B4-BE49-F238E27FC236}">
                <a16:creationId xmlns:a16="http://schemas.microsoft.com/office/drawing/2014/main" id="{B807B7CE-6805-4BB5-9429-C8B86B02687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93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6643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3.7037E-7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42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1B3C92A-ECFC-4400-94BE-4648011B2B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02C77812-016B-49DC-BBE7-AFA437437DAD}"/>
              </a:ext>
            </a:extLst>
          </p:cNvPr>
          <p:cNvSpPr txBox="1"/>
          <p:nvPr/>
        </p:nvSpPr>
        <p:spPr>
          <a:xfrm>
            <a:off x="144837" y="295468"/>
            <a:ext cx="2473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ดูแลสุขภาพ</a:t>
            </a:r>
            <a:endParaRPr lang="en-US" sz="3200" b="1" dirty="0">
              <a:solidFill>
                <a:schemeClr val="bg1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9" name="Picture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0A1CFC0-5193-4A3C-AD23-5A363C15D4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5C1E58CE-4861-401E-A2CF-275C3AC899B5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CAE5C569-E1EC-4807-9021-1C000B7EF7BF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643F5AF4-3D82-48BE-AD12-B6100B801E98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B67697FD-36E2-4959-AB3E-FBE6D8E4BD52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7715C49E-99EF-44AF-9AA9-7313430FB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4ACDDC22-EBAD-48ED-88EA-E009D22EE8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31" name="Picture 30">
            <a:hlinkClick r:id="rId7" action="ppaction://hlinksldjump"/>
            <a:extLst>
              <a:ext uri="{FF2B5EF4-FFF2-40B4-BE49-F238E27FC236}">
                <a16:creationId xmlns:a16="http://schemas.microsoft.com/office/drawing/2014/main" id="{57267F28-21F2-4AA4-A074-9DE64940F9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521" y="1884379"/>
            <a:ext cx="1666014" cy="497938"/>
          </a:xfrm>
          <a:prstGeom prst="rect">
            <a:avLst/>
          </a:prstGeom>
        </p:spPr>
      </p:pic>
      <p:pic>
        <p:nvPicPr>
          <p:cNvPr id="32" name="Picture 31">
            <a:hlinkClick r:id="rId9" action="ppaction://hlinksldjump"/>
            <a:extLst>
              <a:ext uri="{FF2B5EF4-FFF2-40B4-BE49-F238E27FC236}">
                <a16:creationId xmlns:a16="http://schemas.microsoft.com/office/drawing/2014/main" id="{B009EE4F-59A8-4B3A-BA4F-98D47387C4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697" y="1884379"/>
            <a:ext cx="1666011" cy="49793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29329E2-A951-460C-8229-375D475F4D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26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004A4DF3-60C1-4A13-809A-8CA338DA9F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 t="65111" r="7763" b="15452"/>
          <a:stretch/>
        </p:blipFill>
        <p:spPr bwMode="auto">
          <a:xfrm>
            <a:off x="962956" y="3433524"/>
            <a:ext cx="4142687" cy="5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" descr="Photo landfill garbage waste ecology 3d rendering">
            <a:extLst>
              <a:ext uri="{FF2B5EF4-FFF2-40B4-BE49-F238E27FC236}">
                <a16:creationId xmlns:a16="http://schemas.microsoft.com/office/drawing/2014/main" id="{472B56D2-6DD9-4D43-BA2F-480B3BC0F3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7" b="32199"/>
          <a:stretch/>
        </p:blipFill>
        <p:spPr bwMode="auto">
          <a:xfrm>
            <a:off x="962958" y="4007687"/>
            <a:ext cx="4142686" cy="6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9FF40AA0-E507-4073-8649-11253C290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35757" r="-115" b="42284"/>
          <a:stretch/>
        </p:blipFill>
        <p:spPr bwMode="auto">
          <a:xfrm>
            <a:off x="962956" y="4651471"/>
            <a:ext cx="4150268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1D875C8E-C235-4A8A-B34F-026E527DE4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1" b="14878"/>
          <a:stretch/>
        </p:blipFill>
        <p:spPr bwMode="auto">
          <a:xfrm>
            <a:off x="970537" y="5296365"/>
            <a:ext cx="4142687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F108A269-4179-4686-BD2C-D042A37DD2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" t="54048" r="-68" b="23991"/>
          <a:stretch/>
        </p:blipFill>
        <p:spPr bwMode="auto">
          <a:xfrm>
            <a:off x="958201" y="2839766"/>
            <a:ext cx="4142687" cy="5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D711EA3-3ECC-41E7-933D-55BBCE9E767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2332850"/>
            <a:ext cx="4148342" cy="493850"/>
          </a:xfrm>
          <a:prstGeom prst="rect">
            <a:avLst/>
          </a:prstGeom>
        </p:spPr>
      </p:pic>
      <p:pic>
        <p:nvPicPr>
          <p:cNvPr id="44" name="Picture 43">
            <a:hlinkClick r:id="rId7" action="ppaction://hlinksldjump"/>
            <a:extLst>
              <a:ext uri="{FF2B5EF4-FFF2-40B4-BE49-F238E27FC236}">
                <a16:creationId xmlns:a16="http://schemas.microsoft.com/office/drawing/2014/main" id="{E8CEECB9-E13B-4921-BC13-7A3F73357F0E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b="33262"/>
          <a:stretch/>
        </p:blipFill>
        <p:spPr>
          <a:xfrm>
            <a:off x="2218093" y="2990554"/>
            <a:ext cx="1572904" cy="431283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94D2A29D-C5E0-4CAE-AFBE-1B93F1D4131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590108">
            <a:off x="3641042" y="3210401"/>
            <a:ext cx="324852" cy="411480"/>
          </a:xfrm>
          <a:prstGeom prst="rect">
            <a:avLst/>
          </a:prstGeom>
        </p:spPr>
      </p:pic>
      <p:pic>
        <p:nvPicPr>
          <p:cNvPr id="48" name="Picture 47">
            <a:hlinkClick r:id="rId22" action="ppaction://hlinksldjump"/>
            <a:extLst>
              <a:ext uri="{FF2B5EF4-FFF2-40B4-BE49-F238E27FC236}">
                <a16:creationId xmlns:a16="http://schemas.microsoft.com/office/drawing/2014/main" id="{64296D51-093F-4FDF-925E-8114D1427F1C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b="36469"/>
          <a:stretch/>
        </p:blipFill>
        <p:spPr>
          <a:xfrm>
            <a:off x="2218093" y="3567208"/>
            <a:ext cx="1548518" cy="410554"/>
          </a:xfrm>
          <a:prstGeom prst="rect">
            <a:avLst/>
          </a:prstGeom>
        </p:spPr>
      </p:pic>
      <p:pic>
        <p:nvPicPr>
          <p:cNvPr id="49" name="Picture 48">
            <a:hlinkClick r:id="rId24" action="ppaction://hlinksldjump"/>
            <a:extLst>
              <a:ext uri="{FF2B5EF4-FFF2-40B4-BE49-F238E27FC236}">
                <a16:creationId xmlns:a16="http://schemas.microsoft.com/office/drawing/2014/main" id="{4A64C4E7-A7B7-4CAE-B6BE-C791EBD06375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b="30143"/>
          <a:stretch/>
        </p:blipFill>
        <p:spPr>
          <a:xfrm>
            <a:off x="2218093" y="4188344"/>
            <a:ext cx="1548518" cy="451440"/>
          </a:xfrm>
          <a:prstGeom prst="rect">
            <a:avLst/>
          </a:prstGeom>
        </p:spPr>
      </p:pic>
      <p:pic>
        <p:nvPicPr>
          <p:cNvPr id="50" name="Picture 49">
            <a:hlinkClick r:id="rId26" action="ppaction://hlinksldjump"/>
            <a:extLst>
              <a:ext uri="{FF2B5EF4-FFF2-40B4-BE49-F238E27FC236}">
                <a16:creationId xmlns:a16="http://schemas.microsoft.com/office/drawing/2014/main" id="{F3809250-2936-4C39-8FFB-AAFA25F5703F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b="35506"/>
          <a:stretch/>
        </p:blipFill>
        <p:spPr>
          <a:xfrm>
            <a:off x="2218093" y="4849660"/>
            <a:ext cx="1548518" cy="416779"/>
          </a:xfrm>
          <a:prstGeom prst="rect">
            <a:avLst/>
          </a:prstGeom>
        </p:spPr>
      </p:pic>
      <p:pic>
        <p:nvPicPr>
          <p:cNvPr id="51" name="Picture 50">
            <a:hlinkClick r:id="rId28" action="ppaction://hlinksldjump"/>
            <a:extLst>
              <a:ext uri="{FF2B5EF4-FFF2-40B4-BE49-F238E27FC236}">
                <a16:creationId xmlns:a16="http://schemas.microsoft.com/office/drawing/2014/main" id="{4C4E27D1-A5F3-42FA-B68A-1CDC5EEA1390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b="29580"/>
          <a:stretch/>
        </p:blipFill>
        <p:spPr>
          <a:xfrm>
            <a:off x="2160176" y="5466176"/>
            <a:ext cx="1664352" cy="4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1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2B2914E3-DD3F-4319-A22E-964409E8562D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166ECE0F-A1BB-4856-AE0A-817E61D214CC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4D3E6673-B2B9-49B6-9085-9288DF95370D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93ED5087-200B-4190-8902-F37F423DC496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300EBC7C-8992-4820-8218-63A346851A0B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2400" dirty="0">
                  <a:latin typeface="TH SarabunPSK" pitchFamily="34" charset="-34"/>
                  <a:ea typeface="Times New Roman" panose="02020603050405020304" pitchFamily="18" charset="0"/>
                  <a:cs typeface="TH SarabunPSK" pitchFamily="34" charset="-34"/>
                </a:rPr>
                <a:t>	</a:t>
              </a: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ไม่จับปลาในแม่น้ำ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4279286A-3A9A-4C46-AE84-26DF1A0B570A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8FB27725-5FC2-4D83-9A3C-528D13A891A0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CC140A23-3FC8-4868-B92F-7D3FDCD0DF0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AB47B2C2-F233-4D0D-A60B-0046C02070B7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3965AD7B-573D-4C6A-A91C-B6AFD2640D6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ไม่ทิ้งขยะลงในแม่น้ำ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C0C45FBA-C05C-43F2-BBA7-3924916B80F4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68F63286-AC2F-429D-BA36-6D01B8387D07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0792038A-12C0-482A-890E-C73CDB5E068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8" name="Rectangle 107">
              <a:extLst>
                <a:ext uri="{FF2B5EF4-FFF2-40B4-BE49-F238E27FC236}">
                  <a16:creationId xmlns:a16="http://schemas.microsoft.com/office/drawing/2014/main" id="{7A610DF7-06DE-4D1C-8B0C-D22633F6C11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413CFCA4-2569-4B53-A044-ECDC3DDFEB66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ไม่เผาขยะเวลากลางวัน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A4016AFD-C2E8-4B15-9737-4BD0CF2BDB5A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80C07568-7A75-47B0-A622-63A38643B0F8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6EBD0387-1406-4D40-B506-F2191EEBDF3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C796951A-85DE-471F-AB78-2E66EDA18E0D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808F874B-5FDB-4590-B60F-A48565568E22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ไม่ใช้เตาแก๊สในการประกอบอาหาร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4">
            <a:extLst>
              <a:ext uri="{FF2B5EF4-FFF2-40B4-BE49-F238E27FC236}">
                <a16:creationId xmlns:a16="http://schemas.microsoft.com/office/drawing/2014/main" id="{67482F70-5306-48A4-B72D-6E94EC1BE40C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26" name="Rectangle: Rounded Corners 23">
              <a:extLst>
                <a:ext uri="{FF2B5EF4-FFF2-40B4-BE49-F238E27FC236}">
                  <a16:creationId xmlns:a16="http://schemas.microsoft.com/office/drawing/2014/main" id="{E9F518F3-6E43-4DD1-A32F-07EBB9002F37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7" name="Rectangle: Rounded Corners 83">
              <a:extLst>
                <a:ext uri="{FF2B5EF4-FFF2-40B4-BE49-F238E27FC236}">
                  <a16:creationId xmlns:a16="http://schemas.microsoft.com/office/drawing/2014/main" id="{F2B3A098-0C74-41C2-982C-BC2798E79888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8" name="Rectangle 88">
              <a:extLst>
                <a:ext uri="{FF2B5EF4-FFF2-40B4-BE49-F238E27FC236}">
                  <a16:creationId xmlns:a16="http://schemas.microsoft.com/office/drawing/2014/main" id="{86242384-AD2B-4183-BD54-F567C6651298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E80F8275-FF31-41C6-A404-69CAD8FC4F40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2400" dirty="0">
                  <a:latin typeface="TH SarabunPSK" pitchFamily="34" charset="-34"/>
                  <a:ea typeface="Times New Roman" panose="02020603050405020304" pitchFamily="18" charset="0"/>
                  <a:cs typeface="TH SarabunPSK" pitchFamily="34" charset="-34"/>
                </a:rPr>
                <a:t>	</a:t>
              </a: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ไม่จับปลาในแม่น้ำ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กลุ่ม 2">
            <a:extLst>
              <a:ext uri="{FF2B5EF4-FFF2-40B4-BE49-F238E27FC236}">
                <a16:creationId xmlns:a16="http://schemas.microsoft.com/office/drawing/2014/main" id="{CF18210D-BDE5-4869-8BBB-2F84303FAABD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31" name="Rectangle: Rounded Corners 24">
              <a:extLst>
                <a:ext uri="{FF2B5EF4-FFF2-40B4-BE49-F238E27FC236}">
                  <a16:creationId xmlns:a16="http://schemas.microsoft.com/office/drawing/2014/main" id="{91026C3E-FC64-4E4C-903D-C955FBCEC2A1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2" name="Rectangle: Rounded Corners 93">
              <a:extLst>
                <a:ext uri="{FF2B5EF4-FFF2-40B4-BE49-F238E27FC236}">
                  <a16:creationId xmlns:a16="http://schemas.microsoft.com/office/drawing/2014/main" id="{DC01B882-4793-4D9E-8EB7-1CA8D837DEF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3" name="Rectangle 94">
              <a:extLst>
                <a:ext uri="{FF2B5EF4-FFF2-40B4-BE49-F238E27FC236}">
                  <a16:creationId xmlns:a16="http://schemas.microsoft.com/office/drawing/2014/main" id="{187C0DF2-7DAD-4172-9770-ED4A4D60B395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id="{57D33F8F-3091-4F2D-91A6-E157D8B8E033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ไม่ทิ้งขยะลงในแม่น้ำ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1">
            <a:extLst>
              <a:ext uri="{FF2B5EF4-FFF2-40B4-BE49-F238E27FC236}">
                <a16:creationId xmlns:a16="http://schemas.microsoft.com/office/drawing/2014/main" id="{4878278E-DAD5-420C-9047-C5AE9310E2FE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36" name="Rectangle: Rounded Corners 25">
              <a:extLst>
                <a:ext uri="{FF2B5EF4-FFF2-40B4-BE49-F238E27FC236}">
                  <a16:creationId xmlns:a16="http://schemas.microsoft.com/office/drawing/2014/main" id="{39455054-608B-46F3-9925-E3BD2E619BD3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7" name="Rectangle: Rounded Corners 104">
              <a:extLst>
                <a:ext uri="{FF2B5EF4-FFF2-40B4-BE49-F238E27FC236}">
                  <a16:creationId xmlns:a16="http://schemas.microsoft.com/office/drawing/2014/main" id="{5A50468F-AAF0-476C-A8BC-855D54A43F5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8" name="Rectangle 107">
              <a:extLst>
                <a:ext uri="{FF2B5EF4-FFF2-40B4-BE49-F238E27FC236}">
                  <a16:creationId xmlns:a16="http://schemas.microsoft.com/office/drawing/2014/main" id="{93A17566-ADD3-4737-93EB-8BFD7CF46103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6857A86E-6E83-4B88-9151-AD97DEA4937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ไม่เผาขยะเวลากลางวัน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1506124F-A8A3-48D7-92D1-7A0D8DB3D958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88FF0658-72F3-4965-9AF2-8ACBF48796D6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282B13E4-ACFD-4BF2-9D85-2CC9032A79F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2DA1FCE3-2CC6-4FAB-8064-DE90DFA0DE3C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07394115-58D0-43BC-A47B-2DE3725E3576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ไม่ใช้เตาแก๊สในการประกอบอาหาร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72E5C5BD-2888-4E17-B5A1-F2C120EB7ACF}"/>
              </a:ext>
            </a:extLst>
          </p:cNvPr>
          <p:cNvSpPr/>
          <p:nvPr/>
        </p:nvSpPr>
        <p:spPr>
          <a:xfrm>
            <a:off x="989867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การกระทำใดเป็นการรักษาสิ่งแวดล้อม</a:t>
            </a:r>
            <a:endParaRPr lang="en-US" sz="3671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B0B63DC-CEB0-4471-85DA-648AE157DA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7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2F4D1B3E-3D40-45DC-922D-CCAF4EB68B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54BB3B4-1613-4762-A27D-C718E2415B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EFEF2B3-2272-4754-82D6-D96CF9703844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6713F22-CA97-488C-8F51-923D63E222C9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C74ED48-C334-4932-A0C1-4BE11BAED103}"/>
                </a:ext>
              </a:extLst>
            </p:cNvPr>
            <p:cNvSpPr/>
            <p:nvPr/>
          </p:nvSpPr>
          <p:spPr>
            <a:xfrm>
              <a:off x="2009997" y="4600189"/>
              <a:ext cx="8090722" cy="2309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ไม่ทิ้งขยะลงในแม่น้ำ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solidFill>
                    <a:srgbClr val="FF0000"/>
                  </a:solidFill>
                </a:rPr>
                <a:t> 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การไม่ทิ้งขยะลงในแม่น้ำ ทำให้น้ำไม่สกปรก เน่าเสีย สามารถนำน้ำมาใช้ในชีวิตประจำวันได้ เป็นแหล่งที่อยู่อาศัยของสัตว์น้ำ เช่น ปลา เราสามารถนำปลามาบริโภคได้อย่างปลอดภัย การเผาขยะทำให้เกิดมลพิษทางอากาศ ไม่ว่าจะเผาในช่วงเวลาใดก็ตาม การใช้เตาแก๊ส เตาไฟฟ้า ในการประกอบอาหารย่อมทำให้เกิดมลพิษต่อสิ่งแวดล้อมได้ทางอ้อม โดยก๊าซที่เกิดจากการเผาไหม้ระหว่างประกอบอาหาร หรือน้ำมันที่ใช้แล้วถูกปล่อยลงสู่ท่อน้ำทิ้ง </a:t>
              </a:r>
            </a:p>
          </p:txBody>
        </p:sp>
      </p:grpSp>
      <p:pic>
        <p:nvPicPr>
          <p:cNvPr id="53" name="close">
            <a:extLst>
              <a:ext uri="{FF2B5EF4-FFF2-40B4-BE49-F238E27FC236}">
                <a16:creationId xmlns:a16="http://schemas.microsoft.com/office/drawing/2014/main" id="{BDB6EC82-B9CD-46F6-87D6-3A8AEE863F8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54" name="ANS">
            <a:extLst>
              <a:ext uri="{FF2B5EF4-FFF2-40B4-BE49-F238E27FC236}">
                <a16:creationId xmlns:a16="http://schemas.microsoft.com/office/drawing/2014/main" id="{5E6E5D68-EAAB-48E0-A32F-FAE6D938D3D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2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6643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3.7037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1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4ECE54BF-C4DA-4B95-B15C-20DD6BCC6CE0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43CC8FFE-F77C-470D-AEB9-BF1BC7F108D8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015F069E-8471-466A-94DA-BD0A6BCA1F8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9BCB6ADA-AD0F-4925-BCD1-A01CC00AB3D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6F525414-6216-4FFC-88D3-CC8C1B9E1951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น้ำทิ้งจากบ้านเรือน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5F823946-E3AA-4AE4-BC54-026B06C4EE62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DFC0B8D7-8703-4921-8C5E-4DAEAAD1280F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95F54CED-3EBD-4373-891F-A105CBCBB99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D9DFB101-BF84-4E85-8275-23B70BC479D5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BD1DC299-9435-4089-97BC-1D673329AEB5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ทิ้งขยะลงสู่แหล่งน้ำ</a:t>
              </a: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45C198DA-24A5-4452-9FF0-8B2CBA5A3B31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6B608528-6508-420D-9FB3-DA939F7004AD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A870550A-D7AE-4A36-9430-A0D10DD1747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8" name="Rectangle 107">
              <a:extLst>
                <a:ext uri="{FF2B5EF4-FFF2-40B4-BE49-F238E27FC236}">
                  <a16:creationId xmlns:a16="http://schemas.microsoft.com/office/drawing/2014/main" id="{27E64F2A-DB70-4D30-87B2-AA2DD37832C5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2DF418CE-DC27-4B74-BCF5-FD1B9F0CAB55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ฝนไม่ตกตามฤดูกาล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7BED4A7A-B665-4432-A7B7-230915015A14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A469B81A-78DC-474E-B36A-457606170D31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00CA6328-3F17-45B4-9B9B-E1728069CBD8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569C664A-3FC9-4254-8AC9-AE9950041D05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99C41070-1264-41C5-9A22-03324FF43EB4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ฝนกรดตกลงสู่แหล่งน้ำ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4">
            <a:extLst>
              <a:ext uri="{FF2B5EF4-FFF2-40B4-BE49-F238E27FC236}">
                <a16:creationId xmlns:a16="http://schemas.microsoft.com/office/drawing/2014/main" id="{120EFA5A-13A6-4D6D-A7FB-1AADEA1DBDA0}"/>
              </a:ext>
            </a:extLst>
          </p:cNvPr>
          <p:cNvGrpSpPr/>
          <p:nvPr/>
        </p:nvGrpSpPr>
        <p:grpSpPr>
          <a:xfrm>
            <a:off x="1488027" y="2361714"/>
            <a:ext cx="9405379" cy="669007"/>
            <a:chOff x="2115662" y="3062366"/>
            <a:chExt cx="9390814" cy="728814"/>
          </a:xfrm>
        </p:grpSpPr>
        <p:sp>
          <p:nvSpPr>
            <p:cNvPr id="26" name="Rectangle: Rounded Corners 23">
              <a:extLst>
                <a:ext uri="{FF2B5EF4-FFF2-40B4-BE49-F238E27FC236}">
                  <a16:creationId xmlns:a16="http://schemas.microsoft.com/office/drawing/2014/main" id="{1EBAD3E9-38A3-4520-B31D-180BB2466CA5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7" name="Rectangle: Rounded Corners 83">
              <a:extLst>
                <a:ext uri="{FF2B5EF4-FFF2-40B4-BE49-F238E27FC236}">
                  <a16:creationId xmlns:a16="http://schemas.microsoft.com/office/drawing/2014/main" id="{124DCAA8-EC2D-471C-959A-BCE5B66BA030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8" name="Rectangle 88">
              <a:extLst>
                <a:ext uri="{FF2B5EF4-FFF2-40B4-BE49-F238E27FC236}">
                  <a16:creationId xmlns:a16="http://schemas.microsoft.com/office/drawing/2014/main" id="{F235DB8B-D822-4CF8-AA53-99BCE45C4ACE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EA7D4A5B-FEA3-4243-ACCA-6AE005B1E25F}"/>
                </a:ext>
              </a:extLst>
            </p:cNvPr>
            <p:cNvSpPr/>
            <p:nvPr/>
          </p:nvSpPr>
          <p:spPr>
            <a:xfrm>
              <a:off x="2765655" y="3075195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น้ำทิ้งจากบ้านเรือน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กลุ่ม 2">
            <a:extLst>
              <a:ext uri="{FF2B5EF4-FFF2-40B4-BE49-F238E27FC236}">
                <a16:creationId xmlns:a16="http://schemas.microsoft.com/office/drawing/2014/main" id="{ECE5D21C-55D8-4A8D-8535-EC4334494D84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31" name="Rectangle: Rounded Corners 24">
              <a:extLst>
                <a:ext uri="{FF2B5EF4-FFF2-40B4-BE49-F238E27FC236}">
                  <a16:creationId xmlns:a16="http://schemas.microsoft.com/office/drawing/2014/main" id="{C366311C-EE0B-4014-861F-14D85B455082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2" name="Rectangle: Rounded Corners 93">
              <a:extLst>
                <a:ext uri="{FF2B5EF4-FFF2-40B4-BE49-F238E27FC236}">
                  <a16:creationId xmlns:a16="http://schemas.microsoft.com/office/drawing/2014/main" id="{70D3DEF0-CDB6-4E02-817B-0890EDA86F1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3" name="Rectangle 94">
              <a:extLst>
                <a:ext uri="{FF2B5EF4-FFF2-40B4-BE49-F238E27FC236}">
                  <a16:creationId xmlns:a16="http://schemas.microsoft.com/office/drawing/2014/main" id="{E9C54FB9-3416-40EF-8D65-E7C11C0D5195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id="{FB4570F3-4265-4E98-8602-FC331C2825E0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ทิ้งขยะลงสู่แหล่งน้ำ</a:t>
              </a:r>
            </a:p>
          </p:txBody>
        </p:sp>
      </p:grpSp>
      <p:grpSp>
        <p:nvGrpSpPr>
          <p:cNvPr id="35" name="กลุ่ม 1">
            <a:extLst>
              <a:ext uri="{FF2B5EF4-FFF2-40B4-BE49-F238E27FC236}">
                <a16:creationId xmlns:a16="http://schemas.microsoft.com/office/drawing/2014/main" id="{3D1CECB6-F03C-4A0D-A681-DA5276FA12B6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36" name="Rectangle: Rounded Corners 25">
              <a:extLst>
                <a:ext uri="{FF2B5EF4-FFF2-40B4-BE49-F238E27FC236}">
                  <a16:creationId xmlns:a16="http://schemas.microsoft.com/office/drawing/2014/main" id="{D3FAC7F8-C4A4-4247-B779-BC69D2DE29F4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7" name="Rectangle: Rounded Corners 104">
              <a:extLst>
                <a:ext uri="{FF2B5EF4-FFF2-40B4-BE49-F238E27FC236}">
                  <a16:creationId xmlns:a16="http://schemas.microsoft.com/office/drawing/2014/main" id="{AACA9C34-BC78-477C-9B15-C6CCACB3FD9F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8" name="Rectangle 107">
              <a:extLst>
                <a:ext uri="{FF2B5EF4-FFF2-40B4-BE49-F238E27FC236}">
                  <a16:creationId xmlns:a16="http://schemas.microsoft.com/office/drawing/2014/main" id="{098FAC57-9D61-4F04-9900-2381797BC8DB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EE428787-B3D8-4B44-B5C4-838CA30F8537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ฝนไม่ตกตามฤดูกาล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1618077E-4834-4FA5-8CB8-379CFA2114DA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87B3DE70-FEF0-46E4-9D4C-2CD14DB3E796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9B73D20B-6407-435C-8314-3D62721842B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32D173E1-1726-463F-8CA0-959B82780E6F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4C5D8566-E521-43B9-84FD-288F32A11913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ฝนกรดตกลงสู่แหล่งน้ำ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4485A1E-6A05-4701-8727-233E4BB65468}"/>
              </a:ext>
            </a:extLst>
          </p:cNvPr>
          <p:cNvSpPr/>
          <p:nvPr/>
        </p:nvSpPr>
        <p:spPr>
          <a:xfrm>
            <a:off x="989867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</a:t>
            </a:r>
            <a:r>
              <a:rPr lang="th-TH" sz="3671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ไม่ใช่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สาเหตุของมลพิษทางน้ำ</a:t>
            </a:r>
            <a:endParaRPr lang="en-US" sz="3671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60F40B-543C-431B-A0C0-C18B81CE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7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E02BA81C-456E-48E4-B1F9-FC37F18D3B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2AE2744-A43C-46F8-A126-C683A5D2C3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ECDC0AEF-D1F7-4B9C-8053-8477DAFE53CC}"/>
              </a:ext>
            </a:extLst>
          </p:cNvPr>
          <p:cNvGrpSpPr/>
          <p:nvPr/>
        </p:nvGrpSpPr>
        <p:grpSpPr>
          <a:xfrm>
            <a:off x="1600010" y="7080598"/>
            <a:ext cx="8991985" cy="3676006"/>
            <a:chOff x="1542902" y="4187299"/>
            <a:chExt cx="9016457" cy="368601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CE12D967-8363-48E8-A6E2-FCB75BB644F8}"/>
                </a:ext>
              </a:extLst>
            </p:cNvPr>
            <p:cNvSpPr/>
            <p:nvPr/>
          </p:nvSpPr>
          <p:spPr>
            <a:xfrm>
              <a:off x="1542902" y="4187299"/>
              <a:ext cx="9016457" cy="368601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133C2A5-CD55-4815-8CA0-A34D64E534E1}"/>
                </a:ext>
              </a:extLst>
            </p:cNvPr>
            <p:cNvSpPr/>
            <p:nvPr/>
          </p:nvSpPr>
          <p:spPr>
            <a:xfrm>
              <a:off x="2009997" y="4600189"/>
              <a:ext cx="8188192" cy="3048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ฝนไม่ตกตามฤดูกาล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solidFill>
                    <a:srgbClr val="FF0000"/>
                  </a:solidFill>
                </a:rPr>
                <a:t> 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มลพิษทางน้ำ เกิดจากสาเหตุหลัก เช่น น้ำทิ้งจากบ้านเรือนหรือโรงงานอุตสาหกรรม การทิ้งขยะลงสู่แหล่งน้ำ จากการทำเกษตรกรรม จากการรั่วไหลของน้ำมันจากการคมนาคมทางน้ำ มลพิษทางอากาศก็มีส่วนทำให้เกิดมลพิษทางน้ำ โดยเกิดปรากฏการณ์ฝนกรดที่ทำให้น้ำมีสภาวะเป็นกรดมากขึ้น รวมถึงการพัดพาสารพิษต่าง ๆ ในดินลงสู่แหล่งน้ำ น้ำฝนที่เพิ่งตกลงมาใหม่ ๆ อาจเสี่ยงต่อการดื่มน้ำที่มีสภาวะเป็นกรดและมีสารพิษ ปนเปื้อนทำให้เกิดโรคระบบทางเดินอาหารได้ ส่วนการที่ฝนไม่ตกตามฤดูกาลอาจเป็นผลกระทบมาจากภาวะโลกร้อน ปรากฏการณ์เอลน</a:t>
              </a:r>
              <a:r>
                <a:rPr lang="th-TH" sz="2394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ิโญ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รุนแรง หรือความร้อนสะสมจำนวนมาก จึงไม่ใช่สาเหตุของมลพิษทางน้ำ</a:t>
              </a:r>
            </a:p>
          </p:txBody>
        </p:sp>
      </p:grpSp>
      <p:pic>
        <p:nvPicPr>
          <p:cNvPr id="52" name="close">
            <a:extLst>
              <a:ext uri="{FF2B5EF4-FFF2-40B4-BE49-F238E27FC236}">
                <a16:creationId xmlns:a16="http://schemas.microsoft.com/office/drawing/2014/main" id="{564A1FA2-65CF-4007-AB76-F033510A8C2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53" name="ANS">
            <a:extLst>
              <a:ext uri="{FF2B5EF4-FFF2-40B4-BE49-F238E27FC236}">
                <a16:creationId xmlns:a16="http://schemas.microsoft.com/office/drawing/2014/main" id="{13F2498C-1DB5-4D66-9943-9E5200664BE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9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 -0.6643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2.96296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1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กลุ่ม 4">
            <a:extLst>
              <a:ext uri="{FF2B5EF4-FFF2-40B4-BE49-F238E27FC236}">
                <a16:creationId xmlns:a16="http://schemas.microsoft.com/office/drawing/2014/main" id="{8238B029-09F0-4187-98CB-4A1C11317690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55" name="Rectangle: Rounded Corners 23">
              <a:extLst>
                <a:ext uri="{FF2B5EF4-FFF2-40B4-BE49-F238E27FC236}">
                  <a16:creationId xmlns:a16="http://schemas.microsoft.com/office/drawing/2014/main" id="{3B310C2D-C432-4272-8EFD-BB2653D6D75E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6" name="Rectangle: Rounded Corners 83">
              <a:extLst>
                <a:ext uri="{FF2B5EF4-FFF2-40B4-BE49-F238E27FC236}">
                  <a16:creationId xmlns:a16="http://schemas.microsoft.com/office/drawing/2014/main" id="{384FFC04-763F-4E6D-9B36-F9759F1CC5E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7" name="Rectangle 88">
              <a:extLst>
                <a:ext uri="{FF2B5EF4-FFF2-40B4-BE49-F238E27FC236}">
                  <a16:creationId xmlns:a16="http://schemas.microsoft.com/office/drawing/2014/main" id="{A3CC346A-1C71-4574-A9E1-77D65EF865D1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29">
              <a:extLst>
                <a:ext uri="{FF2B5EF4-FFF2-40B4-BE49-F238E27FC236}">
                  <a16:creationId xmlns:a16="http://schemas.microsoft.com/office/drawing/2014/main" id="{36D1B1B1-A3CD-4CEB-B77D-C7D03DE28E4C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2400" dirty="0">
                  <a:latin typeface="TH SarabunPSK" pitchFamily="34" charset="-34"/>
                  <a:ea typeface="Times New Roman" panose="02020603050405020304" pitchFamily="18" charset="0"/>
                  <a:cs typeface="TH SarabunPSK" pitchFamily="34" charset="-34"/>
                </a:rPr>
                <a:t>	</a:t>
              </a: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มีความสะอาด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9" name="กลุ่ม 2">
            <a:extLst>
              <a:ext uri="{FF2B5EF4-FFF2-40B4-BE49-F238E27FC236}">
                <a16:creationId xmlns:a16="http://schemas.microsoft.com/office/drawing/2014/main" id="{85EC5540-C764-4274-BFB5-9D335F4232CD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60" name="Rectangle: Rounded Corners 24">
              <a:extLst>
                <a:ext uri="{FF2B5EF4-FFF2-40B4-BE49-F238E27FC236}">
                  <a16:creationId xmlns:a16="http://schemas.microsoft.com/office/drawing/2014/main" id="{16DB7226-706A-4437-8DF1-34E950693015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1" name="Rectangle: Rounded Corners 93">
              <a:extLst>
                <a:ext uri="{FF2B5EF4-FFF2-40B4-BE49-F238E27FC236}">
                  <a16:creationId xmlns:a16="http://schemas.microsoft.com/office/drawing/2014/main" id="{971B967E-D1E8-48C7-8AA8-4EA44AC2421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AF8E737F-E12D-4DBD-A421-4C0CA82985FF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30">
              <a:extLst>
                <a:ext uri="{FF2B5EF4-FFF2-40B4-BE49-F238E27FC236}">
                  <a16:creationId xmlns:a16="http://schemas.microsoft.com/office/drawing/2014/main" id="{88D76876-927D-41BD-B823-7EA549903698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มีเครื่องใช้ครบถ้วน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4" name="กลุ่ม 1">
            <a:extLst>
              <a:ext uri="{FF2B5EF4-FFF2-40B4-BE49-F238E27FC236}">
                <a16:creationId xmlns:a16="http://schemas.microsoft.com/office/drawing/2014/main" id="{ECA0C186-9817-417D-B305-502AAE317522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65" name="Rectangle: Rounded Corners 25">
              <a:extLst>
                <a:ext uri="{FF2B5EF4-FFF2-40B4-BE49-F238E27FC236}">
                  <a16:creationId xmlns:a16="http://schemas.microsoft.com/office/drawing/2014/main" id="{EF62660D-3E2D-45BB-AC2E-FA57A7E7D491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6" name="Rectangle: Rounded Corners 104">
              <a:extLst>
                <a:ext uri="{FF2B5EF4-FFF2-40B4-BE49-F238E27FC236}">
                  <a16:creationId xmlns:a16="http://schemas.microsoft.com/office/drawing/2014/main" id="{55CE4B4F-A0E7-46B7-B5F0-AA1F57F1C0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7" name="Rectangle 107">
              <a:extLst>
                <a:ext uri="{FF2B5EF4-FFF2-40B4-BE49-F238E27FC236}">
                  <a16:creationId xmlns:a16="http://schemas.microsoft.com/office/drawing/2014/main" id="{9A014EED-3E4A-4FD0-B8D6-2E4D0A264B7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8" name="Rectangle 31">
              <a:extLst>
                <a:ext uri="{FF2B5EF4-FFF2-40B4-BE49-F238E27FC236}">
                  <a16:creationId xmlns:a16="http://schemas.microsoft.com/office/drawing/2014/main" id="{FFA2E7E8-5E66-4708-A958-9504D561A5AD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มีอากาศถ่ายเทสะดวก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9" name="กลุ่ม 1">
            <a:extLst>
              <a:ext uri="{FF2B5EF4-FFF2-40B4-BE49-F238E27FC236}">
                <a16:creationId xmlns:a16="http://schemas.microsoft.com/office/drawing/2014/main" id="{00D6D450-738E-4863-A9FB-3D3EF2BF5F2E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70" name="Rectangle: Rounded Corners 25">
              <a:extLst>
                <a:ext uri="{FF2B5EF4-FFF2-40B4-BE49-F238E27FC236}">
                  <a16:creationId xmlns:a16="http://schemas.microsoft.com/office/drawing/2014/main" id="{E795BA18-21F0-4C72-8EBE-2F70D328B705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1" name="Rectangle: Rounded Corners 104">
              <a:extLst>
                <a:ext uri="{FF2B5EF4-FFF2-40B4-BE49-F238E27FC236}">
                  <a16:creationId xmlns:a16="http://schemas.microsoft.com/office/drawing/2014/main" id="{08B0A778-EB7A-4320-B6F2-0CF678620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2" name="Rectangle 107">
              <a:extLst>
                <a:ext uri="{FF2B5EF4-FFF2-40B4-BE49-F238E27FC236}">
                  <a16:creationId xmlns:a16="http://schemas.microsoft.com/office/drawing/2014/main" id="{F556A784-2028-4A9A-ABCD-60A380A6B05C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3" name="Rectangle 31">
              <a:extLst>
                <a:ext uri="{FF2B5EF4-FFF2-40B4-BE49-F238E27FC236}">
                  <a16:creationId xmlns:a16="http://schemas.microsoft.com/office/drawing/2014/main" id="{0DE3A11C-6A10-40FF-A7F3-1ECEE246A5FE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มีการกำจัดขยะที่ถูกวิธี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4" name="กลุ่ม 4">
            <a:extLst>
              <a:ext uri="{FF2B5EF4-FFF2-40B4-BE49-F238E27FC236}">
                <a16:creationId xmlns:a16="http://schemas.microsoft.com/office/drawing/2014/main" id="{5B9CA202-E2F6-4BB3-B4BC-C4DCF0360968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75" name="Rectangle: Rounded Corners 23">
              <a:extLst>
                <a:ext uri="{FF2B5EF4-FFF2-40B4-BE49-F238E27FC236}">
                  <a16:creationId xmlns:a16="http://schemas.microsoft.com/office/drawing/2014/main" id="{64EFCB56-B370-4915-8B38-2750CA3AA157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6" name="Rectangle: Rounded Corners 83">
              <a:extLst>
                <a:ext uri="{FF2B5EF4-FFF2-40B4-BE49-F238E27FC236}">
                  <a16:creationId xmlns:a16="http://schemas.microsoft.com/office/drawing/2014/main" id="{F9CEF755-FDFA-40F5-B0EE-528A0FD98D0E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7" name="Rectangle 88">
              <a:extLst>
                <a:ext uri="{FF2B5EF4-FFF2-40B4-BE49-F238E27FC236}">
                  <a16:creationId xmlns:a16="http://schemas.microsoft.com/office/drawing/2014/main" id="{402194FB-3D02-4990-AFFB-06FF4A91B206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29">
              <a:extLst>
                <a:ext uri="{FF2B5EF4-FFF2-40B4-BE49-F238E27FC236}">
                  <a16:creationId xmlns:a16="http://schemas.microsoft.com/office/drawing/2014/main" id="{EA84ED2D-520D-4228-8BBF-C6C755503C4D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มีความสะอาด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9" name="กลุ่ม 2">
            <a:extLst>
              <a:ext uri="{FF2B5EF4-FFF2-40B4-BE49-F238E27FC236}">
                <a16:creationId xmlns:a16="http://schemas.microsoft.com/office/drawing/2014/main" id="{971ABB00-A854-406A-9A91-BACC3E116564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80" name="Rectangle: Rounded Corners 24">
              <a:extLst>
                <a:ext uri="{FF2B5EF4-FFF2-40B4-BE49-F238E27FC236}">
                  <a16:creationId xmlns:a16="http://schemas.microsoft.com/office/drawing/2014/main" id="{F86B5B06-7864-428F-8047-A1D7B2A86914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1" name="Rectangle: Rounded Corners 93">
              <a:extLst>
                <a:ext uri="{FF2B5EF4-FFF2-40B4-BE49-F238E27FC236}">
                  <a16:creationId xmlns:a16="http://schemas.microsoft.com/office/drawing/2014/main" id="{E377E12C-FB88-43E1-B8E0-AAF4ECE0C9AA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2" name="Rectangle 94">
              <a:extLst>
                <a:ext uri="{FF2B5EF4-FFF2-40B4-BE49-F238E27FC236}">
                  <a16:creationId xmlns:a16="http://schemas.microsoft.com/office/drawing/2014/main" id="{EC168788-FDD6-48E7-B1ED-9A2B228FD229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3" name="Rectangle 30">
              <a:extLst>
                <a:ext uri="{FF2B5EF4-FFF2-40B4-BE49-F238E27FC236}">
                  <a16:creationId xmlns:a16="http://schemas.microsoft.com/office/drawing/2014/main" id="{4E3692C4-9AE9-489B-B932-0B7E54029BFC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มีเครื่องใช้ครบถ้วน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4" name="กลุ่ม 1">
            <a:extLst>
              <a:ext uri="{FF2B5EF4-FFF2-40B4-BE49-F238E27FC236}">
                <a16:creationId xmlns:a16="http://schemas.microsoft.com/office/drawing/2014/main" id="{2D1921D9-B2CC-4038-972C-9974464624E7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85" name="Rectangle: Rounded Corners 25">
              <a:extLst>
                <a:ext uri="{FF2B5EF4-FFF2-40B4-BE49-F238E27FC236}">
                  <a16:creationId xmlns:a16="http://schemas.microsoft.com/office/drawing/2014/main" id="{2DC9E6ED-4401-45AA-BF1E-DEE73DD9B617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6" name="Rectangle: Rounded Corners 104">
              <a:extLst>
                <a:ext uri="{FF2B5EF4-FFF2-40B4-BE49-F238E27FC236}">
                  <a16:creationId xmlns:a16="http://schemas.microsoft.com/office/drawing/2014/main" id="{ABE88C63-1ADC-4CA7-A618-C2324E390708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7" name="Rectangle 107">
              <a:extLst>
                <a:ext uri="{FF2B5EF4-FFF2-40B4-BE49-F238E27FC236}">
                  <a16:creationId xmlns:a16="http://schemas.microsoft.com/office/drawing/2014/main" id="{85E2AC51-F1A7-4278-B0C4-4AADB59B9FBB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8" name="Rectangle 31">
              <a:extLst>
                <a:ext uri="{FF2B5EF4-FFF2-40B4-BE49-F238E27FC236}">
                  <a16:creationId xmlns:a16="http://schemas.microsoft.com/office/drawing/2014/main" id="{7760231B-4893-4BC4-B423-C0D9C48184B5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มีอากาศถ่ายเทสะดวก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9" name="กลุ่ม 1">
            <a:extLst>
              <a:ext uri="{FF2B5EF4-FFF2-40B4-BE49-F238E27FC236}">
                <a16:creationId xmlns:a16="http://schemas.microsoft.com/office/drawing/2014/main" id="{3543AA5F-EE5D-4B56-A509-4BCD4A08C4DC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90" name="Rectangle: Rounded Corners 25">
              <a:extLst>
                <a:ext uri="{FF2B5EF4-FFF2-40B4-BE49-F238E27FC236}">
                  <a16:creationId xmlns:a16="http://schemas.microsoft.com/office/drawing/2014/main" id="{4B2E2AB0-B48C-4E8E-ACED-7B97EB76B487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1" name="Rectangle: Rounded Corners 104">
              <a:extLst>
                <a:ext uri="{FF2B5EF4-FFF2-40B4-BE49-F238E27FC236}">
                  <a16:creationId xmlns:a16="http://schemas.microsoft.com/office/drawing/2014/main" id="{6F6EDF55-13BF-4608-9199-7300DC4DCA9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2" name="Rectangle 107">
              <a:extLst>
                <a:ext uri="{FF2B5EF4-FFF2-40B4-BE49-F238E27FC236}">
                  <a16:creationId xmlns:a16="http://schemas.microsoft.com/office/drawing/2014/main" id="{9AFDE0B3-403B-4988-ACAF-13413BF6683A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31">
              <a:extLst>
                <a:ext uri="{FF2B5EF4-FFF2-40B4-BE49-F238E27FC236}">
                  <a16:creationId xmlns:a16="http://schemas.microsoft.com/office/drawing/2014/main" id="{AB589C87-0EA5-499B-8E6F-233E6E2D4B44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มีการกำจัดขยะที่ถูกวิธี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94" name="Rectangle 93">
            <a:extLst>
              <a:ext uri="{FF2B5EF4-FFF2-40B4-BE49-F238E27FC236}">
                <a16:creationId xmlns:a16="http://schemas.microsoft.com/office/drawing/2014/main" id="{96F2F966-4742-4D69-8FF0-7587D9AE86F5}"/>
              </a:ext>
            </a:extLst>
          </p:cNvPr>
          <p:cNvSpPr/>
          <p:nvPr/>
        </p:nvSpPr>
        <p:spPr>
          <a:xfrm>
            <a:off x="989867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ข้อใดกล่าว</a:t>
            </a:r>
            <a:r>
              <a:rPr lang="th-TH" sz="3671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</a:t>
            </a:r>
            <a:r>
              <a:rPr lang="th-TH" sz="3671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กต้อง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เกี่ยวกับบ้านที่ถูกสุขลักษณะ</a:t>
            </a:r>
            <a:endParaRPr lang="en-US" sz="3671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5" name="Picture 9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DEF6617-45B3-4E8E-8914-6DBAED1E2A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9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9BD65262-BB07-4793-ABA9-302CF20122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D6D60ADF-B176-413C-9B0C-315C239565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98" name="Group 97">
            <a:extLst>
              <a:ext uri="{FF2B5EF4-FFF2-40B4-BE49-F238E27FC236}">
                <a16:creationId xmlns:a16="http://schemas.microsoft.com/office/drawing/2014/main" id="{D409D8EB-B2B6-4C28-A394-0BD184A794F5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B8AEDA72-FE78-4408-B934-82295BDE1B40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BA3248AF-36C9-45A4-8001-BA374D8447E3}"/>
                </a:ext>
              </a:extLst>
            </p:cNvPr>
            <p:cNvSpPr/>
            <p:nvPr/>
          </p:nvSpPr>
          <p:spPr>
            <a:xfrm>
              <a:off x="2009997" y="4600189"/>
              <a:ext cx="8090722" cy="1939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มีเครื่องใช้ครบถ้วน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solidFill>
                    <a:srgbClr val="FF0000"/>
                  </a:solidFill>
                </a:rPr>
                <a:t> 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บ้านที่ถูกสุขลักษณะจะต้องมีความสะอาด เป็นระเบียบ มีอากาศถ่ายเทสะดวก มีแสงสว่างเพียงพอ ไม่มีกลิ่นรบกวน มีการกำจัดขยะถูกวิธี มีส้วมที่กำจัดสิ่งปฏิกูลได้ถูกต้อง ส่วนการมีเครื่องใช้ครบถ้วนไม่ใช่หลักในการจัดบ้านให้ถูกสุขลักษณะ และอาจไม่จำเป็นสำหรับทุกบ้าน บางบ้านอาจมีเครื่องใช้ไม่ครบถ้วนเนื่องจากสภาพเศรษฐกิจของแต่ละบ้าน</a:t>
              </a:r>
            </a:p>
          </p:txBody>
        </p:sp>
      </p:grpSp>
      <p:pic>
        <p:nvPicPr>
          <p:cNvPr id="101" name="close">
            <a:extLst>
              <a:ext uri="{FF2B5EF4-FFF2-40B4-BE49-F238E27FC236}">
                <a16:creationId xmlns:a16="http://schemas.microsoft.com/office/drawing/2014/main" id="{286BA498-CD69-45AA-83DE-739F90A44BC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102" name="ANS">
            <a:extLst>
              <a:ext uri="{FF2B5EF4-FFF2-40B4-BE49-F238E27FC236}">
                <a16:creationId xmlns:a16="http://schemas.microsoft.com/office/drawing/2014/main" id="{33A5F747-5ECC-4629-9D69-14A525B4BE7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2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6643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3.7037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1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2F262110-4FF1-47CB-B1DB-C6BCE90B5E0A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7B48B0BB-31F8-495A-87F6-E12A3F6530E1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6411FFC0-8156-4CC4-B934-0D8BDCD18CA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DD5622E3-586A-4AEC-8A04-9268C0EAF25D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D574B2A4-388E-421D-9506-6DB0ED903098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รัก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BD7912B9-1DC6-444F-A881-2760BC6E5D03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983F4631-3166-4421-A840-612F51A7A749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C78321E3-66E1-489C-BBB3-A987D59F956A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4D7CF25F-5EAD-4395-8D72-549B888FE506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A7994E4F-38F3-4855-8FBE-2BC739899859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โกรธ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AE953B56-8AF5-402D-9EA9-7FB4006D9038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C5624431-12EA-4562-8C2A-EB04D05816B9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E9DAEE58-1AB2-4A1D-BE47-0014AB9CAC1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8" name="Rectangle 107">
              <a:extLst>
                <a:ext uri="{FF2B5EF4-FFF2-40B4-BE49-F238E27FC236}">
                  <a16:creationId xmlns:a16="http://schemas.microsoft.com/office/drawing/2014/main" id="{6497879A-0EE9-4B9B-AA28-0AE89BB61F60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7FEA3371-7B0B-428D-A3D3-B80693E10B23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ชื่นชอบ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8D64C527-7E4B-41D3-8177-FB2435D2DC51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F00B4CA4-288A-4A44-B570-18C58A88A631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B336E9C5-3E93-448E-A6A0-811610300EA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1DD45A77-5D52-4F99-9C6A-9C8B559B9EC7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57624428-CF65-49EF-8BAD-52095A554637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สบายใจ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4">
            <a:extLst>
              <a:ext uri="{FF2B5EF4-FFF2-40B4-BE49-F238E27FC236}">
                <a16:creationId xmlns:a16="http://schemas.microsoft.com/office/drawing/2014/main" id="{0BEED969-DAC4-4979-864A-C4B0735E33C0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26" name="Rectangle: Rounded Corners 23">
              <a:extLst>
                <a:ext uri="{FF2B5EF4-FFF2-40B4-BE49-F238E27FC236}">
                  <a16:creationId xmlns:a16="http://schemas.microsoft.com/office/drawing/2014/main" id="{8628CF5E-F403-46D5-B6F9-55133B52C809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7" name="Rectangle: Rounded Corners 83">
              <a:extLst>
                <a:ext uri="{FF2B5EF4-FFF2-40B4-BE49-F238E27FC236}">
                  <a16:creationId xmlns:a16="http://schemas.microsoft.com/office/drawing/2014/main" id="{BB603424-D4DF-4D52-98E8-F132D9E8F00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8" name="Rectangle 88">
              <a:extLst>
                <a:ext uri="{FF2B5EF4-FFF2-40B4-BE49-F238E27FC236}">
                  <a16:creationId xmlns:a16="http://schemas.microsoft.com/office/drawing/2014/main" id="{C65878AA-132A-4FF0-933F-5C66DE609DBB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DFA05E08-0B42-488E-A75E-7613FEFCE517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รัก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กลุ่ม 2">
            <a:extLst>
              <a:ext uri="{FF2B5EF4-FFF2-40B4-BE49-F238E27FC236}">
                <a16:creationId xmlns:a16="http://schemas.microsoft.com/office/drawing/2014/main" id="{50C4E362-336B-4420-BA80-22C9EC719A13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31" name="Rectangle: Rounded Corners 24">
              <a:extLst>
                <a:ext uri="{FF2B5EF4-FFF2-40B4-BE49-F238E27FC236}">
                  <a16:creationId xmlns:a16="http://schemas.microsoft.com/office/drawing/2014/main" id="{A7BD8AA7-446E-4F44-872E-3AD6DA127066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2" name="Rectangle: Rounded Corners 93">
              <a:extLst>
                <a:ext uri="{FF2B5EF4-FFF2-40B4-BE49-F238E27FC236}">
                  <a16:creationId xmlns:a16="http://schemas.microsoft.com/office/drawing/2014/main" id="{9503A62B-D6A2-4D42-A4BD-816B3F590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3" name="Rectangle 94">
              <a:extLst>
                <a:ext uri="{FF2B5EF4-FFF2-40B4-BE49-F238E27FC236}">
                  <a16:creationId xmlns:a16="http://schemas.microsoft.com/office/drawing/2014/main" id="{ECE726D9-76F0-4C32-83E3-36FCAC67B16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id="{59863C45-BBE5-4C8F-BF3F-1453DEA3C240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โกรธ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1">
            <a:extLst>
              <a:ext uri="{FF2B5EF4-FFF2-40B4-BE49-F238E27FC236}">
                <a16:creationId xmlns:a16="http://schemas.microsoft.com/office/drawing/2014/main" id="{E0FCB2E5-0A87-4E08-94C5-5E98D152D047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36" name="Rectangle: Rounded Corners 25">
              <a:extLst>
                <a:ext uri="{FF2B5EF4-FFF2-40B4-BE49-F238E27FC236}">
                  <a16:creationId xmlns:a16="http://schemas.microsoft.com/office/drawing/2014/main" id="{721434E7-B82F-4539-8D35-3744B21AA666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7" name="Rectangle: Rounded Corners 104">
              <a:extLst>
                <a:ext uri="{FF2B5EF4-FFF2-40B4-BE49-F238E27FC236}">
                  <a16:creationId xmlns:a16="http://schemas.microsoft.com/office/drawing/2014/main" id="{4C222F5A-3BB9-47FD-8E4C-603C2EEB8B1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8" name="Rectangle 107">
              <a:extLst>
                <a:ext uri="{FF2B5EF4-FFF2-40B4-BE49-F238E27FC236}">
                  <a16:creationId xmlns:a16="http://schemas.microsoft.com/office/drawing/2014/main" id="{5D9290BA-7751-41CF-9E97-A37AC6456711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C4A9478C-9669-4D72-AF10-51E4757A3484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ชื่นชอบ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D4A45A2B-F614-4460-AC13-F723ADA9DCEA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2057AFBE-D1A5-4AAC-B251-E25998781E92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AB178283-3625-401B-87F0-B223F6C4C4F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9E6DA463-4633-4C0F-AA07-E987F4A66418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F336C9AA-46D4-4550-97C3-006B7EE751B2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สบายใจ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9C3F8F97-E4A2-4095-8F57-615D0818E30C}"/>
              </a:ext>
            </a:extLst>
          </p:cNvPr>
          <p:cNvSpPr/>
          <p:nvPr/>
        </p:nvSpPr>
        <p:spPr>
          <a:xfrm>
            <a:off x="989867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สภาวะอารมณ์ใดที่ส่งผลเสียต่อสุขภาพ</a:t>
            </a:r>
            <a:endParaRPr lang="en-US" sz="3671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0598DC-5CF4-49DC-9599-2EBEE92D6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7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744D4387-F3AB-4D5D-AD3E-3B464EE77B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3B1FA50-60AF-449A-83F6-2C22D64D2B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F9B99446-4F6A-4EF8-9D5F-95772A40C607}"/>
              </a:ext>
            </a:extLst>
          </p:cNvPr>
          <p:cNvGrpSpPr/>
          <p:nvPr/>
        </p:nvGrpSpPr>
        <p:grpSpPr>
          <a:xfrm>
            <a:off x="1600010" y="7080598"/>
            <a:ext cx="8991985" cy="4705002"/>
            <a:chOff x="1542902" y="4187299"/>
            <a:chExt cx="9016457" cy="4717806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82B4F0C4-D80D-4832-8943-364FE76D900A}"/>
                </a:ext>
              </a:extLst>
            </p:cNvPr>
            <p:cNvSpPr/>
            <p:nvPr/>
          </p:nvSpPr>
          <p:spPr>
            <a:xfrm>
              <a:off x="1542902" y="4187299"/>
              <a:ext cx="9016457" cy="471780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FF973B3-CCAF-4638-88BF-97EC820FDA21}"/>
                </a:ext>
              </a:extLst>
            </p:cNvPr>
            <p:cNvSpPr/>
            <p:nvPr/>
          </p:nvSpPr>
          <p:spPr>
            <a:xfrm>
              <a:off x="2009997" y="4600189"/>
              <a:ext cx="8090722" cy="4156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โกรธ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สภาวะอารมณ์รัก สบายใจ ชื่นชอบ เป็นสภาวะทางอารมณ์ทางบวกที่ส่งผลดีต่อสุขภาพ เมื่อเกิดขึ้นแล้วทำให้ร่างกายและจิตใจตอบสนองในทางที่ดี ส่วนความโกรธเป็นสภาวะอารมณ์ทางลบที่ส่งผลเสียต่อสุขภาพ เมื่อเกิดความโกรธ ร่างกายจะหลั่งฮอร์โมนในกลุ่มความเครียด ทำให้เกิดการเปลี่ยนแปลงทางร่างกายในระยะสั้น ๆ โดยจะเร่งอัตราการเต้นของหัวใจและการหายใจให้เร็วขึ้น เกิดการเกร็งของกล้ามเนื้อ และความดันโลหิตเพิ่มสูงขึ้นเพื่อรับมือกับสถานการณ์ฉุกเฉินเฉพาะหน้า ซึ่งเป็นกลไกในการป้องกันตัวของร่างกายแบบหนึ่ง การหลั่งฮอร์โมนในกลุ่มความเครียดเป็นปริมาณมากจะส่งผลต่อหัวใจและหลอดเลือด โดยกระตุ้นให้หัวใจบีบตัวเร็วและแรงขึ้น และมีการสะสมไขมันเพิ่มขึ้นในหลอดเลือดเพื่อเก็บเป็นพลังงาน ซึ่งอาจทำให้เส้นเลือดแข็งตัวกว่าปกติและตีบแคบลง เกิดลิ่มเลือดไปเกาะที่ผนังเส้นเลือด เสี่ยงต่อการเกิดภาวะหัวใจขาดเลือด และโรคอื่น เช่น โรคหลอดเลือดหัวใจ โรคหลอดเลือดในสมอง</a:t>
              </a:r>
            </a:p>
          </p:txBody>
        </p:sp>
      </p:grpSp>
      <p:pic>
        <p:nvPicPr>
          <p:cNvPr id="52" name="close">
            <a:extLst>
              <a:ext uri="{FF2B5EF4-FFF2-40B4-BE49-F238E27FC236}">
                <a16:creationId xmlns:a16="http://schemas.microsoft.com/office/drawing/2014/main" id="{BBECF369-931D-414D-9EF0-C4FDC89215B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53" name="ANS">
            <a:extLst>
              <a:ext uri="{FF2B5EF4-FFF2-40B4-BE49-F238E27FC236}">
                <a16:creationId xmlns:a16="http://schemas.microsoft.com/office/drawing/2014/main" id="{D4E43F0C-70D3-47FE-BD07-45F0291CFB3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2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 -0.8402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01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85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4027 L 0 -2.96296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01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85 L 8.33333E-7 1.85185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ถัดไป">
            <a:hlinkClick r:id="rId2" action="ppaction://hlinksldjump"/>
            <a:extLst>
              <a:ext uri="{FF2B5EF4-FFF2-40B4-BE49-F238E27FC236}">
                <a16:creationId xmlns:a16="http://schemas.microsoft.com/office/drawing/2014/main" id="{92BEB776-530F-4503-AF9A-684802688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3662DDB8-9370-4551-8F98-8FA78738BDFC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90E9E0AC-0657-4F54-BF7D-6BE737B64FAE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637E366F-A24E-441E-BCF1-06DEA7AF85AE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4240453F-4A97-4C5F-BC28-59A42184A484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E5B0ECE1-D93A-4091-9BE8-D48250779267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นกเครียดจึงนอนฟังเพลงทั้งวัน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93350454-F0A9-461E-B74E-2B2372FFF727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8F0D621A-64CB-48F7-990F-48A771E53606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AB01C9EE-FE96-4F95-86B9-9A83B0F3BA1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8569D16C-FCFF-4027-B7E4-3E27C8B69603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3C06C3CC-B835-4B3E-A29F-4388187BC629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เนยเครียดจึงดูภาพยนตร์ระทึกขวัญ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47324209-EDF7-433E-879D-B97B25B6714E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E42256EA-C300-4200-8AC3-498A80E260F3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3F53E7D0-2452-49EE-914F-DB50A5B065D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8" name="Rectangle 107">
              <a:extLst>
                <a:ext uri="{FF2B5EF4-FFF2-40B4-BE49-F238E27FC236}">
                  <a16:creationId xmlns:a16="http://schemas.microsoft.com/office/drawing/2014/main" id="{C7621654-039C-41AA-8B79-30AFDDB2F5BA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3BBAF48D-698A-4E41-8A0A-487A287E5626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นิดเครียดจึงออกกำลังกาย 1 ชั่วโมง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E31630B0-5634-4FFD-81F1-F1E0F9A1CD30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A96A2FA0-EC2C-436C-9CA7-D2F99B6C3D4F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F7608966-1776-4D81-B747-6782D6AD7CE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0530C181-C541-4FF1-9365-54F95DA01EDC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170158D5-BBFA-427F-A54F-40B30C39F702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แนนเครียดจึงรับประทานแต่ขนมหวาน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4">
            <a:extLst>
              <a:ext uri="{FF2B5EF4-FFF2-40B4-BE49-F238E27FC236}">
                <a16:creationId xmlns:a16="http://schemas.microsoft.com/office/drawing/2014/main" id="{A2B871BB-101E-4857-952E-06FE86146B32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26" name="Rectangle: Rounded Corners 23">
              <a:extLst>
                <a:ext uri="{FF2B5EF4-FFF2-40B4-BE49-F238E27FC236}">
                  <a16:creationId xmlns:a16="http://schemas.microsoft.com/office/drawing/2014/main" id="{710688E8-E993-46E7-AC13-CDCD8FAADCBB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7" name="Rectangle: Rounded Corners 83">
              <a:extLst>
                <a:ext uri="{FF2B5EF4-FFF2-40B4-BE49-F238E27FC236}">
                  <a16:creationId xmlns:a16="http://schemas.microsoft.com/office/drawing/2014/main" id="{CE088932-A26B-4BFA-92CD-BA0B0EE6AA7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8" name="Rectangle 88">
              <a:extLst>
                <a:ext uri="{FF2B5EF4-FFF2-40B4-BE49-F238E27FC236}">
                  <a16:creationId xmlns:a16="http://schemas.microsoft.com/office/drawing/2014/main" id="{7C799422-585F-4A8E-B159-1EE6CAFF7760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C8D73A2E-889F-40A8-9469-E0135420E956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นกเครียดจึงนอนฟังเพลงทั้งวัน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กลุ่ม 2">
            <a:extLst>
              <a:ext uri="{FF2B5EF4-FFF2-40B4-BE49-F238E27FC236}">
                <a16:creationId xmlns:a16="http://schemas.microsoft.com/office/drawing/2014/main" id="{5DBD4053-D416-4B4B-AC4D-DA4ABAF81627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31" name="Rectangle: Rounded Corners 24">
              <a:extLst>
                <a:ext uri="{FF2B5EF4-FFF2-40B4-BE49-F238E27FC236}">
                  <a16:creationId xmlns:a16="http://schemas.microsoft.com/office/drawing/2014/main" id="{74F35953-3CDA-4323-A523-805DFD35786D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2" name="Rectangle: Rounded Corners 93">
              <a:extLst>
                <a:ext uri="{FF2B5EF4-FFF2-40B4-BE49-F238E27FC236}">
                  <a16:creationId xmlns:a16="http://schemas.microsoft.com/office/drawing/2014/main" id="{8B1F5B62-C9BA-4CEF-BBD0-2069183B7AA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3" name="Rectangle 94">
              <a:extLst>
                <a:ext uri="{FF2B5EF4-FFF2-40B4-BE49-F238E27FC236}">
                  <a16:creationId xmlns:a16="http://schemas.microsoft.com/office/drawing/2014/main" id="{B43B34F5-94AC-4768-90B0-7A1A9195EC5E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id="{7E41ED3C-7344-4E7D-8B5A-B3F1E9C413B3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เนยเครียดจึงดูภาพยนตร์ระทึกขวัญ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1">
            <a:extLst>
              <a:ext uri="{FF2B5EF4-FFF2-40B4-BE49-F238E27FC236}">
                <a16:creationId xmlns:a16="http://schemas.microsoft.com/office/drawing/2014/main" id="{B906A764-D461-4EFA-BC3C-10CD416ABB25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36" name="Rectangle: Rounded Corners 25">
              <a:extLst>
                <a:ext uri="{FF2B5EF4-FFF2-40B4-BE49-F238E27FC236}">
                  <a16:creationId xmlns:a16="http://schemas.microsoft.com/office/drawing/2014/main" id="{84F19918-A89E-48E5-86E0-BC6AAE7182CD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7" name="Rectangle: Rounded Corners 104">
              <a:extLst>
                <a:ext uri="{FF2B5EF4-FFF2-40B4-BE49-F238E27FC236}">
                  <a16:creationId xmlns:a16="http://schemas.microsoft.com/office/drawing/2014/main" id="{E6D44B50-7137-464A-A28F-262DFFF1273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8" name="Rectangle 107">
              <a:extLst>
                <a:ext uri="{FF2B5EF4-FFF2-40B4-BE49-F238E27FC236}">
                  <a16:creationId xmlns:a16="http://schemas.microsoft.com/office/drawing/2014/main" id="{35F38D78-85F6-4D95-A21A-793087AD1C48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AE67E7C5-CD0D-49ED-99B2-B61BD44A2018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นิดเครียดจึงออกกำลังกาย 1 ชั่วโมง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840AFC49-AE2C-46CF-9A79-DFBEA4BB3BAD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61D750E0-E01F-45BC-851B-479BF3E47475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3A3FD6F2-9AD8-4995-AE2F-6C248E43F24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E0E4EA12-8EB7-474A-996D-117AFE010F5D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669B6869-AE4A-4850-BBA4-34F086E4C787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แนนเครียดจึงรับประทานแต่ขนมหวาน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D013772B-A839-4209-8514-8A6686AC974B}"/>
              </a:ext>
            </a:extLst>
          </p:cNvPr>
          <p:cNvSpPr/>
          <p:nvPr/>
        </p:nvSpPr>
        <p:spPr>
          <a:xfrm>
            <a:off x="989867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ใครมีวิธีการจัดการอารมณ์ที่</a:t>
            </a:r>
            <a:r>
              <a:rPr lang="th-TH" sz="3671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ไม่เหมาะสม</a:t>
            </a:r>
            <a:endParaRPr lang="en-US" sz="3671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81A2B08-700E-42E8-B97B-10A63827FE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B10F02F-8FC1-4796-9F67-C870375C62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B0F3E79B-4F2F-4E18-B48D-53260736EFFC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ECF99F8B-7103-4962-B077-9CA24075848D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7C9AE84-5ABC-46F8-923A-082E99B12FC4}"/>
                </a:ext>
              </a:extLst>
            </p:cNvPr>
            <p:cNvSpPr/>
            <p:nvPr/>
          </p:nvSpPr>
          <p:spPr>
            <a:xfrm>
              <a:off x="2009997" y="4600189"/>
              <a:ext cx="8090722" cy="1939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แนนเครียดจึงรับประทานแต่ขนมหวาน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วิธีการจัดการอารมณ์ของแต่ละคนอาจไม่เหมือนกัน บางคนฟังเพลง บางคนดูภาพยนตร์ บางคนออกกำลังกาย บางคนรับประทานอาหาร การออกกำลังกายควรออกกำลังกายอย่างน้อย 30 นาที แต่ไม่ควรเกิน 1 ชั่วโมงครึ่ง ส่วนการรับประทานแต่ขนมหวานอาจส่งผลเสียต่อสุขภาพได้มากกว่าข้ออื่น ทำให้น้ำตาลในเลือดสูง อาจทำให้น้ำหนักเพิ่มขึ้นได้ </a:t>
              </a:r>
            </a:p>
          </p:txBody>
        </p:sp>
      </p:grpSp>
      <p:pic>
        <p:nvPicPr>
          <p:cNvPr id="52" name="close">
            <a:extLst>
              <a:ext uri="{FF2B5EF4-FFF2-40B4-BE49-F238E27FC236}">
                <a16:creationId xmlns:a16="http://schemas.microsoft.com/office/drawing/2014/main" id="{9F362C2C-6583-4C66-88C8-9BE67D464CF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53" name="ANS">
            <a:extLst>
              <a:ext uri="{FF2B5EF4-FFF2-40B4-BE49-F238E27FC236}">
                <a16:creationId xmlns:a16="http://schemas.microsoft.com/office/drawing/2014/main" id="{11BEE2D8-493E-4580-A3B2-15C850505E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65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6643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3.7037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1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13E65C59-A0C2-4088-BE68-4BA1AEDC9827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920B22A1-2F75-44FD-881F-D6619CB0DFFC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9BE44C6D-0276-4729-AEA3-25ED5852F8BD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5EC1EF0E-9B20-47B8-BC63-99621C398B25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C3A838F0-6BA7-4FD0-AF32-47C9E3FA8752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วันหมดอายุ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7D7F8AAA-B0DB-4FB9-AB92-FB92A5E75B8E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01CDA945-530D-4A2F-8FDE-7922FA9ED42D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3613C5DC-9B3B-4FF1-A8CB-603E7CA017E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DB792DEB-FD57-4499-82C3-808D5ABF6015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D0CE70B0-BBCD-4A79-A830-2151DEF71C35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สถานที่ผลิต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E380D15F-491E-4829-AA8E-D13EA815D94B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7526F424-371C-46CC-B5F1-3224654D9295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F10209E5-4C80-49E1-A181-C62CD13491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8" name="Rectangle 107">
              <a:extLst>
                <a:ext uri="{FF2B5EF4-FFF2-40B4-BE49-F238E27FC236}">
                  <a16:creationId xmlns:a16="http://schemas.microsoft.com/office/drawing/2014/main" id="{77FFB539-EF6D-4B94-818E-A4A22CD24B2C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53AACF61-156D-496F-84C0-4174FD9C24B6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เลขที่ใบรับแจ้ง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A7A15450-B84B-4C0D-B2C1-F9C457B415F1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23B2C043-4B93-4BAE-85A2-DA3985D57456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7447C3AF-EC12-469F-A32A-C778BEDFC86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2B5E0C04-9C16-4982-A645-E235C0479B30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8147AF82-7410-4E42-A251-AA4C675EF8F2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ส่วนประกอบสำคัญ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4">
            <a:extLst>
              <a:ext uri="{FF2B5EF4-FFF2-40B4-BE49-F238E27FC236}">
                <a16:creationId xmlns:a16="http://schemas.microsoft.com/office/drawing/2014/main" id="{89E59B5B-8527-4EAA-B8F5-28EB2F2A3CE6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26" name="Rectangle: Rounded Corners 23">
              <a:extLst>
                <a:ext uri="{FF2B5EF4-FFF2-40B4-BE49-F238E27FC236}">
                  <a16:creationId xmlns:a16="http://schemas.microsoft.com/office/drawing/2014/main" id="{6125F627-04C2-4B02-9750-276B5D4491A6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7" name="Rectangle: Rounded Corners 83">
              <a:extLst>
                <a:ext uri="{FF2B5EF4-FFF2-40B4-BE49-F238E27FC236}">
                  <a16:creationId xmlns:a16="http://schemas.microsoft.com/office/drawing/2014/main" id="{4F3C22FE-DF8B-4278-91AB-5400C407F0C8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8" name="Rectangle 88">
              <a:extLst>
                <a:ext uri="{FF2B5EF4-FFF2-40B4-BE49-F238E27FC236}">
                  <a16:creationId xmlns:a16="http://schemas.microsoft.com/office/drawing/2014/main" id="{A12D9838-7258-405F-A2C5-744C9B79C80D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BAABA7DC-9C7B-4125-AC68-0876C417F2C8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วันหมดอายุ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กลุ่ม 2">
            <a:extLst>
              <a:ext uri="{FF2B5EF4-FFF2-40B4-BE49-F238E27FC236}">
                <a16:creationId xmlns:a16="http://schemas.microsoft.com/office/drawing/2014/main" id="{94147066-AD9B-40F5-BE87-57BB5E3EEAA4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31" name="Rectangle: Rounded Corners 24">
              <a:extLst>
                <a:ext uri="{FF2B5EF4-FFF2-40B4-BE49-F238E27FC236}">
                  <a16:creationId xmlns:a16="http://schemas.microsoft.com/office/drawing/2014/main" id="{B3A42ED0-D415-4E53-B37F-AA606595917E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2" name="Rectangle: Rounded Corners 93">
              <a:extLst>
                <a:ext uri="{FF2B5EF4-FFF2-40B4-BE49-F238E27FC236}">
                  <a16:creationId xmlns:a16="http://schemas.microsoft.com/office/drawing/2014/main" id="{6B5DC595-8D91-4AE1-A7EC-9EC4E95259A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3" name="Rectangle 94">
              <a:extLst>
                <a:ext uri="{FF2B5EF4-FFF2-40B4-BE49-F238E27FC236}">
                  <a16:creationId xmlns:a16="http://schemas.microsoft.com/office/drawing/2014/main" id="{FDDD92DD-7491-471B-9CE4-E044C8F76D23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id="{01373B32-FB02-4D96-9C78-F1BDA634D99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สถานที่ผลิต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1">
            <a:extLst>
              <a:ext uri="{FF2B5EF4-FFF2-40B4-BE49-F238E27FC236}">
                <a16:creationId xmlns:a16="http://schemas.microsoft.com/office/drawing/2014/main" id="{F08CBEBF-2CB3-4797-8594-2CEE7551E46E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36" name="Rectangle: Rounded Corners 25">
              <a:extLst>
                <a:ext uri="{FF2B5EF4-FFF2-40B4-BE49-F238E27FC236}">
                  <a16:creationId xmlns:a16="http://schemas.microsoft.com/office/drawing/2014/main" id="{FAF244C8-30F5-4063-BB76-AE566681E0B6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7" name="Rectangle: Rounded Corners 104">
              <a:extLst>
                <a:ext uri="{FF2B5EF4-FFF2-40B4-BE49-F238E27FC236}">
                  <a16:creationId xmlns:a16="http://schemas.microsoft.com/office/drawing/2014/main" id="{3228E7A5-91D9-43D3-81CA-AB844F754BD3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8" name="Rectangle 107">
              <a:extLst>
                <a:ext uri="{FF2B5EF4-FFF2-40B4-BE49-F238E27FC236}">
                  <a16:creationId xmlns:a16="http://schemas.microsoft.com/office/drawing/2014/main" id="{EA020E82-67A0-4C9B-B367-5E79ACBCDCC7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B61AF119-9DF1-4B95-BDE6-7A215C4831C2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เลขที่ใบรับแจ้ง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6DF95FC3-17D5-4330-8134-DFDA1346010F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6C7FA6C0-F44E-4020-BDF5-BAF6BA9F691B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72C6BAD4-91D3-4039-B663-0A6E92D71E0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1A985253-7932-4288-A45C-D65B6B84CF23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5957E858-F572-4247-985A-D0E393D5F617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ส่วนประกอบสำคัญ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E2B9D0B7-0565-4FB5-91A7-1B750F3FFAE5}"/>
              </a:ext>
            </a:extLst>
          </p:cNvPr>
          <p:cNvSpPr/>
          <p:nvPr/>
        </p:nvSpPr>
        <p:spPr>
          <a:xfrm>
            <a:off x="989867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</a:t>
            </a:r>
            <a:r>
              <a:rPr lang="th-TH" sz="3671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ไม่จำเป็น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ต้องระบุบนฉลากอาหาร</a:t>
            </a:r>
            <a:endParaRPr lang="en-US" sz="3671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0602022-1DB3-4818-8ABD-67C51FDCC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7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2C12B570-A781-45EB-B7A5-6D8C16AA05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8CC717A-1A25-4B62-9F08-2A06F99F16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DC159E88-97AA-4A59-9EDB-C833FB12D738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6670D49-82F0-4E03-BC93-DEA4C4F7CD46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5932217-3FAB-42EA-9F24-1B8C217EEC6E}"/>
                </a:ext>
              </a:extLst>
            </p:cNvPr>
            <p:cNvSpPr/>
            <p:nvPr/>
          </p:nvSpPr>
          <p:spPr>
            <a:xfrm>
              <a:off x="2009997" y="4600189"/>
              <a:ext cx="8090722" cy="1939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เลขที่ใบรับแจ้ง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solidFill>
                    <a:srgbClr val="FF0000"/>
                  </a:solidFill>
                </a:rPr>
                <a:t> 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สิ่งที่ต้องระบุบนฉลากอาหาร คือ ชื่ออาหาร วันที่ผลิตและวันหมดอายุ ข้อมูลโภชนาการ ปริมาณหรือน้ำหนักสุทธิ เลขสารบบ อย. ข้อมูลสำหรับผู้แพ้อาหาร ชื่อและที่ตั้งของผู้ผลิตหรือผู้แบ่งบรรจุ คำแนะนำในการบริโภค ส่วนเลขที่ใบรับแจ้งจะระบุในผลิตภัณฑ์สุขภาพ เช่น เครื่องสำอาง เครื่องมือแพทย์ที่ต้องแจ้งรายการละเอียด เครื่องมือแพทย์ทั่วไป</a:t>
              </a:r>
            </a:p>
          </p:txBody>
        </p:sp>
      </p:grpSp>
      <p:pic>
        <p:nvPicPr>
          <p:cNvPr id="52" name="close">
            <a:extLst>
              <a:ext uri="{FF2B5EF4-FFF2-40B4-BE49-F238E27FC236}">
                <a16:creationId xmlns:a16="http://schemas.microsoft.com/office/drawing/2014/main" id="{7B7AD017-A3E7-4588-B3AA-7B8DE254691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53" name="ANS">
            <a:extLst>
              <a:ext uri="{FF2B5EF4-FFF2-40B4-BE49-F238E27FC236}">
                <a16:creationId xmlns:a16="http://schemas.microsoft.com/office/drawing/2014/main" id="{EDEDF33C-6E0A-4417-87C4-E85E9019079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6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6643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3.7037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1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D4AB916D-1854-403B-8292-3CB44AD93D67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5182D947-3882-4DF7-8BE3-F8BD0F0DBE9C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E12B0932-255D-4CFC-8DED-9C949EA24EE0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B660C4A1-48D0-4B4B-BCBD-D13CB5E9B4DC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09FA0E4E-909B-46CD-B42D-6F597414F2E4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ปริมาณหรือน้ำหนักสุทธิ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66108107-40C2-4DB8-8803-2B70FFFDBEE5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F608F377-7ABF-4CFB-897A-38209E957619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85A11949-7DC0-4748-9A0A-4A365F01503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16EFB07A-1F4A-43C7-9BC7-380BDADFE17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CFFAFA7A-E8AE-462B-94CA-2D2986FB9B8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 “มีแคลเซียมสูง”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8CF2A8EE-1690-4216-BD0F-2DE43F6B12DC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965FD7CC-BA2D-412D-8C3D-FFC444E7358F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F09BBE9A-CF47-412C-87BE-8920A7B315C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8" name="Rectangle 107">
              <a:extLst>
                <a:ext uri="{FF2B5EF4-FFF2-40B4-BE49-F238E27FC236}">
                  <a16:creationId xmlns:a16="http://schemas.microsoft.com/office/drawing/2014/main" id="{872B7A6B-6B41-4C36-B304-89180B3D7D6F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9446854A-02FF-4361-B65E-630C9762C79A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ฉลากโภชนาการแบบเต็ม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55BA4A6F-357B-436B-8C55-8BB88FA727F5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4A536780-9DB9-4164-BBDF-D8A58BCCC247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799CCBBD-F939-40A2-B56B-358A56F0CE2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3C5B0647-6431-45F9-97EF-BBDC065E45D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89EDD4EB-79C7-4D3C-A8DF-7EFC409061D6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ฉลากโภชนาการแบบ </a:t>
              </a:r>
              <a:r>
                <a:rPr lang="en-US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GDA</a:t>
              </a:r>
            </a:p>
          </p:txBody>
        </p:sp>
      </p:grpSp>
      <p:grpSp>
        <p:nvGrpSpPr>
          <p:cNvPr id="25" name="กลุ่ม 4">
            <a:extLst>
              <a:ext uri="{FF2B5EF4-FFF2-40B4-BE49-F238E27FC236}">
                <a16:creationId xmlns:a16="http://schemas.microsoft.com/office/drawing/2014/main" id="{05519A3F-6D86-42EB-A164-AF2AFC5E5DFB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26" name="Rectangle: Rounded Corners 23">
              <a:extLst>
                <a:ext uri="{FF2B5EF4-FFF2-40B4-BE49-F238E27FC236}">
                  <a16:creationId xmlns:a16="http://schemas.microsoft.com/office/drawing/2014/main" id="{49B509CD-34A0-41B7-B363-3A4BE6FFF847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7" name="Rectangle: Rounded Corners 83">
              <a:extLst>
                <a:ext uri="{FF2B5EF4-FFF2-40B4-BE49-F238E27FC236}">
                  <a16:creationId xmlns:a16="http://schemas.microsoft.com/office/drawing/2014/main" id="{C045BD68-F8A8-488F-ACD0-252D1A133BB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8" name="Rectangle 88">
              <a:extLst>
                <a:ext uri="{FF2B5EF4-FFF2-40B4-BE49-F238E27FC236}">
                  <a16:creationId xmlns:a16="http://schemas.microsoft.com/office/drawing/2014/main" id="{1203EE47-0FDA-4DE1-B8CB-094787DBA9E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60EE3D48-A0D4-4682-8F60-B8AAD7813143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ปริมาณหรือน้ำหนักสุทธิ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กลุ่ม 2">
            <a:extLst>
              <a:ext uri="{FF2B5EF4-FFF2-40B4-BE49-F238E27FC236}">
                <a16:creationId xmlns:a16="http://schemas.microsoft.com/office/drawing/2014/main" id="{779AAB5A-6751-46E2-9CBC-88AD7A76FE81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31" name="Rectangle: Rounded Corners 24">
              <a:extLst>
                <a:ext uri="{FF2B5EF4-FFF2-40B4-BE49-F238E27FC236}">
                  <a16:creationId xmlns:a16="http://schemas.microsoft.com/office/drawing/2014/main" id="{A56D1B92-0A19-4F10-8AE5-01D6EE984F95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2" name="Rectangle: Rounded Corners 93">
              <a:extLst>
                <a:ext uri="{FF2B5EF4-FFF2-40B4-BE49-F238E27FC236}">
                  <a16:creationId xmlns:a16="http://schemas.microsoft.com/office/drawing/2014/main" id="{A303D047-4F1A-48B6-B06A-E8D480D30F6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3" name="Rectangle 94">
              <a:extLst>
                <a:ext uri="{FF2B5EF4-FFF2-40B4-BE49-F238E27FC236}">
                  <a16:creationId xmlns:a16="http://schemas.microsoft.com/office/drawing/2014/main" id="{6009C5D4-362B-4CCB-BD56-4051221EFE63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id="{1039546C-6E88-4F1C-AF7D-8EAF8E6528EE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 “มีแคลเซียมสูง”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1">
            <a:extLst>
              <a:ext uri="{FF2B5EF4-FFF2-40B4-BE49-F238E27FC236}">
                <a16:creationId xmlns:a16="http://schemas.microsoft.com/office/drawing/2014/main" id="{587A4772-3336-4D8F-B13B-C4FCCE9221C1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36" name="Rectangle: Rounded Corners 25">
              <a:extLst>
                <a:ext uri="{FF2B5EF4-FFF2-40B4-BE49-F238E27FC236}">
                  <a16:creationId xmlns:a16="http://schemas.microsoft.com/office/drawing/2014/main" id="{54314EE4-3131-4548-9114-24F4A029A465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7" name="Rectangle: Rounded Corners 104">
              <a:extLst>
                <a:ext uri="{FF2B5EF4-FFF2-40B4-BE49-F238E27FC236}">
                  <a16:creationId xmlns:a16="http://schemas.microsoft.com/office/drawing/2014/main" id="{FC1AE878-F5EA-4303-9269-5F681CD37BF8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8" name="Rectangle 107">
              <a:extLst>
                <a:ext uri="{FF2B5EF4-FFF2-40B4-BE49-F238E27FC236}">
                  <a16:creationId xmlns:a16="http://schemas.microsoft.com/office/drawing/2014/main" id="{FA5F621B-7039-4A16-B854-5116B277A2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B6089A88-012A-403D-816A-46F90790F287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ฉลากโภชนาการแบบเต็ม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1896F5A0-BCBF-4517-B75D-BF936EC89C51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699F1584-47AB-4507-9D51-60A276ED6E05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9DFE21D4-4945-4C17-BAC3-A3A50A2735E3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83CB6AA6-4FE2-435E-9805-E994D0157C60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C56F5A90-AA9E-4E7F-9FDD-6E129C04EE37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ฉลากโภชนาการแบบ </a:t>
              </a:r>
              <a:r>
                <a:rPr lang="en-US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GDA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E41F11F2-355B-40B3-B8E7-32072DBE04D3}"/>
              </a:ext>
            </a:extLst>
          </p:cNvPr>
          <p:cNvSpPr/>
          <p:nvPr/>
        </p:nvSpPr>
        <p:spPr>
          <a:xfrm>
            <a:off x="989867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ถ้าต้องการเลือกซื้อผลิตภัณฑ์นมที่มีแคลเซียมสูง ควรพิจารณาจากข้อมูลใด</a:t>
            </a:r>
            <a:endParaRPr lang="en-US" sz="3671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0DE4B6-F074-41F3-B5DA-EBFE77988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7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5F3793F2-4C46-40CE-9F85-86207B9EF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6107AB5-A392-42CC-B07D-9425126C9CC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0C2BDF18-5DF5-41D4-863C-CB8C4CF0FD9B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001C5045-E942-4572-A3CB-1DFC168950F1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81793BD-439D-49C9-9E9C-754C4206A052}"/>
                </a:ext>
              </a:extLst>
            </p:cNvPr>
            <p:cNvSpPr/>
            <p:nvPr/>
          </p:nvSpPr>
          <p:spPr>
            <a:xfrm>
              <a:off x="2009997" y="4600189"/>
              <a:ext cx="8188192" cy="1939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ฉลากโภชนาการแบบเต็ม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ข้อมูลโภชนาการในฉลากโภชนาการแบบเต็มจะระบุปริมาณแคลเซียม 1 หน่วยบริโภค ของผลิตภัณฑ์นมชนิดนั้น โดยเปรียบเทียบกับร้อยละของปริมาณที่แนะนำต่อวัน ส่วนฉลากโภชนาการแบบ </a:t>
              </a: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GDA 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จะระบุปริมาณพลังงาน น้ำตาล ไขมันและโซเดียม การอ่านข้อความ “มีแคลเซียมสูง” อาจจะไม่ทราบปริมาณที่แน่นอน และยังไม่สามารถนำมาเปรียบเทียบกับผลิตภัณฑ์นมต่างยี่ห้อได้ชัดเจน</a:t>
              </a:r>
            </a:p>
          </p:txBody>
        </p:sp>
      </p:grpSp>
      <p:pic>
        <p:nvPicPr>
          <p:cNvPr id="52" name="close">
            <a:extLst>
              <a:ext uri="{FF2B5EF4-FFF2-40B4-BE49-F238E27FC236}">
                <a16:creationId xmlns:a16="http://schemas.microsoft.com/office/drawing/2014/main" id="{2504E317-5E39-4305-9687-3E006D97153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53" name="ANS">
            <a:extLst>
              <a:ext uri="{FF2B5EF4-FFF2-40B4-BE49-F238E27FC236}">
                <a16:creationId xmlns:a16="http://schemas.microsoft.com/office/drawing/2014/main" id="{53E4C9CE-D2CE-45E3-B7C0-E569716A638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82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6643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3.7037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1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750F351C-20C8-4B16-8806-22E0228DA778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AD350624-E2B0-4F13-B350-75EA215E1DDC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B31D9DC6-7308-4A03-90EE-6270125A9418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3615A5E1-F708-4735-82DF-6883107B775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CCFD2CA2-D18B-444E-A869-8584AAA70338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เพื่อได้ผลิตภัณฑ์ที่มีคุณภาพ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208C8AF9-FE64-403A-B4F8-5C5CAD06881F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14187C6A-AE25-49F1-B97A-537DD460CAC6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4998C0E2-9421-4F37-9F71-764ACA0FA86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1DB133E9-EA30-4C6F-B1B0-8C004BAA8E9C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D4F2E50E-16C6-486D-A20E-620489201478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เพื่อได้ผลิตภัณฑ์ที่เป็นที่นิยม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16FE44CE-17E6-434A-AA4A-331B1FDA243D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95B8BE03-F055-4410-B3E5-AF8C38802386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87CEBF70-DF2C-4AE8-9C01-CADD4EC4DAF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8" name="Rectangle 107">
              <a:extLst>
                <a:ext uri="{FF2B5EF4-FFF2-40B4-BE49-F238E27FC236}">
                  <a16:creationId xmlns:a16="http://schemas.microsoft.com/office/drawing/2014/main" id="{23C5632C-3778-4A24-BA06-74F08869C4E3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CA225C71-68AF-4031-8DB5-80119385E60A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เพื่อได้ผลิตภัณฑ์ที่ราคาถูกที่สุด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6AB24857-4745-45DE-893E-EDD2D237B359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BC5BE524-0DAB-4FEB-B6E5-A172E79832A3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DFFDF334-B9BE-4BFC-86CA-CC48E1FEB2B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7E575EA6-A5AC-433B-9BC5-3621BF57BAC4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5F6DB85C-F030-4767-8F99-339D35E302DD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เพื่อได้ผลิตภัณฑ์ที่มีการรับรองรสชาติ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4">
            <a:extLst>
              <a:ext uri="{FF2B5EF4-FFF2-40B4-BE49-F238E27FC236}">
                <a16:creationId xmlns:a16="http://schemas.microsoft.com/office/drawing/2014/main" id="{1C3F7832-D732-4C9E-A8F8-B4BAA8BAD33F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26" name="Rectangle: Rounded Corners 23">
              <a:extLst>
                <a:ext uri="{FF2B5EF4-FFF2-40B4-BE49-F238E27FC236}">
                  <a16:creationId xmlns:a16="http://schemas.microsoft.com/office/drawing/2014/main" id="{F41F7054-B109-452F-92F8-A6CC50C567FF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7" name="Rectangle: Rounded Corners 83">
              <a:extLst>
                <a:ext uri="{FF2B5EF4-FFF2-40B4-BE49-F238E27FC236}">
                  <a16:creationId xmlns:a16="http://schemas.microsoft.com/office/drawing/2014/main" id="{1FFCF96E-2948-4078-BD56-A4E8C35F518F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8" name="Rectangle 88">
              <a:extLst>
                <a:ext uri="{FF2B5EF4-FFF2-40B4-BE49-F238E27FC236}">
                  <a16:creationId xmlns:a16="http://schemas.microsoft.com/office/drawing/2014/main" id="{64723546-FE1E-4E56-B9BD-1412AE8ADAA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81CD89C1-E791-48DD-8FC8-F3DD4616126D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6700" indent="-266700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เพื่อได้ผลิตภัณฑ์ที่มีคุณภาพ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กลุ่ม 2">
            <a:extLst>
              <a:ext uri="{FF2B5EF4-FFF2-40B4-BE49-F238E27FC236}">
                <a16:creationId xmlns:a16="http://schemas.microsoft.com/office/drawing/2014/main" id="{5E4A37BD-F9DF-4B78-853B-A86FBE8A4E4F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31" name="Rectangle: Rounded Corners 24">
              <a:extLst>
                <a:ext uri="{FF2B5EF4-FFF2-40B4-BE49-F238E27FC236}">
                  <a16:creationId xmlns:a16="http://schemas.microsoft.com/office/drawing/2014/main" id="{5DC0D62E-BBB3-471B-9408-55DF35A63CB3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2" name="Rectangle: Rounded Corners 93">
              <a:extLst>
                <a:ext uri="{FF2B5EF4-FFF2-40B4-BE49-F238E27FC236}">
                  <a16:creationId xmlns:a16="http://schemas.microsoft.com/office/drawing/2014/main" id="{CD59B473-F24A-4EA5-AA5F-FF74E6831B3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3" name="Rectangle 94">
              <a:extLst>
                <a:ext uri="{FF2B5EF4-FFF2-40B4-BE49-F238E27FC236}">
                  <a16:creationId xmlns:a16="http://schemas.microsoft.com/office/drawing/2014/main" id="{F2F1AE7D-1561-4FB8-8C47-EC59EC074869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id="{462F1528-7A49-4670-B55A-7A74E8F9B85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6700" indent="-266700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เพื่อได้ผลิตภัณฑ์ที่เป็นที่นิยม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1">
            <a:extLst>
              <a:ext uri="{FF2B5EF4-FFF2-40B4-BE49-F238E27FC236}">
                <a16:creationId xmlns:a16="http://schemas.microsoft.com/office/drawing/2014/main" id="{2E29AFF2-75D2-40A2-A878-21600699AF11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36" name="Rectangle: Rounded Corners 25">
              <a:extLst>
                <a:ext uri="{FF2B5EF4-FFF2-40B4-BE49-F238E27FC236}">
                  <a16:creationId xmlns:a16="http://schemas.microsoft.com/office/drawing/2014/main" id="{5B79899B-98F2-41EE-9750-3D16255739AB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7" name="Rectangle: Rounded Corners 104">
              <a:extLst>
                <a:ext uri="{FF2B5EF4-FFF2-40B4-BE49-F238E27FC236}">
                  <a16:creationId xmlns:a16="http://schemas.microsoft.com/office/drawing/2014/main" id="{4D539F9E-6F09-4F9D-BF3E-40FCB2133D7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8" name="Rectangle 107">
              <a:extLst>
                <a:ext uri="{FF2B5EF4-FFF2-40B4-BE49-F238E27FC236}">
                  <a16:creationId xmlns:a16="http://schemas.microsoft.com/office/drawing/2014/main" id="{45757148-2FC8-4590-B008-085379345C25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BBF51EC7-CC62-47EE-9DAA-DA5184F5B391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เพื่อได้ผลิตภัณฑ์ที่ราคาถูกที่สุด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C4633A66-DD83-48EA-903A-4CE792E10651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2EE52E40-396F-4E71-A9E2-8A533C9F1973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5E88BEBA-04B7-429D-84F2-BA241201486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AD30C089-5235-4D4D-BF41-929882CFE17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008CEA5C-2290-44A4-8A3A-4B0CB1EFDEC0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เพื่อได้ผลิตภัณฑ์ที่มีการรับรองรสชาติ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1550E5CD-AF32-4A1C-9507-BC3504D0E267}"/>
              </a:ext>
            </a:extLst>
          </p:cNvPr>
          <p:cNvSpPr/>
          <p:nvPr/>
        </p:nvSpPr>
        <p:spPr>
          <a:xfrm>
            <a:off x="989867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เพราะเหตุใด เราจึงควรอ่านฉลากก่อนซื้อผลิตภัณฑ์สุขภาพ</a:t>
            </a:r>
            <a:endParaRPr lang="en-US" sz="3671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8C2D3B3-0599-473C-B909-336D9D82D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7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A0C2582F-5056-4FC7-BD0F-D5D2AA5CDA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59DCB4D-68AA-4E6E-A3BA-465FB625CF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CDF8D088-9D11-4D72-A857-4F87AD12EE39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2F5AE527-1697-4FA1-8E39-CC8283BED8C3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2A801EF-0D1B-4743-9772-46C125F51D56}"/>
                </a:ext>
              </a:extLst>
            </p:cNvPr>
            <p:cNvSpPr/>
            <p:nvPr/>
          </p:nvSpPr>
          <p:spPr>
            <a:xfrm>
              <a:off x="2009997" y="4600189"/>
              <a:ext cx="8188192" cy="1571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6700" indent="-266700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เพื่อได้ผลิตภัณฑ์ที่มีคุณภาพ</a:t>
              </a:r>
              <a:endParaRPr lang="en-US" sz="2394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การอ่านฉลากผลิตภัณฑ์สุขภาพก่อนตัดสินใจเลือกซื้อ ทำให้เราได้ผลิตภัณฑ์ที่มีการรับรองคุณภาพจากสำนักงานคณะกรรมอาหารและยา เมื่อเปรียบเทียบข้อมูลบนฉลากของสินค้าหลากหลายยี่ห้อ ทำให้ได้ผลิตภัณฑ์ที่มีคุณภาพคุ้มค่ากับราคา ซึ่งไม่จำเป็นต้องเป็นสินค้าที่มีราคาถูกที่สุด</a:t>
              </a:r>
            </a:p>
          </p:txBody>
        </p:sp>
      </p:grpSp>
      <p:pic>
        <p:nvPicPr>
          <p:cNvPr id="52" name="close">
            <a:extLst>
              <a:ext uri="{FF2B5EF4-FFF2-40B4-BE49-F238E27FC236}">
                <a16:creationId xmlns:a16="http://schemas.microsoft.com/office/drawing/2014/main" id="{4EDAB4CE-D867-409C-B909-73CE0D32E3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53" name="ANS">
            <a:extLst>
              <a:ext uri="{FF2B5EF4-FFF2-40B4-BE49-F238E27FC236}">
                <a16:creationId xmlns:a16="http://schemas.microsoft.com/office/drawing/2014/main" id="{160C898A-2767-4883-9D25-F781DBD1A1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16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6643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3.7037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1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กลุ่ม 4">
            <a:extLst>
              <a:ext uri="{FF2B5EF4-FFF2-40B4-BE49-F238E27FC236}">
                <a16:creationId xmlns:a16="http://schemas.microsoft.com/office/drawing/2014/main" id="{48DA2ED5-FDDF-46C6-B738-2E0AB50E8679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41" name="Rectangle: Rounded Corners 23">
              <a:extLst>
                <a:ext uri="{FF2B5EF4-FFF2-40B4-BE49-F238E27FC236}">
                  <a16:creationId xmlns:a16="http://schemas.microsoft.com/office/drawing/2014/main" id="{C7D099F1-BFB8-4173-9794-1FB8AE6730F4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2" name="Rectangle: Rounded Corners 83">
              <a:extLst>
                <a:ext uri="{FF2B5EF4-FFF2-40B4-BE49-F238E27FC236}">
                  <a16:creationId xmlns:a16="http://schemas.microsoft.com/office/drawing/2014/main" id="{E2D32B66-92F6-4332-A092-8C3D7EEA2CE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3" name="Rectangle 88">
              <a:extLst>
                <a:ext uri="{FF2B5EF4-FFF2-40B4-BE49-F238E27FC236}">
                  <a16:creationId xmlns:a16="http://schemas.microsoft.com/office/drawing/2014/main" id="{68034A78-8F81-4295-80D1-4D83F3CAEFA7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29">
              <a:extLst>
                <a:ext uri="{FF2B5EF4-FFF2-40B4-BE49-F238E27FC236}">
                  <a16:creationId xmlns:a16="http://schemas.microsoft.com/office/drawing/2014/main" id="{99508E4F-1C5A-4A5D-9C19-BCB2DB4F6C87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บริโภคได้วันที่ 31.12.28 จึงจะมีรสชาติอร่อย</a:t>
              </a:r>
            </a:p>
          </p:txBody>
        </p:sp>
      </p:grpSp>
      <p:grpSp>
        <p:nvGrpSpPr>
          <p:cNvPr id="45" name="กลุ่ม 2">
            <a:extLst>
              <a:ext uri="{FF2B5EF4-FFF2-40B4-BE49-F238E27FC236}">
                <a16:creationId xmlns:a16="http://schemas.microsoft.com/office/drawing/2014/main" id="{926B7898-75DC-4A05-93C5-CB6DEA78F809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46" name="Rectangle: Rounded Corners 24">
              <a:extLst>
                <a:ext uri="{FF2B5EF4-FFF2-40B4-BE49-F238E27FC236}">
                  <a16:creationId xmlns:a16="http://schemas.microsoft.com/office/drawing/2014/main" id="{75624FC8-34C3-4865-BB36-977F4DD6B3A3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7" name="Rectangle: Rounded Corners 93">
              <a:extLst>
                <a:ext uri="{FF2B5EF4-FFF2-40B4-BE49-F238E27FC236}">
                  <a16:creationId xmlns:a16="http://schemas.microsoft.com/office/drawing/2014/main" id="{49B45334-61FA-4705-A8D2-BD2E33D6B11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8" name="Rectangle 94">
              <a:extLst>
                <a:ext uri="{FF2B5EF4-FFF2-40B4-BE49-F238E27FC236}">
                  <a16:creationId xmlns:a16="http://schemas.microsoft.com/office/drawing/2014/main" id="{F1D83447-4E1F-4645-9CD4-332A986957B6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30">
              <a:extLst>
                <a:ext uri="{FF2B5EF4-FFF2-40B4-BE49-F238E27FC236}">
                  <a16:creationId xmlns:a16="http://schemas.microsoft.com/office/drawing/2014/main" id="{689FB8C2-F670-4E1F-80C2-E138EF3C68A3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บริโภคก่อนวันที่ 31.12.28 จึงจะมีรสชาติอร่อย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กลุ่ม 1">
            <a:extLst>
              <a:ext uri="{FF2B5EF4-FFF2-40B4-BE49-F238E27FC236}">
                <a16:creationId xmlns:a16="http://schemas.microsoft.com/office/drawing/2014/main" id="{8A6DF4D6-8F19-48F7-8930-0A3BB7610E21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B3390347-2732-4A83-A90A-4B8F4D6A9B98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96B8E8CE-DCF5-4E44-BBB4-F4E08D889798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8E03E9CA-C5AB-44FA-837A-24181D285DE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51879E73-8C99-47FB-B35E-0D54D0AA1D13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บริโภคหลังวันที่ 31.12.28 ได้ แม้รูปร่าง กลิ่น สีและรสชาติเปลี่ยน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" name="กลุ่ม 1">
            <a:extLst>
              <a:ext uri="{FF2B5EF4-FFF2-40B4-BE49-F238E27FC236}">
                <a16:creationId xmlns:a16="http://schemas.microsoft.com/office/drawing/2014/main" id="{1AFB63BB-0CC5-41AC-AA38-19164EBDAA77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45F3C44F-AEA6-42EA-8EB7-41392253CB0D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79E91290-FA1A-4BBE-86DF-4D1A789D182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42A4DE93-FB49-4CC1-BDC7-640C0A394854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08E307B1-1771-417D-BF8E-B0BE4D324B6A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บริโภคหลังวันที่ 31.12.28 ได้ ถ้ารูปร่าง กลิ่น สีและรสชาติไม่เปลี่ยน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กลุ่ม 4">
            <a:extLst>
              <a:ext uri="{FF2B5EF4-FFF2-40B4-BE49-F238E27FC236}">
                <a16:creationId xmlns:a16="http://schemas.microsoft.com/office/drawing/2014/main" id="{EF8E5847-1F0F-4A6B-80E3-FD5DD850DF82}"/>
              </a:ext>
            </a:extLst>
          </p:cNvPr>
          <p:cNvGrpSpPr/>
          <p:nvPr/>
        </p:nvGrpSpPr>
        <p:grpSpPr>
          <a:xfrm>
            <a:off x="1488027" y="2361714"/>
            <a:ext cx="9405379" cy="669008"/>
            <a:chOff x="2115662" y="3062366"/>
            <a:chExt cx="9390814" cy="728815"/>
          </a:xfrm>
        </p:grpSpPr>
        <p:sp>
          <p:nvSpPr>
            <p:cNvPr id="61" name="Rectangle: Rounded Corners 23">
              <a:extLst>
                <a:ext uri="{FF2B5EF4-FFF2-40B4-BE49-F238E27FC236}">
                  <a16:creationId xmlns:a16="http://schemas.microsoft.com/office/drawing/2014/main" id="{3557204B-3628-4A31-839D-0312E903182B}"/>
                </a:ext>
              </a:extLst>
            </p:cNvPr>
            <p:cNvSpPr/>
            <p:nvPr/>
          </p:nvSpPr>
          <p:spPr>
            <a:xfrm>
              <a:off x="2115662" y="3104342"/>
              <a:ext cx="939081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83">
              <a:extLst>
                <a:ext uri="{FF2B5EF4-FFF2-40B4-BE49-F238E27FC236}">
                  <a16:creationId xmlns:a16="http://schemas.microsoft.com/office/drawing/2014/main" id="{E29F4694-9053-4611-983E-CA3F786F9B6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88">
              <a:extLst>
                <a:ext uri="{FF2B5EF4-FFF2-40B4-BE49-F238E27FC236}">
                  <a16:creationId xmlns:a16="http://schemas.microsoft.com/office/drawing/2014/main" id="{BD198C77-2ED7-4710-A5EE-87C599FA80DC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29">
              <a:extLst>
                <a:ext uri="{FF2B5EF4-FFF2-40B4-BE49-F238E27FC236}">
                  <a16:creationId xmlns:a16="http://schemas.microsoft.com/office/drawing/2014/main" id="{19C5D998-BF3F-4C93-9069-0C5E147F6D0C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บริโภคได้วันที่ 31.12.28 จึงจะมีรสชาติอร่อย</a:t>
              </a: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D8D943FD-6AAE-4E75-BDCD-72E6E9EC4D38}"/>
              </a:ext>
            </a:extLst>
          </p:cNvPr>
          <p:cNvGrpSpPr/>
          <p:nvPr/>
        </p:nvGrpSpPr>
        <p:grpSpPr>
          <a:xfrm>
            <a:off x="1488027" y="3124121"/>
            <a:ext cx="9410849" cy="679318"/>
            <a:chOff x="2110199" y="3860611"/>
            <a:chExt cx="10252134" cy="740046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55165767-B425-4FAE-8512-E256F6B39ACF}"/>
                </a:ext>
              </a:extLst>
            </p:cNvPr>
            <p:cNvSpPr/>
            <p:nvPr/>
          </p:nvSpPr>
          <p:spPr>
            <a:xfrm>
              <a:off x="2110199" y="3908027"/>
              <a:ext cx="1025213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B8736DDB-8A5A-4430-9580-D645238A72A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C52F3FF9-2B76-4C8F-9D1F-7D86386F65C5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90073A27-431C-4917-8D18-4842AEBC426E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66700" indent="-266700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บริโภคก่อนวันที่ 31.12.28 จึงจะมีรสชาติอร่อย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กลุ่ม 1">
            <a:extLst>
              <a:ext uri="{FF2B5EF4-FFF2-40B4-BE49-F238E27FC236}">
                <a16:creationId xmlns:a16="http://schemas.microsoft.com/office/drawing/2014/main" id="{F0BE0667-04F5-413F-BC5C-82A8AAB1CF7E}"/>
              </a:ext>
            </a:extLst>
          </p:cNvPr>
          <p:cNvGrpSpPr/>
          <p:nvPr/>
        </p:nvGrpSpPr>
        <p:grpSpPr>
          <a:xfrm>
            <a:off x="1488027" y="3822773"/>
            <a:ext cx="9434295" cy="679734"/>
            <a:chOff x="2110201" y="4663949"/>
            <a:chExt cx="10277676" cy="740500"/>
          </a:xfrm>
        </p:grpSpPr>
        <p:sp>
          <p:nvSpPr>
            <p:cNvPr id="71" name="Rectangle: Rounded Corners 25">
              <a:extLst>
                <a:ext uri="{FF2B5EF4-FFF2-40B4-BE49-F238E27FC236}">
                  <a16:creationId xmlns:a16="http://schemas.microsoft.com/office/drawing/2014/main" id="{85295DC0-A209-464B-AE17-D23C066A9EB5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104">
              <a:extLst>
                <a:ext uri="{FF2B5EF4-FFF2-40B4-BE49-F238E27FC236}">
                  <a16:creationId xmlns:a16="http://schemas.microsoft.com/office/drawing/2014/main" id="{19BEF399-A035-4FE9-8C6D-C43A89872E1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107">
              <a:extLst>
                <a:ext uri="{FF2B5EF4-FFF2-40B4-BE49-F238E27FC236}">
                  <a16:creationId xmlns:a16="http://schemas.microsoft.com/office/drawing/2014/main" id="{1E33DBD4-DC56-4CA2-8B0D-B824DD3CE024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31">
              <a:extLst>
                <a:ext uri="{FF2B5EF4-FFF2-40B4-BE49-F238E27FC236}">
                  <a16:creationId xmlns:a16="http://schemas.microsoft.com/office/drawing/2014/main" id="{5C6F8836-686B-4720-8352-6287ADC4351D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บริโภคหลังวันที่ 31.12.28 ได้ แม้รูปร่าง กลิ่น สีและรสชาติเปลี่ยน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D66479C0-E23C-4387-BA43-8AD7960AA799}"/>
              </a:ext>
            </a:extLst>
          </p:cNvPr>
          <p:cNvGrpSpPr/>
          <p:nvPr/>
        </p:nvGrpSpPr>
        <p:grpSpPr>
          <a:xfrm>
            <a:off x="1488027" y="4513275"/>
            <a:ext cx="9434295" cy="679734"/>
            <a:chOff x="2110201" y="4663949"/>
            <a:chExt cx="10277676" cy="740500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8F3E6561-EC14-4382-9A73-01A9939FEEE0}"/>
                </a:ext>
              </a:extLst>
            </p:cNvPr>
            <p:cNvSpPr/>
            <p:nvPr/>
          </p:nvSpPr>
          <p:spPr>
            <a:xfrm>
              <a:off x="2110201" y="4716551"/>
              <a:ext cx="1025213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25FF8BB0-0091-4F0C-89D8-9231CB742A4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34D7AA7F-5DC9-4475-8AF2-BC7BBA918EE5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C5CF73B3-3079-44AB-ADD8-B6365B259C41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835" indent="-457835">
                <a:tabLst>
                  <a:tab pos="194310" algn="r"/>
                  <a:tab pos="259080" algn="l"/>
                  <a:tab pos="453390" algn="l"/>
                  <a:tab pos="1296035" algn="l"/>
                  <a:tab pos="1511935" algn="l"/>
                </a:tabLst>
              </a:pPr>
              <a:r>
                <a:rPr lang="th-TH" sz="367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บริโภคหลังวันที่ 31.12.28 ได้ ถ้ารูปร่าง กลิ่น สีและรสชาติไม่เปลี่ยน</a:t>
              </a:r>
              <a:endParaRPr lang="en-US" sz="367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BE05EAAD-EE66-45CB-A40B-F700ED5931B7}"/>
              </a:ext>
            </a:extLst>
          </p:cNvPr>
          <p:cNvSpPr/>
          <p:nvPr/>
        </p:nvSpPr>
        <p:spPr>
          <a:xfrm>
            <a:off x="989867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จากข้อความ “ควรบริโภคก่อน 31.12.28” ข้อใด</a:t>
            </a:r>
            <a:r>
              <a:rPr lang="th-TH" sz="3671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</a:t>
            </a:r>
            <a:r>
              <a:rPr lang="th-TH" sz="3671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กต้อง</a:t>
            </a:r>
            <a:endParaRPr lang="en-US" sz="3671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1" name="Picture 8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5324115-3DFD-42EF-BEBA-3F8D853EF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5D77A3B8-2C4D-4D4D-8986-5704DEDAF0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CD04CB46-A2F7-4FC7-9F63-582E3D0C9FDE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4CAAA437-078B-42CA-82E3-B4CC6C7390BE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19335B3B-41FC-4730-B042-DF4DE0CB6E4F}"/>
                </a:ext>
              </a:extLst>
            </p:cNvPr>
            <p:cNvSpPr/>
            <p:nvPr/>
          </p:nvSpPr>
          <p:spPr>
            <a:xfrm>
              <a:off x="2009996" y="4600189"/>
              <a:ext cx="8188193" cy="2310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บริโภคหลังวันที่ 31.12.28 ได้ แม้รูปร่าง กลิ่น สีและรสชาติเปลี่ยน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ข้อความบนฉลากอาหาร “ควรบริโภคก่อน” หรือ </a:t>
              </a: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BB,BBF : Best Before 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 </a:t>
              </a: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BBE : Best Before End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หมายความว่าอาหารนี้จะมีลักษณะหรือรสชาติที่เป็นปกติถึงวันที่ระบุไว้ ซึ่งหากเลยวันที่ระบุไว้นี้ อาหารก็ยังสามารถรับประทานได้โดยไม่ก่อให้เกิดอันตราย เพียงแต่จะมีรสชาติหรือคุณค่าทางอาหารลดลงไป ขึ้นอยู่กับการเก็บรักษา หากพบว่า รูปร่าง สี เปลี่ยนไปมาก มีกลิ่นเหม็นหืน    กลิ่นบูด ไม่ควรนำมาบริโภค</a:t>
              </a:r>
            </a:p>
          </p:txBody>
        </p:sp>
      </p:grpSp>
      <p:pic>
        <p:nvPicPr>
          <p:cNvPr id="87" name="close">
            <a:extLst>
              <a:ext uri="{FF2B5EF4-FFF2-40B4-BE49-F238E27FC236}">
                <a16:creationId xmlns:a16="http://schemas.microsoft.com/office/drawing/2014/main" id="{2A10B7FD-F951-49A5-98CF-F1A685F998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88" name="ANS">
            <a:extLst>
              <a:ext uri="{FF2B5EF4-FFF2-40B4-BE49-F238E27FC236}">
                <a16:creationId xmlns:a16="http://schemas.microsoft.com/office/drawing/2014/main" id="{78245BCD-2386-407D-B4BF-3F5248EC18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0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66435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3.7037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1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2355" y="1571252"/>
            <a:ext cx="3367294" cy="351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ส้มเทา">
            <a:hlinkClick r:id="rId2" action="ppaction://hlinksldjump"/>
            <a:extLst>
              <a:ext uri="{FF2B5EF4-FFF2-40B4-BE49-F238E27FC236}">
                <a16:creationId xmlns:a16="http://schemas.microsoft.com/office/drawing/2014/main" id="{2E5ECD4F-11E9-470D-8BB1-FE78283E5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698" y="1884379"/>
            <a:ext cx="1666008" cy="497936"/>
          </a:xfrm>
          <a:prstGeom prst="rect">
            <a:avLst/>
          </a:prstGeom>
        </p:spPr>
      </p:pic>
      <p:pic>
        <p:nvPicPr>
          <p:cNvPr id="75" name="ฟ้า">
            <a:hlinkClick r:id="rId4" action="ppaction://hlinksldjump"/>
            <a:extLst>
              <a:ext uri="{FF2B5EF4-FFF2-40B4-BE49-F238E27FC236}">
                <a16:creationId xmlns:a16="http://schemas.microsoft.com/office/drawing/2014/main" id="{C92D4602-A745-41F4-AC50-69DC854A68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522" y="1883141"/>
            <a:ext cx="1666011" cy="500414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4C966A78-2FF5-4BC2-9D05-309CBB706D91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5BA4AFCE-CD30-4743-8791-9E828E804656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5B2B0E37-F84C-4AA3-B5F3-AC4094F087DF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08B8AFCF-F5F9-493C-8DD0-FC03CFFFB8CA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F8005C06-BDBB-4304-824E-F2E135D740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707E6E7-6BCB-4CDA-A0A6-9E999FE3A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114" name="Picture 113">
            <a:extLst>
              <a:ext uri="{FF2B5EF4-FFF2-40B4-BE49-F238E27FC236}">
                <a16:creationId xmlns:a16="http://schemas.microsoft.com/office/drawing/2014/main" id="{671BB673-AA5B-445F-9F00-DAEEE053120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5" name="Picture 1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5CF705-F8F9-4B63-AB12-0139DA69D88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A4222540-97DE-46D0-930D-C8B217D013F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590108">
            <a:off x="10249284" y="2158037"/>
            <a:ext cx="324852" cy="411480"/>
          </a:xfrm>
          <a:prstGeom prst="rect">
            <a:avLst/>
          </a:prstGeom>
        </p:spPr>
      </p:pic>
      <p:grpSp>
        <p:nvGrpSpPr>
          <p:cNvPr id="61" name="เหตุ">
            <a:extLst>
              <a:ext uri="{FF2B5EF4-FFF2-40B4-BE49-F238E27FC236}">
                <a16:creationId xmlns:a16="http://schemas.microsoft.com/office/drawing/2014/main" id="{D68D6B35-DBA7-4DF5-B255-49FEEE623362}"/>
              </a:ext>
            </a:extLst>
          </p:cNvPr>
          <p:cNvGrpSpPr/>
          <p:nvPr/>
        </p:nvGrpSpPr>
        <p:grpSpPr>
          <a:xfrm>
            <a:off x="6133198" y="2656149"/>
            <a:ext cx="4880854" cy="3687697"/>
            <a:chOff x="6133198" y="2656149"/>
            <a:chExt cx="4880854" cy="3687697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FF406F3-ED3A-41CC-945A-4AFCD9A0BA15}"/>
                </a:ext>
              </a:extLst>
            </p:cNvPr>
            <p:cNvSpPr txBox="1"/>
            <p:nvPr/>
          </p:nvSpPr>
          <p:spPr>
            <a:xfrm>
              <a:off x="6133199" y="4347605"/>
              <a:ext cx="48622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โรงงานอุตสาหกรรม โรงงานผลิตกระแสไฟฟ้า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163FC33-D6BB-45FB-9072-15D3A258F0EF}"/>
                </a:ext>
              </a:extLst>
            </p:cNvPr>
            <p:cNvSpPr txBox="1"/>
            <p:nvPr/>
          </p:nvSpPr>
          <p:spPr>
            <a:xfrm>
              <a:off x="6133199" y="4838612"/>
              <a:ext cx="17620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การก่อสร้าง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44765B3-F836-49FF-AB9C-2E758DB2B62B}"/>
                </a:ext>
              </a:extLst>
            </p:cNvPr>
            <p:cNvSpPr txBox="1"/>
            <p:nvPr/>
          </p:nvSpPr>
          <p:spPr>
            <a:xfrm>
              <a:off x="6133198" y="5329619"/>
              <a:ext cx="35677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การใช้เชื้อเพลิงภายในบ้าน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68B39EA-3BB5-40EE-876C-282DFE05E8A3}"/>
                </a:ext>
              </a:extLst>
            </p:cNvPr>
            <p:cNvSpPr txBox="1"/>
            <p:nvPr/>
          </p:nvSpPr>
          <p:spPr>
            <a:xfrm>
              <a:off x="6133199" y="3856598"/>
              <a:ext cx="37192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การใช้ยานพาหนะที่ใช้เครื่องยนต์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9CF5266E-3DFE-4A62-9D22-4FC337D1387D}"/>
                </a:ext>
              </a:extLst>
            </p:cNvPr>
            <p:cNvSpPr txBox="1"/>
            <p:nvPr/>
          </p:nvSpPr>
          <p:spPr>
            <a:xfrm>
              <a:off x="6150029" y="5820626"/>
              <a:ext cx="35677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การเผาไหม้สิ่งต่าง ๆ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1C5C7C3-4A8F-40D3-AAFD-A3A27A09048C}"/>
                </a:ext>
              </a:extLst>
            </p:cNvPr>
            <p:cNvCxnSpPr/>
            <p:nvPr/>
          </p:nvCxnSpPr>
          <p:spPr>
            <a:xfrm>
              <a:off x="7402175" y="3218108"/>
              <a:ext cx="574316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6AA139D-E0DA-46EA-A9AF-CFCFCB0BFE59}"/>
                </a:ext>
              </a:extLst>
            </p:cNvPr>
            <p:cNvCxnSpPr/>
            <p:nvPr/>
          </p:nvCxnSpPr>
          <p:spPr>
            <a:xfrm>
              <a:off x="9273309" y="3218108"/>
              <a:ext cx="574316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DC9C6BB8-746A-415B-8CD7-1E15E33B466B}"/>
                </a:ext>
              </a:extLst>
            </p:cNvPr>
            <p:cNvSpPr/>
            <p:nvPr/>
          </p:nvSpPr>
          <p:spPr>
            <a:xfrm>
              <a:off x="6284396" y="2656150"/>
              <a:ext cx="1007306" cy="1007306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2BFBF97B-ABBE-441A-9813-AC8983AAEC7E}"/>
                </a:ext>
              </a:extLst>
            </p:cNvPr>
            <p:cNvSpPr/>
            <p:nvPr/>
          </p:nvSpPr>
          <p:spPr>
            <a:xfrm>
              <a:off x="8145571" y="2656150"/>
              <a:ext cx="1007306" cy="1007306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D58E941-75B5-44CF-B022-CEB138906484}"/>
                </a:ext>
              </a:extLst>
            </p:cNvPr>
            <p:cNvSpPr/>
            <p:nvPr/>
          </p:nvSpPr>
          <p:spPr>
            <a:xfrm>
              <a:off x="10006746" y="2656150"/>
              <a:ext cx="1007306" cy="1007306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83075D58-8B87-49C6-8357-37B8EFCFF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4287" y="2856642"/>
              <a:ext cx="928807" cy="657391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3B534695-9E9C-42CE-8082-A20958F86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1045" t="-13376" r="-21045" b="2000"/>
            <a:stretch/>
          </p:blipFill>
          <p:spPr>
            <a:xfrm>
              <a:off x="8150225" y="2682759"/>
              <a:ext cx="1007306" cy="973501"/>
            </a:xfrm>
            <a:prstGeom prst="ellipse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1B18A5B3-7F44-4C3B-B686-33EC566A60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9044" y="2656149"/>
              <a:ext cx="999957" cy="999957"/>
            </a:xfrm>
            <a:prstGeom prst="rect">
              <a:avLst/>
            </a:prstGeom>
          </p:spPr>
        </p:pic>
      </p:grpSp>
      <p:pic>
        <p:nvPicPr>
          <p:cNvPr id="103" name="Picture 102">
            <a:extLst>
              <a:ext uri="{FF2B5EF4-FFF2-40B4-BE49-F238E27FC236}">
                <a16:creationId xmlns:a16="http://schemas.microsoft.com/office/drawing/2014/main" id="{9028FD62-AFFA-4722-9FED-CE165CE2B03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137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B74F7265-D68F-4797-A0A3-6F9DD2F87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881" y="1353139"/>
            <a:ext cx="4142687" cy="275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EC0E8902-C5CD-4B01-853E-62562CC0F3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 t="65111" r="7763" b="15452"/>
          <a:stretch/>
        </p:blipFill>
        <p:spPr bwMode="auto">
          <a:xfrm>
            <a:off x="957881" y="4151496"/>
            <a:ext cx="4142687" cy="5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16" descr="Photo landfill garbage waste ecology 3d rendering">
            <a:extLst>
              <a:ext uri="{FF2B5EF4-FFF2-40B4-BE49-F238E27FC236}">
                <a16:creationId xmlns:a16="http://schemas.microsoft.com/office/drawing/2014/main" id="{FE8DAAFF-F1E9-4AA2-B42F-08414DCB31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7" b="32199"/>
          <a:stretch/>
        </p:blipFill>
        <p:spPr bwMode="auto">
          <a:xfrm>
            <a:off x="957883" y="4726019"/>
            <a:ext cx="4142686" cy="6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F7646A91-5801-482E-91CA-F73EAB33EC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35757" r="-115" b="42284"/>
          <a:stretch/>
        </p:blipFill>
        <p:spPr bwMode="auto">
          <a:xfrm>
            <a:off x="957881" y="5370162"/>
            <a:ext cx="4150268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AC1EFDA2-1C83-45E3-8085-1A9ECDFF32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1" b="14878"/>
          <a:stretch/>
        </p:blipFill>
        <p:spPr bwMode="auto">
          <a:xfrm>
            <a:off x="965462" y="6014305"/>
            <a:ext cx="4142687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2" name="Group 141">
            <a:extLst>
              <a:ext uri="{FF2B5EF4-FFF2-40B4-BE49-F238E27FC236}">
                <a16:creationId xmlns:a16="http://schemas.microsoft.com/office/drawing/2014/main" id="{AD4282A4-177D-41A2-9A99-96BD37BDC7B4}"/>
              </a:ext>
            </a:extLst>
          </p:cNvPr>
          <p:cNvGrpSpPr/>
          <p:nvPr/>
        </p:nvGrpSpPr>
        <p:grpSpPr>
          <a:xfrm>
            <a:off x="4520298" y="1556717"/>
            <a:ext cx="1081501" cy="1022733"/>
            <a:chOff x="4323078" y="1714400"/>
            <a:chExt cx="1296361" cy="1225918"/>
          </a:xfrm>
        </p:grpSpPr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366C27E4-89A5-4C82-A4FB-5F6125A734E3}"/>
                </a:ext>
              </a:extLst>
            </p:cNvPr>
            <p:cNvSpPr/>
            <p:nvPr/>
          </p:nvSpPr>
          <p:spPr>
            <a:xfrm>
              <a:off x="4323078" y="1714400"/>
              <a:ext cx="1296361" cy="1225918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E4DCF4EB-BE23-4F61-8FAB-71A6F858F377}"/>
                </a:ext>
              </a:extLst>
            </p:cNvPr>
            <p:cNvSpPr txBox="1"/>
            <p:nvPr/>
          </p:nvSpPr>
          <p:spPr>
            <a:xfrm>
              <a:off x="4379681" y="2075101"/>
              <a:ext cx="1214754" cy="553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ฝุ่นละออง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E6D14DD4-C389-47A8-B197-0DEB78445895}"/>
              </a:ext>
            </a:extLst>
          </p:cNvPr>
          <p:cNvGrpSpPr/>
          <p:nvPr/>
        </p:nvGrpSpPr>
        <p:grpSpPr>
          <a:xfrm>
            <a:off x="590164" y="1555644"/>
            <a:ext cx="1179681" cy="1152312"/>
            <a:chOff x="590164" y="1761576"/>
            <a:chExt cx="1179681" cy="1152312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53D98D75-8EC8-4355-BE9B-5EF20904D8F9}"/>
                </a:ext>
              </a:extLst>
            </p:cNvPr>
            <p:cNvSpPr/>
            <p:nvPr/>
          </p:nvSpPr>
          <p:spPr>
            <a:xfrm>
              <a:off x="590164" y="1761576"/>
              <a:ext cx="1179681" cy="1152312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EE14F312-B986-4294-A566-DAD80B1C23C7}"/>
                </a:ext>
              </a:extLst>
            </p:cNvPr>
            <p:cNvSpPr txBox="1"/>
            <p:nvPr/>
          </p:nvSpPr>
          <p:spPr>
            <a:xfrm>
              <a:off x="694773" y="2135789"/>
              <a:ext cx="9476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PM 2.5</a:t>
              </a: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C3DEA1D6-2590-411E-92C3-4DF2ADFE8EA6}"/>
              </a:ext>
            </a:extLst>
          </p:cNvPr>
          <p:cNvGrpSpPr/>
          <p:nvPr/>
        </p:nvGrpSpPr>
        <p:grpSpPr>
          <a:xfrm>
            <a:off x="1723028" y="2646591"/>
            <a:ext cx="828486" cy="790086"/>
            <a:chOff x="1723028" y="2913889"/>
            <a:chExt cx="828486" cy="790086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AAF90986-A22D-48E3-A34E-143A0440DA47}"/>
                </a:ext>
              </a:extLst>
            </p:cNvPr>
            <p:cNvSpPr/>
            <p:nvPr/>
          </p:nvSpPr>
          <p:spPr>
            <a:xfrm>
              <a:off x="1723028" y="2913889"/>
              <a:ext cx="828486" cy="790086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05831EB-5255-40F0-BA88-F53055AB0618}"/>
                </a:ext>
              </a:extLst>
            </p:cNvPr>
            <p:cNvSpPr txBox="1"/>
            <p:nvPr/>
          </p:nvSpPr>
          <p:spPr>
            <a:xfrm>
              <a:off x="1814203" y="2989811"/>
              <a:ext cx="6799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co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₂</a:t>
              </a:r>
              <a:endPara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7034DDF0-36D3-447F-9E5F-BF26E269E94C}"/>
              </a:ext>
            </a:extLst>
          </p:cNvPr>
          <p:cNvGrpSpPr/>
          <p:nvPr/>
        </p:nvGrpSpPr>
        <p:grpSpPr>
          <a:xfrm>
            <a:off x="2725076" y="1713940"/>
            <a:ext cx="729565" cy="708288"/>
            <a:chOff x="2801961" y="2224618"/>
            <a:chExt cx="729565" cy="708288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3934B289-479A-46A6-AB4A-52C8BAC05EDC}"/>
                </a:ext>
              </a:extLst>
            </p:cNvPr>
            <p:cNvSpPr/>
            <p:nvPr/>
          </p:nvSpPr>
          <p:spPr>
            <a:xfrm>
              <a:off x="2801961" y="2224618"/>
              <a:ext cx="729565" cy="708288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28A077F-D9C9-475A-9863-1DBCC387A669}"/>
                </a:ext>
              </a:extLst>
            </p:cNvPr>
            <p:cNvSpPr/>
            <p:nvPr/>
          </p:nvSpPr>
          <p:spPr>
            <a:xfrm>
              <a:off x="2857732" y="2256414"/>
              <a:ext cx="63511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so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₄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AA688786-17F1-4336-B87B-91986AF88A74}"/>
              </a:ext>
            </a:extLst>
          </p:cNvPr>
          <p:cNvGrpSpPr/>
          <p:nvPr/>
        </p:nvGrpSpPr>
        <p:grpSpPr>
          <a:xfrm>
            <a:off x="3567299" y="2500664"/>
            <a:ext cx="952999" cy="915238"/>
            <a:chOff x="3567299" y="2995994"/>
            <a:chExt cx="952999" cy="915238"/>
          </a:xfrm>
        </p:grpSpPr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3D0B3C0B-ADD7-4B76-A311-9D8BCDD82777}"/>
                </a:ext>
              </a:extLst>
            </p:cNvPr>
            <p:cNvSpPr/>
            <p:nvPr/>
          </p:nvSpPr>
          <p:spPr>
            <a:xfrm>
              <a:off x="3567299" y="2995994"/>
              <a:ext cx="952999" cy="915238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417C56EE-65DD-4E90-99EF-302DE316233A}"/>
                </a:ext>
              </a:extLst>
            </p:cNvPr>
            <p:cNvSpPr/>
            <p:nvPr/>
          </p:nvSpPr>
          <p:spPr>
            <a:xfrm>
              <a:off x="3716385" y="3218108"/>
              <a:ext cx="6591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CH</a:t>
              </a:r>
              <a:r>
                <a:rPr lang="en-US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₄</a:t>
              </a:r>
            </a:p>
          </p:txBody>
        </p:sp>
      </p:grpSp>
      <p:pic>
        <p:nvPicPr>
          <p:cNvPr id="157" name="Picture 156">
            <a:extLst>
              <a:ext uri="{FF2B5EF4-FFF2-40B4-BE49-F238E27FC236}">
                <a16:creationId xmlns:a16="http://schemas.microsoft.com/office/drawing/2014/main" id="{4F020910-79F0-40A6-9A54-97D009C3AE3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158" name="Picture 157">
            <a:hlinkClick r:id="rId4" action="ppaction://hlinksldjump"/>
            <a:extLst>
              <a:ext uri="{FF2B5EF4-FFF2-40B4-BE49-F238E27FC236}">
                <a16:creationId xmlns:a16="http://schemas.microsoft.com/office/drawing/2014/main" id="{E2577BC0-64AF-4EE4-908E-5EE73DB6AE82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b="33262"/>
          <a:stretch/>
        </p:blipFill>
        <p:spPr>
          <a:xfrm>
            <a:off x="2072824" y="3613447"/>
            <a:ext cx="1947507" cy="533997"/>
          </a:xfrm>
          <a:prstGeom prst="rect">
            <a:avLst/>
          </a:prstGeom>
        </p:spPr>
      </p:pic>
      <p:pic>
        <p:nvPicPr>
          <p:cNvPr id="159" name="Picture 158">
            <a:hlinkClick r:id="rId24" action="ppaction://hlinksldjump"/>
            <a:extLst>
              <a:ext uri="{FF2B5EF4-FFF2-40B4-BE49-F238E27FC236}">
                <a16:creationId xmlns:a16="http://schemas.microsoft.com/office/drawing/2014/main" id="{46A76734-D985-450B-BFF3-8DF779D6B10F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b="36469"/>
          <a:stretch/>
        </p:blipFill>
        <p:spPr>
          <a:xfrm>
            <a:off x="2218093" y="4284348"/>
            <a:ext cx="1548518" cy="410554"/>
          </a:xfrm>
          <a:prstGeom prst="rect">
            <a:avLst/>
          </a:prstGeom>
        </p:spPr>
      </p:pic>
      <p:pic>
        <p:nvPicPr>
          <p:cNvPr id="160" name="Picture 159">
            <a:hlinkClick r:id="rId26" action="ppaction://hlinksldjump"/>
            <a:extLst>
              <a:ext uri="{FF2B5EF4-FFF2-40B4-BE49-F238E27FC236}">
                <a16:creationId xmlns:a16="http://schemas.microsoft.com/office/drawing/2014/main" id="{A3863D10-3857-4326-A9EB-FC73A3695A68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b="30143"/>
          <a:stretch/>
        </p:blipFill>
        <p:spPr>
          <a:xfrm>
            <a:off x="2218093" y="4905484"/>
            <a:ext cx="1548518" cy="451440"/>
          </a:xfrm>
          <a:prstGeom prst="rect">
            <a:avLst/>
          </a:prstGeom>
        </p:spPr>
      </p:pic>
      <p:pic>
        <p:nvPicPr>
          <p:cNvPr id="161" name="Picture 160">
            <a:hlinkClick r:id="rId28" action="ppaction://hlinksldjump"/>
            <a:extLst>
              <a:ext uri="{FF2B5EF4-FFF2-40B4-BE49-F238E27FC236}">
                <a16:creationId xmlns:a16="http://schemas.microsoft.com/office/drawing/2014/main" id="{280E948E-93C8-4972-8155-920B78CFB7D7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b="35506"/>
          <a:stretch/>
        </p:blipFill>
        <p:spPr>
          <a:xfrm>
            <a:off x="2218093" y="5566800"/>
            <a:ext cx="1548518" cy="416779"/>
          </a:xfrm>
          <a:prstGeom prst="rect">
            <a:avLst/>
          </a:prstGeom>
        </p:spPr>
      </p:pic>
      <p:pic>
        <p:nvPicPr>
          <p:cNvPr id="162" name="Picture 161">
            <a:hlinkClick r:id="rId30" action="ppaction://hlinksldjump"/>
            <a:extLst>
              <a:ext uri="{FF2B5EF4-FFF2-40B4-BE49-F238E27FC236}">
                <a16:creationId xmlns:a16="http://schemas.microsoft.com/office/drawing/2014/main" id="{45524D84-0E68-48FF-826A-949642BD91F6}"/>
              </a:ext>
            </a:extLst>
          </p:cNvPr>
          <p:cNvPicPr>
            <a:picLocks noChangeAspect="1"/>
          </p:cNvPicPr>
          <p:nvPr/>
        </p:nvPicPr>
        <p:blipFill rotWithShape="1">
          <a:blip r:embed="rId31"/>
          <a:srcRect b="29580"/>
          <a:stretch/>
        </p:blipFill>
        <p:spPr>
          <a:xfrm>
            <a:off x="2160176" y="6183316"/>
            <a:ext cx="1664352" cy="4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371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>
            <a:extLst>
              <a:ext uri="{FF2B5EF4-FFF2-40B4-BE49-F238E27FC236}">
                <a16:creationId xmlns:a16="http://schemas.microsoft.com/office/drawing/2014/main" id="{8145D6C2-4AC2-45AD-8042-7027D782C13F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955F4C3D-623A-424E-94C5-9C525B6EB27D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C5DEDDE6-B689-4368-A449-566901A76CB1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A170501D-306D-464E-9A6E-2CFAC6E6E2C5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18EFDDFF-55B2-4E22-91C7-541945DDD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6EEBDCF8-DCC7-4FE5-8917-4DB9BF828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102" name="Picture 101">
            <a:hlinkClick r:id="rId4" action="ppaction://hlinksldjump"/>
            <a:extLst>
              <a:ext uri="{FF2B5EF4-FFF2-40B4-BE49-F238E27FC236}">
                <a16:creationId xmlns:a16="http://schemas.microsoft.com/office/drawing/2014/main" id="{8AD4EE35-56DB-47E2-9331-E06E84D847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849" y="1883141"/>
            <a:ext cx="1666014" cy="500415"/>
          </a:xfrm>
          <a:prstGeom prst="rect">
            <a:avLst/>
          </a:prstGeom>
        </p:spPr>
      </p:pic>
      <p:pic>
        <p:nvPicPr>
          <p:cNvPr id="103" name="Picture 102">
            <a:hlinkClick r:id="rId6" action="ppaction://hlinksldjump"/>
            <a:extLst>
              <a:ext uri="{FF2B5EF4-FFF2-40B4-BE49-F238E27FC236}">
                <a16:creationId xmlns:a16="http://schemas.microsoft.com/office/drawing/2014/main" id="{E7D858C3-22E7-4651-9824-EB0EB94655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74" y="1884379"/>
            <a:ext cx="1666014" cy="497938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0C506508-D348-4DB6-9D69-FAF452AFA92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09" name="Picture 10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A199CA1-DC26-464F-86F7-269F2F8C0A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B0587FCD-38B6-4D19-B1F6-B8CA2A496870}"/>
              </a:ext>
            </a:extLst>
          </p:cNvPr>
          <p:cNvGrpSpPr/>
          <p:nvPr/>
        </p:nvGrpSpPr>
        <p:grpSpPr>
          <a:xfrm>
            <a:off x="6133199" y="2566763"/>
            <a:ext cx="4367395" cy="3910561"/>
            <a:chOff x="6133199" y="2566763"/>
            <a:chExt cx="4367395" cy="391056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5B51B6D-4124-4FC8-8D90-BD17DA0D17AC}"/>
                </a:ext>
              </a:extLst>
            </p:cNvPr>
            <p:cNvSpPr txBox="1"/>
            <p:nvPr/>
          </p:nvSpPr>
          <p:spPr>
            <a:xfrm>
              <a:off x="6133199" y="3710922"/>
              <a:ext cx="43673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ไอ</a:t>
              </a:r>
              <a:r>
                <a:rPr lang="en-US" dirty="0"/>
                <a:t> </a:t>
              </a:r>
              <a:r>
                <a:rPr lang="th-TH" dirty="0"/>
                <a:t>จาม</a:t>
              </a:r>
              <a:endParaRPr lang="en-US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AD1BE01-D1F5-4EB2-8C3D-44E1A14FBA09}"/>
                </a:ext>
              </a:extLst>
            </p:cNvPr>
            <p:cNvSpPr txBox="1"/>
            <p:nvPr/>
          </p:nvSpPr>
          <p:spPr>
            <a:xfrm>
              <a:off x="6133200" y="5092329"/>
              <a:ext cx="41502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ในระยะยาวอาจทำให้เกิดโรคต่าง ๆ เช่น โรคหลอดเลือดในสมอง โรคหัวใจ โรคมะเร็งปอด โรคปอดอุดกั้นเรื้อรัง</a:t>
              </a:r>
              <a:endParaRPr lang="en-US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C7FEA7A-2AEE-4C2D-BDDF-F753429ABA56}"/>
                </a:ext>
              </a:extLst>
            </p:cNvPr>
            <p:cNvSpPr txBox="1"/>
            <p:nvPr/>
          </p:nvSpPr>
          <p:spPr>
            <a:xfrm>
              <a:off x="6133199" y="4171391"/>
              <a:ext cx="18582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อาการภูมิแพ้</a:t>
              </a:r>
              <a:endParaRPr lang="en-US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5781406-25B9-46A9-9414-78CD50EB95ED}"/>
                </a:ext>
              </a:extLst>
            </p:cNvPr>
            <p:cNvSpPr txBox="1"/>
            <p:nvPr/>
          </p:nvSpPr>
          <p:spPr>
            <a:xfrm>
              <a:off x="6133199" y="4631860"/>
              <a:ext cx="23839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วิงเวียน ปวดศีรษะ</a:t>
              </a:r>
              <a:endParaRPr lang="en-US" dirty="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87CA2F7-0149-47F3-A7AA-4C5A6284A2F7}"/>
                </a:ext>
              </a:extLst>
            </p:cNvPr>
            <p:cNvSpPr/>
            <p:nvPr/>
          </p:nvSpPr>
          <p:spPr>
            <a:xfrm>
              <a:off x="7196133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C28A78F-BD27-4480-A46D-F8F880CB0543}"/>
                </a:ext>
              </a:extLst>
            </p:cNvPr>
            <p:cNvSpPr/>
            <p:nvPr/>
          </p:nvSpPr>
          <p:spPr>
            <a:xfrm>
              <a:off x="9069447" y="2568366"/>
              <a:ext cx="1034853" cy="1034853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44D1324-1838-4195-BE5A-F5ED19B0719A}"/>
                </a:ext>
              </a:extLst>
            </p:cNvPr>
            <p:cNvCxnSpPr>
              <a:cxnSpLocks/>
            </p:cNvCxnSpPr>
            <p:nvPr/>
          </p:nvCxnSpPr>
          <p:spPr>
            <a:xfrm>
              <a:off x="8310295" y="3085792"/>
              <a:ext cx="655627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2C13F065-8E75-420B-87A0-3BD55E6A20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232" t="-7109" r="-4715" b="32353"/>
            <a:stretch/>
          </p:blipFill>
          <p:spPr>
            <a:xfrm>
              <a:off x="9069446" y="2574926"/>
              <a:ext cx="1034852" cy="1020131"/>
            </a:xfrm>
            <a:prstGeom prst="ellipse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7C832EE4-83EF-4427-B043-359A9F44C9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1820" t="-12346" r="-31820" b="36846"/>
            <a:stretch/>
          </p:blipFill>
          <p:spPr>
            <a:xfrm>
              <a:off x="7196132" y="2566763"/>
              <a:ext cx="1034852" cy="1028293"/>
            </a:xfrm>
            <a:prstGeom prst="ellipse">
              <a:avLst/>
            </a:prstGeom>
          </p:spPr>
        </p:pic>
      </p:grpSp>
      <p:pic>
        <p:nvPicPr>
          <p:cNvPr id="131" name="Picture 130">
            <a:extLst>
              <a:ext uri="{FF2B5EF4-FFF2-40B4-BE49-F238E27FC236}">
                <a16:creationId xmlns:a16="http://schemas.microsoft.com/office/drawing/2014/main" id="{0FA26D55-18A5-4B6E-9B20-5FEA3E437A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132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926D3599-57EB-4237-B7B8-036F66CFA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881" y="1353139"/>
            <a:ext cx="4142687" cy="275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59C05E2B-5F01-48C6-9244-01AFEB9488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1" t="65111" r="7763" b="15452"/>
          <a:stretch/>
        </p:blipFill>
        <p:spPr bwMode="auto">
          <a:xfrm>
            <a:off x="957881" y="4151496"/>
            <a:ext cx="4142687" cy="53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16" descr="Photo landfill garbage waste ecology 3d rendering">
            <a:extLst>
              <a:ext uri="{FF2B5EF4-FFF2-40B4-BE49-F238E27FC236}">
                <a16:creationId xmlns:a16="http://schemas.microsoft.com/office/drawing/2014/main" id="{7D7C3810-6B12-4D6B-BA4A-744C12A167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7" b="32199"/>
          <a:stretch/>
        </p:blipFill>
        <p:spPr bwMode="auto">
          <a:xfrm>
            <a:off x="957883" y="4726019"/>
            <a:ext cx="4142686" cy="6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FD7B8424-91D0-4670-963A-D578C93462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35757" r="-115" b="42284"/>
          <a:stretch/>
        </p:blipFill>
        <p:spPr bwMode="auto">
          <a:xfrm>
            <a:off x="957881" y="5370162"/>
            <a:ext cx="4150268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0C3855AE-063A-4841-966E-9D83D4C1DB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1" b="14878"/>
          <a:stretch/>
        </p:blipFill>
        <p:spPr bwMode="auto">
          <a:xfrm>
            <a:off x="965462" y="6014305"/>
            <a:ext cx="4142687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7" name="Group 136">
            <a:extLst>
              <a:ext uri="{FF2B5EF4-FFF2-40B4-BE49-F238E27FC236}">
                <a16:creationId xmlns:a16="http://schemas.microsoft.com/office/drawing/2014/main" id="{BBDD977A-A522-433B-935A-EF008E321218}"/>
              </a:ext>
            </a:extLst>
          </p:cNvPr>
          <p:cNvGrpSpPr/>
          <p:nvPr/>
        </p:nvGrpSpPr>
        <p:grpSpPr>
          <a:xfrm>
            <a:off x="4520298" y="1556717"/>
            <a:ext cx="1081501" cy="1022733"/>
            <a:chOff x="4323078" y="1714400"/>
            <a:chExt cx="1296361" cy="1225918"/>
          </a:xfrm>
        </p:grpSpPr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7B1F7C45-D2A9-4D61-9DBD-D3EFC24B2B1E}"/>
                </a:ext>
              </a:extLst>
            </p:cNvPr>
            <p:cNvSpPr/>
            <p:nvPr/>
          </p:nvSpPr>
          <p:spPr>
            <a:xfrm>
              <a:off x="4323078" y="1714400"/>
              <a:ext cx="1296361" cy="1225918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0D28F9C5-25F3-4476-9FA6-F813AC8E029B}"/>
                </a:ext>
              </a:extLst>
            </p:cNvPr>
            <p:cNvSpPr txBox="1"/>
            <p:nvPr/>
          </p:nvSpPr>
          <p:spPr>
            <a:xfrm>
              <a:off x="4379681" y="2075101"/>
              <a:ext cx="1214754" cy="5533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ฝุ่นละออง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46D0596F-E46D-4B09-94D7-2BF4CCAAB18D}"/>
              </a:ext>
            </a:extLst>
          </p:cNvPr>
          <p:cNvGrpSpPr/>
          <p:nvPr/>
        </p:nvGrpSpPr>
        <p:grpSpPr>
          <a:xfrm>
            <a:off x="590164" y="1555644"/>
            <a:ext cx="1179681" cy="1152312"/>
            <a:chOff x="590164" y="1761576"/>
            <a:chExt cx="1179681" cy="1152312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9624C1D7-5682-4B1B-AC7C-AB9EA17FC7DA}"/>
                </a:ext>
              </a:extLst>
            </p:cNvPr>
            <p:cNvSpPr/>
            <p:nvPr/>
          </p:nvSpPr>
          <p:spPr>
            <a:xfrm>
              <a:off x="590164" y="1761576"/>
              <a:ext cx="1179681" cy="1152312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5B42CC59-3521-4B4B-A9F3-C1B586880259}"/>
                </a:ext>
              </a:extLst>
            </p:cNvPr>
            <p:cNvSpPr txBox="1"/>
            <p:nvPr/>
          </p:nvSpPr>
          <p:spPr>
            <a:xfrm>
              <a:off x="694773" y="2135789"/>
              <a:ext cx="9476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PM 2.5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A85C2494-8159-47DE-B201-162F3C293C47}"/>
              </a:ext>
            </a:extLst>
          </p:cNvPr>
          <p:cNvGrpSpPr/>
          <p:nvPr/>
        </p:nvGrpSpPr>
        <p:grpSpPr>
          <a:xfrm>
            <a:off x="1723028" y="2646591"/>
            <a:ext cx="828486" cy="790086"/>
            <a:chOff x="1723028" y="2913889"/>
            <a:chExt cx="828486" cy="790086"/>
          </a:xfrm>
        </p:grpSpPr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ABEA6C0B-F9EE-4327-A768-8E6D933EE083}"/>
                </a:ext>
              </a:extLst>
            </p:cNvPr>
            <p:cNvSpPr/>
            <p:nvPr/>
          </p:nvSpPr>
          <p:spPr>
            <a:xfrm>
              <a:off x="1723028" y="2913889"/>
              <a:ext cx="828486" cy="790086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E47F11A2-DF17-43F2-A674-1B62D28201BC}"/>
                </a:ext>
              </a:extLst>
            </p:cNvPr>
            <p:cNvSpPr txBox="1"/>
            <p:nvPr/>
          </p:nvSpPr>
          <p:spPr>
            <a:xfrm>
              <a:off x="1814203" y="2989811"/>
              <a:ext cx="6799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co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₂</a:t>
              </a:r>
              <a:endPara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35C1DCED-6678-4BD1-8CC0-B2A03BD9D2F0}"/>
              </a:ext>
            </a:extLst>
          </p:cNvPr>
          <p:cNvGrpSpPr/>
          <p:nvPr/>
        </p:nvGrpSpPr>
        <p:grpSpPr>
          <a:xfrm>
            <a:off x="2725076" y="1713940"/>
            <a:ext cx="729565" cy="708288"/>
            <a:chOff x="2801961" y="2224618"/>
            <a:chExt cx="729565" cy="708288"/>
          </a:xfrm>
        </p:grpSpPr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D957DC23-AC1F-4CCE-B288-1AEF48A56930}"/>
                </a:ext>
              </a:extLst>
            </p:cNvPr>
            <p:cNvSpPr/>
            <p:nvPr/>
          </p:nvSpPr>
          <p:spPr>
            <a:xfrm>
              <a:off x="2801961" y="2224618"/>
              <a:ext cx="729565" cy="708288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66A05C8D-7196-4B17-A4B4-3FAF95288680}"/>
                </a:ext>
              </a:extLst>
            </p:cNvPr>
            <p:cNvSpPr/>
            <p:nvPr/>
          </p:nvSpPr>
          <p:spPr>
            <a:xfrm>
              <a:off x="2857732" y="2256414"/>
              <a:ext cx="63511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so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₄</a:t>
              </a: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AA51176D-54AD-483B-A1D4-845BFA2B381E}"/>
              </a:ext>
            </a:extLst>
          </p:cNvPr>
          <p:cNvGrpSpPr/>
          <p:nvPr/>
        </p:nvGrpSpPr>
        <p:grpSpPr>
          <a:xfrm>
            <a:off x="3567299" y="2500664"/>
            <a:ext cx="952999" cy="915238"/>
            <a:chOff x="3567299" y="2995994"/>
            <a:chExt cx="952999" cy="915238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D57BE7CA-DEC3-4EE8-A94F-BDE6C85D2F95}"/>
                </a:ext>
              </a:extLst>
            </p:cNvPr>
            <p:cNvSpPr/>
            <p:nvPr/>
          </p:nvSpPr>
          <p:spPr>
            <a:xfrm>
              <a:off x="3567299" y="2995994"/>
              <a:ext cx="952999" cy="915238"/>
            </a:xfrm>
            <a:prstGeom prst="ellipse">
              <a:avLst/>
            </a:prstGeom>
            <a:solidFill>
              <a:srgbClr val="FEF8E8">
                <a:alpha val="87000"/>
              </a:srgbClr>
            </a:solidFill>
            <a:ln>
              <a:solidFill>
                <a:srgbClr val="FEAA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14E34CE5-528A-4D49-8281-24182A038DFA}"/>
                </a:ext>
              </a:extLst>
            </p:cNvPr>
            <p:cNvSpPr/>
            <p:nvPr/>
          </p:nvSpPr>
          <p:spPr>
            <a:xfrm>
              <a:off x="3716385" y="3218108"/>
              <a:ext cx="6591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CH</a:t>
              </a:r>
              <a:r>
                <a:rPr lang="en-US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₄</a:t>
              </a:r>
            </a:p>
          </p:txBody>
        </p:sp>
      </p:grpSp>
      <p:pic>
        <p:nvPicPr>
          <p:cNvPr id="152" name="Picture 151">
            <a:extLst>
              <a:ext uri="{FF2B5EF4-FFF2-40B4-BE49-F238E27FC236}">
                <a16:creationId xmlns:a16="http://schemas.microsoft.com/office/drawing/2014/main" id="{21D66371-7C17-4872-9136-B492C22209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153" name="Picture 152">
            <a:hlinkClick r:id="rId6" action="ppaction://hlinksldjump"/>
            <a:extLst>
              <a:ext uri="{FF2B5EF4-FFF2-40B4-BE49-F238E27FC236}">
                <a16:creationId xmlns:a16="http://schemas.microsoft.com/office/drawing/2014/main" id="{8C3D18EE-D7C6-4558-B162-D2D7C4085409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b="33262"/>
          <a:stretch/>
        </p:blipFill>
        <p:spPr>
          <a:xfrm>
            <a:off x="2072824" y="3613447"/>
            <a:ext cx="1947507" cy="533997"/>
          </a:xfrm>
          <a:prstGeom prst="rect">
            <a:avLst/>
          </a:prstGeom>
        </p:spPr>
      </p:pic>
      <p:pic>
        <p:nvPicPr>
          <p:cNvPr id="154" name="Picture 153">
            <a:hlinkClick r:id="rId21" action="ppaction://hlinksldjump"/>
            <a:extLst>
              <a:ext uri="{FF2B5EF4-FFF2-40B4-BE49-F238E27FC236}">
                <a16:creationId xmlns:a16="http://schemas.microsoft.com/office/drawing/2014/main" id="{EE46DAC9-3C02-43E2-80B1-4BCF70B0EC8D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b="36469"/>
          <a:stretch/>
        </p:blipFill>
        <p:spPr>
          <a:xfrm>
            <a:off x="2218093" y="4284348"/>
            <a:ext cx="1548518" cy="410554"/>
          </a:xfrm>
          <a:prstGeom prst="rect">
            <a:avLst/>
          </a:prstGeom>
        </p:spPr>
      </p:pic>
      <p:pic>
        <p:nvPicPr>
          <p:cNvPr id="155" name="Picture 154">
            <a:hlinkClick r:id="rId23" action="ppaction://hlinksldjump"/>
            <a:extLst>
              <a:ext uri="{FF2B5EF4-FFF2-40B4-BE49-F238E27FC236}">
                <a16:creationId xmlns:a16="http://schemas.microsoft.com/office/drawing/2014/main" id="{715F4393-79B7-4129-AB19-53BA9968DBE4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b="30143"/>
          <a:stretch/>
        </p:blipFill>
        <p:spPr>
          <a:xfrm>
            <a:off x="2218093" y="4905484"/>
            <a:ext cx="1548518" cy="451440"/>
          </a:xfrm>
          <a:prstGeom prst="rect">
            <a:avLst/>
          </a:prstGeom>
        </p:spPr>
      </p:pic>
      <p:pic>
        <p:nvPicPr>
          <p:cNvPr id="156" name="Picture 155">
            <a:hlinkClick r:id="rId25" action="ppaction://hlinksldjump"/>
            <a:extLst>
              <a:ext uri="{FF2B5EF4-FFF2-40B4-BE49-F238E27FC236}">
                <a16:creationId xmlns:a16="http://schemas.microsoft.com/office/drawing/2014/main" id="{637897C2-BA98-4939-B1B6-5CD1D9AE4DA1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b="35506"/>
          <a:stretch/>
        </p:blipFill>
        <p:spPr>
          <a:xfrm>
            <a:off x="2218093" y="5566800"/>
            <a:ext cx="1548518" cy="416779"/>
          </a:xfrm>
          <a:prstGeom prst="rect">
            <a:avLst/>
          </a:prstGeom>
        </p:spPr>
      </p:pic>
      <p:pic>
        <p:nvPicPr>
          <p:cNvPr id="157" name="Picture 156">
            <a:hlinkClick r:id="rId27" action="ppaction://hlinksldjump"/>
            <a:extLst>
              <a:ext uri="{FF2B5EF4-FFF2-40B4-BE49-F238E27FC236}">
                <a16:creationId xmlns:a16="http://schemas.microsoft.com/office/drawing/2014/main" id="{8F688668-C30C-4788-8140-75D57BF517D3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b="29580"/>
          <a:stretch/>
        </p:blipFill>
        <p:spPr>
          <a:xfrm>
            <a:off x="2160176" y="6183316"/>
            <a:ext cx="1664352" cy="4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19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hlinkClick r:id="rId2" action="ppaction://hlinksldjump"/>
            <a:extLst>
              <a:ext uri="{FF2B5EF4-FFF2-40B4-BE49-F238E27FC236}">
                <a16:creationId xmlns:a16="http://schemas.microsoft.com/office/drawing/2014/main" id="{731DF329-1423-49B5-8DCC-D12B5FA33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521" y="1883141"/>
            <a:ext cx="1666014" cy="500415"/>
          </a:xfrm>
          <a:prstGeom prst="rect">
            <a:avLst/>
          </a:prstGeom>
        </p:spPr>
      </p:pic>
      <p:pic>
        <p:nvPicPr>
          <p:cNvPr id="43" name="Picture 42">
            <a:hlinkClick r:id="rId4" action="ppaction://hlinksldjump"/>
            <a:extLst>
              <a:ext uri="{FF2B5EF4-FFF2-40B4-BE49-F238E27FC236}">
                <a16:creationId xmlns:a16="http://schemas.microsoft.com/office/drawing/2014/main" id="{13D24382-2F66-4184-88AD-B99FE0269D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696" y="1883141"/>
            <a:ext cx="1666014" cy="500414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B1285751-2211-46B8-9B0C-812525043430}"/>
              </a:ext>
            </a:extLst>
          </p:cNvPr>
          <p:cNvGrpSpPr/>
          <p:nvPr/>
        </p:nvGrpSpPr>
        <p:grpSpPr>
          <a:xfrm>
            <a:off x="-3262" y="70223"/>
            <a:ext cx="6221182" cy="760687"/>
            <a:chOff x="-3262" y="122037"/>
            <a:chExt cx="6208120" cy="759089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84795F11-939B-4B5B-A5C4-2C2D9A215A87}"/>
                </a:ext>
              </a:extLst>
            </p:cNvPr>
            <p:cNvGrpSpPr/>
            <p:nvPr/>
          </p:nvGrpSpPr>
          <p:grpSpPr>
            <a:xfrm>
              <a:off x="-3262" y="122037"/>
              <a:ext cx="6208120" cy="639606"/>
              <a:chOff x="-3263" y="-983128"/>
              <a:chExt cx="6707407" cy="680895"/>
            </a:xfrm>
            <a:effectLst>
              <a:outerShdw dist="38100" dir="2700000" algn="tl" rotWithShape="0">
                <a:prstClr val="black">
                  <a:alpha val="15000"/>
                </a:prstClr>
              </a:outerShdw>
            </a:effectLst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A144E3F1-441E-4703-A3CE-530B8D30D39E}"/>
                  </a:ext>
                </a:extLst>
              </p:cNvPr>
              <p:cNvSpPr/>
              <p:nvPr/>
            </p:nvSpPr>
            <p:spPr>
              <a:xfrm>
                <a:off x="1947400" y="-981508"/>
                <a:ext cx="4756744" cy="679275"/>
              </a:xfrm>
              <a:prstGeom prst="roundRect">
                <a:avLst>
                  <a:gd name="adj" fmla="val 5000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39927DB-74FF-4DD9-9FE0-4AB814DCFBC7}"/>
                  </a:ext>
                </a:extLst>
              </p:cNvPr>
              <p:cNvSpPr/>
              <p:nvPr/>
            </p:nvSpPr>
            <p:spPr>
              <a:xfrm>
                <a:off x="-3263" y="-983128"/>
                <a:ext cx="2752287" cy="680769"/>
              </a:xfrm>
              <a:prstGeom prst="rect">
                <a:avLst/>
              </a:prstGeom>
              <a:solidFill>
                <a:srgbClr val="C55A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4EC0C2F2-C5E1-4F68-B6A9-2A49E60B8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9" y="132252"/>
              <a:ext cx="2397339" cy="748874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FA294146-8ED5-46FA-BEAB-F5F54EADA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93579" y="128966"/>
              <a:ext cx="3472236" cy="752160"/>
            </a:xfrm>
            <a:prstGeom prst="rect">
              <a:avLst/>
            </a:prstGeom>
          </p:spPr>
        </p:pic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09C1225A-FC3A-4066-92D3-60640D11E3B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0409C04-F361-4B16-800D-2C9FA49250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3F5C3A47-78E2-45D0-B93D-DDA1A22C12D4}"/>
              </a:ext>
            </a:extLst>
          </p:cNvPr>
          <p:cNvGrpSpPr/>
          <p:nvPr/>
        </p:nvGrpSpPr>
        <p:grpSpPr>
          <a:xfrm>
            <a:off x="6133199" y="2656150"/>
            <a:ext cx="5051383" cy="2526695"/>
            <a:chOff x="6133199" y="2656150"/>
            <a:chExt cx="5051383" cy="2526695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9DED33C-840F-430E-9EFD-A1497705D234}"/>
                </a:ext>
              </a:extLst>
            </p:cNvPr>
            <p:cNvCxnSpPr/>
            <p:nvPr/>
          </p:nvCxnSpPr>
          <p:spPr>
            <a:xfrm>
              <a:off x="7402175" y="3218108"/>
              <a:ext cx="574316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366CE43-C75F-43E1-8E6D-A218CB5D06EC}"/>
                </a:ext>
              </a:extLst>
            </p:cNvPr>
            <p:cNvCxnSpPr/>
            <p:nvPr/>
          </p:nvCxnSpPr>
          <p:spPr>
            <a:xfrm>
              <a:off x="9273309" y="3218108"/>
              <a:ext cx="574316" cy="0"/>
            </a:xfrm>
            <a:prstGeom prst="line">
              <a:avLst/>
            </a:prstGeom>
            <a:ln w="28575" cap="rnd">
              <a:solidFill>
                <a:srgbClr val="E7F0F9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41B49096-DA7D-4C4A-8222-501ED2F0332A}"/>
                </a:ext>
              </a:extLst>
            </p:cNvPr>
            <p:cNvSpPr/>
            <p:nvPr/>
          </p:nvSpPr>
          <p:spPr>
            <a:xfrm>
              <a:off x="6284396" y="2656150"/>
              <a:ext cx="1007306" cy="1007306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F5BF5B4-1C55-4B18-A0A0-A31C294F4022}"/>
                </a:ext>
              </a:extLst>
            </p:cNvPr>
            <p:cNvSpPr/>
            <p:nvPr/>
          </p:nvSpPr>
          <p:spPr>
            <a:xfrm>
              <a:off x="8145571" y="2656150"/>
              <a:ext cx="1007306" cy="1007306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0BBE867A-D866-4F50-94D9-712ABF808D71}"/>
                </a:ext>
              </a:extLst>
            </p:cNvPr>
            <p:cNvSpPr/>
            <p:nvPr/>
          </p:nvSpPr>
          <p:spPr>
            <a:xfrm>
              <a:off x="10006746" y="2656150"/>
              <a:ext cx="1007306" cy="1007306"/>
            </a:xfrm>
            <a:prstGeom prst="ellipse">
              <a:avLst/>
            </a:prstGeom>
            <a:solidFill>
              <a:srgbClr val="F7F7F7"/>
            </a:solidFill>
            <a:ln w="158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A8D81E0-CD37-49BD-B643-351D310BED1B}"/>
                </a:ext>
              </a:extLst>
            </p:cNvPr>
            <p:cNvSpPr txBox="1"/>
            <p:nvPr/>
          </p:nvSpPr>
          <p:spPr>
            <a:xfrm>
              <a:off x="6133199" y="3825072"/>
              <a:ext cx="44230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การใช้สารเคมีไม่ถูกวิธี หรือไม่ระมัดระวัง</a:t>
              </a:r>
              <a:endParaRPr lang="en-US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4D7A8CF-53D1-4B02-96A0-88D2D2B81BF5}"/>
                </a:ext>
              </a:extLst>
            </p:cNvPr>
            <p:cNvSpPr txBox="1"/>
            <p:nvPr/>
          </p:nvSpPr>
          <p:spPr>
            <a:xfrm>
              <a:off x="6133199" y="4242348"/>
              <a:ext cx="473719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การทิ้งสารเคมีไม่ถูกที่ เช่น ปะปนกับขยะอื่น</a:t>
              </a:r>
              <a:endParaRPr lang="en-US" dirty="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7AEC1A30-F94A-45E9-8CF6-E723FB93FA2E}"/>
                </a:ext>
              </a:extLst>
            </p:cNvPr>
            <p:cNvSpPr txBox="1"/>
            <p:nvPr/>
          </p:nvSpPr>
          <p:spPr>
            <a:xfrm>
              <a:off x="6133199" y="4659625"/>
              <a:ext cx="50513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457200" indent="-457200">
                <a:buFont typeface="Arial" panose="020B0604020202020204" pitchFamily="34" charset="0"/>
                <a:buChar char="•"/>
                <a:defRPr sz="2800">
                  <a:latin typeface="TH Sarabun New" panose="020B0500040200020003" pitchFamily="34" charset="-34"/>
                  <a:cs typeface="TH Sarabun New" panose="020B0500040200020003" pitchFamily="34" charset="-34"/>
                </a:defRPr>
              </a:lvl1pPr>
            </a:lstStyle>
            <a:p>
              <a:r>
                <a:rPr lang="th-TH" dirty="0"/>
                <a:t>สารเคมีจากโรงงานอุตสาหกรรมที่กำจัดไม่ถูกวิธี</a:t>
              </a:r>
              <a:endParaRPr lang="en-US" dirty="0"/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C6786CF0-63B7-49F3-A979-25146A375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6310" y="2731576"/>
              <a:ext cx="445922" cy="874263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32EABFED-948B-47B1-81C4-29D945AAA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3662" y="2787342"/>
              <a:ext cx="465965" cy="781456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E7C52480-D8F4-4E3D-A8EA-777CDB4A4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949" y="2800832"/>
              <a:ext cx="733317" cy="794898"/>
            </a:xfrm>
            <a:prstGeom prst="rect">
              <a:avLst/>
            </a:prstGeom>
          </p:spPr>
        </p:pic>
      </p:grpSp>
      <p:pic>
        <p:nvPicPr>
          <p:cNvPr id="87" name="Picture 86">
            <a:extLst>
              <a:ext uri="{FF2B5EF4-FFF2-40B4-BE49-F238E27FC236}">
                <a16:creationId xmlns:a16="http://schemas.microsoft.com/office/drawing/2014/main" id="{F6397148-7AB9-41E7-86A5-B085B95ADF1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77" y="945423"/>
            <a:ext cx="4871533" cy="777239"/>
          </a:xfrm>
          <a:prstGeom prst="rect">
            <a:avLst/>
          </a:prstGeom>
        </p:spPr>
      </p:pic>
      <p:pic>
        <p:nvPicPr>
          <p:cNvPr id="88" name="Picture 16" descr="Photo landfill garbage waste ecology 3d rendering">
            <a:extLst>
              <a:ext uri="{FF2B5EF4-FFF2-40B4-BE49-F238E27FC236}">
                <a16:creationId xmlns:a16="http://schemas.microsoft.com/office/drawing/2014/main" id="{9EC027AD-C297-4A2A-99E7-69878509C5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87" b="32199"/>
          <a:stretch/>
        </p:blipFill>
        <p:spPr bwMode="auto">
          <a:xfrm>
            <a:off x="957883" y="4726019"/>
            <a:ext cx="4142686" cy="60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12" descr="Photo beach pollution. plastic bottles and other trash on river .">
            <a:extLst>
              <a:ext uri="{FF2B5EF4-FFF2-40B4-BE49-F238E27FC236}">
                <a16:creationId xmlns:a16="http://schemas.microsoft.com/office/drawing/2014/main" id="{E1EA3481-D5D1-459F-A2F6-E93C607E7F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35757" r="-115" b="42284"/>
          <a:stretch/>
        </p:blipFill>
        <p:spPr bwMode="auto">
          <a:xfrm>
            <a:off x="957881" y="5370162"/>
            <a:ext cx="4150268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18" descr="Man in protective mask is cutting metal and sparks are flying away.">
            <a:extLst>
              <a:ext uri="{FF2B5EF4-FFF2-40B4-BE49-F238E27FC236}">
                <a16:creationId xmlns:a16="http://schemas.microsoft.com/office/drawing/2014/main" id="{D7D4B5F3-728C-4196-8D53-F378E0F471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21" b="14878"/>
          <a:stretch/>
        </p:blipFill>
        <p:spPr bwMode="auto">
          <a:xfrm>
            <a:off x="965462" y="6014305"/>
            <a:ext cx="4142687" cy="60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10" descr="Free photo wide angle shot of white smoke coming out of the nuclear plants">
            <a:extLst>
              <a:ext uri="{FF2B5EF4-FFF2-40B4-BE49-F238E27FC236}">
                <a16:creationId xmlns:a16="http://schemas.microsoft.com/office/drawing/2014/main" id="{8ADFAEC8-5FFA-49F0-94A3-3C810E495B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" t="54048" r="-68" b="23991"/>
          <a:stretch/>
        </p:blipFill>
        <p:spPr bwMode="auto">
          <a:xfrm>
            <a:off x="958201" y="1344429"/>
            <a:ext cx="4142687" cy="55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14" descr="Photo asian scientist wear chemical protection suit check danger chemicalworking at dangerous zoneauthenticating the dangerous chemicals">
            <a:extLst>
              <a:ext uri="{FF2B5EF4-FFF2-40B4-BE49-F238E27FC236}">
                <a16:creationId xmlns:a16="http://schemas.microsoft.com/office/drawing/2014/main" id="{D74C7FFD-FD2F-4D8E-9486-0499CD360C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r="7940"/>
          <a:stretch/>
        </p:blipFill>
        <p:spPr bwMode="auto">
          <a:xfrm>
            <a:off x="952865" y="1926546"/>
            <a:ext cx="4142687" cy="275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7F74A60D-4551-465B-AD86-9CAD3DCEEC2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6" y="838477"/>
            <a:ext cx="4148342" cy="493850"/>
          </a:xfrm>
          <a:prstGeom prst="rect">
            <a:avLst/>
          </a:prstGeom>
        </p:spPr>
      </p:pic>
      <p:pic>
        <p:nvPicPr>
          <p:cNvPr id="94" name="Picture 93">
            <a:hlinkClick r:id="rId21" action="ppaction://hlinksldjump"/>
            <a:extLst>
              <a:ext uri="{FF2B5EF4-FFF2-40B4-BE49-F238E27FC236}">
                <a16:creationId xmlns:a16="http://schemas.microsoft.com/office/drawing/2014/main" id="{33AAB329-E96F-450E-BA3E-F4B57E66D5A0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b="33262"/>
          <a:stretch/>
        </p:blipFill>
        <p:spPr>
          <a:xfrm>
            <a:off x="2218093" y="1497466"/>
            <a:ext cx="1572904" cy="431283"/>
          </a:xfrm>
          <a:prstGeom prst="rect">
            <a:avLst/>
          </a:prstGeom>
        </p:spPr>
      </p:pic>
      <p:pic>
        <p:nvPicPr>
          <p:cNvPr id="95" name="Picture 94">
            <a:hlinkClick r:id="rId2" action="ppaction://hlinksldjump"/>
            <a:extLst>
              <a:ext uri="{FF2B5EF4-FFF2-40B4-BE49-F238E27FC236}">
                <a16:creationId xmlns:a16="http://schemas.microsoft.com/office/drawing/2014/main" id="{1C684DEE-F3F8-4039-963E-03444D3B43F6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b="36469"/>
          <a:stretch/>
        </p:blipFill>
        <p:spPr>
          <a:xfrm>
            <a:off x="2032830" y="4166035"/>
            <a:ext cx="2000369" cy="530352"/>
          </a:xfrm>
          <a:prstGeom prst="rect">
            <a:avLst/>
          </a:prstGeom>
        </p:spPr>
      </p:pic>
      <p:pic>
        <p:nvPicPr>
          <p:cNvPr id="96" name="Picture 95">
            <a:hlinkClick r:id="rId24" action="ppaction://hlinksldjump"/>
            <a:extLst>
              <a:ext uri="{FF2B5EF4-FFF2-40B4-BE49-F238E27FC236}">
                <a16:creationId xmlns:a16="http://schemas.microsoft.com/office/drawing/2014/main" id="{F4E22D16-4AD0-4FDD-B4ED-BC849907362F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b="30143"/>
          <a:stretch/>
        </p:blipFill>
        <p:spPr>
          <a:xfrm>
            <a:off x="2218093" y="4905484"/>
            <a:ext cx="1548518" cy="451440"/>
          </a:xfrm>
          <a:prstGeom prst="rect">
            <a:avLst/>
          </a:prstGeom>
        </p:spPr>
      </p:pic>
      <p:pic>
        <p:nvPicPr>
          <p:cNvPr id="97" name="Picture 96">
            <a:hlinkClick r:id="rId26" action="ppaction://hlinksldjump"/>
            <a:extLst>
              <a:ext uri="{FF2B5EF4-FFF2-40B4-BE49-F238E27FC236}">
                <a16:creationId xmlns:a16="http://schemas.microsoft.com/office/drawing/2014/main" id="{9D6C71C8-6EEE-4A80-9DD0-E6770E20B42B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b="35506"/>
          <a:stretch/>
        </p:blipFill>
        <p:spPr>
          <a:xfrm>
            <a:off x="2218093" y="5566800"/>
            <a:ext cx="1548518" cy="416779"/>
          </a:xfrm>
          <a:prstGeom prst="rect">
            <a:avLst/>
          </a:prstGeom>
        </p:spPr>
      </p:pic>
      <p:pic>
        <p:nvPicPr>
          <p:cNvPr id="98" name="Picture 97">
            <a:hlinkClick r:id="rId28" action="ppaction://hlinksldjump"/>
            <a:extLst>
              <a:ext uri="{FF2B5EF4-FFF2-40B4-BE49-F238E27FC236}">
                <a16:creationId xmlns:a16="http://schemas.microsoft.com/office/drawing/2014/main" id="{37721F7E-8A4D-4536-BBE9-500789B6B648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b="29580"/>
          <a:stretch/>
        </p:blipFill>
        <p:spPr>
          <a:xfrm>
            <a:off x="2160176" y="6183316"/>
            <a:ext cx="1664352" cy="4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216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22240</TotalTime>
  <Words>4655</Words>
  <Application>Microsoft Office PowerPoint</Application>
  <PresentationFormat>Widescreen</PresentationFormat>
  <Paragraphs>678</Paragraphs>
  <Slides>69</Slides>
  <Notes>28</Notes>
  <HiddenSlides>21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8" baseType="lpstr">
      <vt:lpstr>TH SarabunPSK</vt:lpstr>
      <vt:lpstr>TH Sarabun New</vt:lpstr>
      <vt:lpstr>Calibri</vt:lpstr>
      <vt:lpstr>Mali</vt:lpstr>
      <vt:lpstr>Arial</vt:lpstr>
      <vt:lpstr>Cordia New</vt:lpstr>
      <vt:lpstr>Times New Roman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Atchawee Jaiipani</dc:creator>
  <cp:lastModifiedBy>Atchawee Jaiipani</cp:lastModifiedBy>
  <cp:revision>1968</cp:revision>
  <dcterms:created xsi:type="dcterms:W3CDTF">2021-10-11T08:45:38Z</dcterms:created>
  <dcterms:modified xsi:type="dcterms:W3CDTF">2023-10-19T07:46:29Z</dcterms:modified>
</cp:coreProperties>
</file>