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6"/>
  </p:notesMasterIdLst>
  <p:sldIdLst>
    <p:sldId id="619" r:id="rId2"/>
    <p:sldId id="304" r:id="rId3"/>
    <p:sldId id="621" r:id="rId4"/>
    <p:sldId id="622" r:id="rId5"/>
    <p:sldId id="624" r:id="rId6"/>
    <p:sldId id="623" r:id="rId7"/>
    <p:sldId id="386" r:id="rId8"/>
    <p:sldId id="625" r:id="rId9"/>
    <p:sldId id="620" r:id="rId10"/>
    <p:sldId id="478" r:id="rId11"/>
    <p:sldId id="368" r:id="rId12"/>
    <p:sldId id="369" r:id="rId13"/>
    <p:sldId id="370" r:id="rId14"/>
    <p:sldId id="373" r:id="rId15"/>
    <p:sldId id="374" r:id="rId16"/>
    <p:sldId id="375" r:id="rId17"/>
    <p:sldId id="569" r:id="rId18"/>
    <p:sldId id="571" r:id="rId19"/>
    <p:sldId id="573" r:id="rId20"/>
    <p:sldId id="574" r:id="rId21"/>
    <p:sldId id="575" r:id="rId22"/>
    <p:sldId id="576" r:id="rId23"/>
    <p:sldId id="577" r:id="rId24"/>
    <p:sldId id="579" r:id="rId25"/>
    <p:sldId id="580" r:id="rId26"/>
    <p:sldId id="581" r:id="rId27"/>
    <p:sldId id="582" r:id="rId28"/>
    <p:sldId id="578" r:id="rId29"/>
    <p:sldId id="583" r:id="rId30"/>
    <p:sldId id="584" r:id="rId31"/>
    <p:sldId id="587" r:id="rId32"/>
    <p:sldId id="588" r:id="rId33"/>
    <p:sldId id="589" r:id="rId34"/>
    <p:sldId id="586" r:id="rId35"/>
    <p:sldId id="590" r:id="rId36"/>
    <p:sldId id="593" r:id="rId37"/>
    <p:sldId id="592" r:id="rId38"/>
    <p:sldId id="594" r:id="rId39"/>
    <p:sldId id="595" r:id="rId40"/>
    <p:sldId id="591" r:id="rId41"/>
    <p:sldId id="376" r:id="rId42"/>
    <p:sldId id="377" r:id="rId43"/>
    <p:sldId id="378" r:id="rId44"/>
    <p:sldId id="380" r:id="rId45"/>
    <p:sldId id="381" r:id="rId46"/>
    <p:sldId id="468" r:id="rId47"/>
    <p:sldId id="382" r:id="rId48"/>
    <p:sldId id="628" r:id="rId49"/>
    <p:sldId id="634" r:id="rId50"/>
    <p:sldId id="635" r:id="rId51"/>
    <p:sldId id="596" r:id="rId52"/>
    <p:sldId id="597" r:id="rId53"/>
    <p:sldId id="626" r:id="rId54"/>
    <p:sldId id="617" r:id="rId55"/>
    <p:sldId id="609" r:id="rId56"/>
    <p:sldId id="610" r:id="rId57"/>
    <p:sldId id="611" r:id="rId58"/>
    <p:sldId id="612" r:id="rId59"/>
    <p:sldId id="636" r:id="rId60"/>
    <p:sldId id="614" r:id="rId61"/>
    <p:sldId id="615" r:id="rId62"/>
    <p:sldId id="616" r:id="rId63"/>
    <p:sldId id="618" r:id="rId64"/>
    <p:sldId id="300" r:id="rId65"/>
  </p:sldIdLst>
  <p:sldSz cx="12192000" cy="6858000"/>
  <p:notesSz cx="6858000" cy="9144000"/>
  <p:embeddedFontLst>
    <p:embeddedFont>
      <p:font typeface="Calibri" panose="020F0502020204030204" pitchFamily="34" charset="0"/>
      <p:regular r:id="rId67"/>
      <p:bold r:id="rId68"/>
      <p:italic r:id="rId69"/>
      <p:boldItalic r:id="rId70"/>
    </p:embeddedFont>
    <p:embeddedFont>
      <p:font typeface="Calibri Light" panose="020F0302020204030204" pitchFamily="34" charset="0"/>
      <p:regular r:id="rId71"/>
      <p:italic r:id="rId72"/>
    </p:embeddedFont>
    <p:embeddedFont>
      <p:font typeface="Cordia New" panose="020B0304020202020204" pitchFamily="34" charset="-34"/>
      <p:regular r:id="rId73"/>
      <p:bold r:id="rId74"/>
      <p:italic r:id="rId75"/>
      <p:boldItalic r:id="rId76"/>
    </p:embeddedFont>
    <p:embeddedFont>
      <p:font typeface="Mali Light" panose="00000400000000000000" pitchFamily="2" charset="-34"/>
      <p:regular r:id="rId77"/>
      <p:italic r:id="rId78"/>
    </p:embeddedFont>
    <p:embeddedFont>
      <p:font typeface="TH Sarabun New" panose="020B0500040200020003" pitchFamily="34" charset="-34"/>
      <p:regular r:id="rId79"/>
      <p:bold r:id="rId80"/>
      <p:italic r:id="rId81"/>
      <p:boldItalic r:id="rId8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9245"/>
    <a:srgbClr val="FFABD5"/>
    <a:srgbClr val="FFCDE6"/>
    <a:srgbClr val="FFF3F9"/>
    <a:srgbClr val="FFEFF7"/>
    <a:srgbClr val="F25712"/>
    <a:srgbClr val="FEF2EC"/>
    <a:srgbClr val="1268A5"/>
    <a:srgbClr val="B3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0643" autoAdjust="0"/>
  </p:normalViewPr>
  <p:slideViewPr>
    <p:cSldViewPr snapToGrid="0">
      <p:cViewPr>
        <p:scale>
          <a:sx n="75" d="100"/>
          <a:sy n="75" d="100"/>
        </p:scale>
        <p:origin x="124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8.fntdata"/><Relationship Id="rId79" Type="http://schemas.openxmlformats.org/officeDocument/2006/relationships/font" Target="fonts/font13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77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6.fntdata"/><Relationship Id="rId80" Type="http://schemas.openxmlformats.org/officeDocument/2006/relationships/font" Target="fonts/font14.fntdata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7.fntdata"/><Relationship Id="rId78" Type="http://schemas.openxmlformats.org/officeDocument/2006/relationships/font" Target="fonts/font12.fntdata"/><Relationship Id="rId81" Type="http://schemas.openxmlformats.org/officeDocument/2006/relationships/font" Target="fonts/font15.fntdata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0.fntdata"/><Relationship Id="rId7" Type="http://schemas.openxmlformats.org/officeDocument/2006/relationships/slide" Target="slides/slide6.xml"/><Relationship Id="rId71" Type="http://schemas.openxmlformats.org/officeDocument/2006/relationships/font" Target="fonts/font5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97FAC-ED22-48FC-B1A0-491626355A31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DC091-2887-419C-A136-5E1A40DEE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65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88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95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88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98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88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" sz="1600" dirty="0"/>
              <a:t>สคริปต์ครู</a:t>
            </a:r>
            <a:r>
              <a:rPr lang="" sz="1600" baseline="0" dirty="0"/>
              <a:t> </a:t>
            </a:r>
            <a:r>
              <a:rPr lang="th-TH" sz="1600" dirty="0"/>
              <a:t>: ครูให้นักเรียนสังเกตในตารางเพื่อเปรียบเทียบการผันวรรณยุกต์คำเป็น คำตาย และการผันอักษรแต่ละหมู่ว่า มีความแตกต่างกันขึ้นอยู่กับคำนั้น ๆ เป็นคำเป็นหรือคำตาย และอยู่ในหมู่อักษรใด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98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88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" sz="1600" dirty="0"/>
              <a:t>สคริปต์ครู</a:t>
            </a:r>
            <a:r>
              <a:rPr lang="" sz="1600" baseline="0" dirty="0"/>
              <a:t> </a:t>
            </a:r>
            <a:r>
              <a:rPr lang="th-TH" sz="1600" dirty="0"/>
              <a:t>: ครูให้นักเรียนลองนำคำในบัวกออื่น ๆ มาลองผันวรรณยุกต์ตามตัวอย่าง เพื่อเรียนรู้เรื่องอักษรต่ำคู่ และอักษรนำ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71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88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" sz="1600" dirty="0"/>
              <a:t>สคริปต์ครู</a:t>
            </a:r>
            <a:r>
              <a:rPr lang="" sz="1600" baseline="0" dirty="0"/>
              <a:t> </a:t>
            </a:r>
            <a:r>
              <a:rPr lang="th-TH" sz="1600" dirty="0"/>
              <a:t>: หลังจากเฉลยครูให้ความรู้เสริมเกี่ยวกับอักษรต่ำเดี่ยวและต่ำคู่ว่า อักษรต่ำคู่ต้องใช้อักษรสูงช่วยในการผันเสียงวรรณยุกต์ และอักษรต่ำเดี่ยวต้องใช้อักษรนำช่วยในการผันเสียงวรรณยุกต์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97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88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5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สคริปต์ครู </a:t>
            </a:r>
            <a:r>
              <a:rPr lang="en-US" b="0" i="0" dirty="0"/>
              <a:t>:</a:t>
            </a:r>
            <a:r>
              <a:rPr lang="en-US" b="0" i="0" baseline="0" dirty="0"/>
              <a:t> </a:t>
            </a:r>
            <a:r>
              <a:rPr lang="th-TH" sz="1600" dirty="0"/>
              <a:t>ทายคำตามหน่วยเสียง </a:t>
            </a:r>
            <a:r>
              <a:rPr lang="th-TH" baseline="0" dirty="0"/>
              <a:t>เป็นเกมเกี่ยวกับทายคำจากคำใบ้ โดยใช้ความรู้ความเข้าใจเกี่ยวกับการประสมเสียงต่าง ๆ ในภาษาไทย ทั้งเสียงพยัญชนะ สระ และการผันวรรณยุกต์ รวมถึงความรู้ในเรื่องคำเป็นคำตาย เพื่อที่จะทายคำที่กำหนดให้ถูกต้อง</a:t>
            </a:r>
          </a:p>
          <a:p>
            <a:r>
              <a:rPr lang="th-TH" baseline="0" dirty="0"/>
              <a:t>วิธีเล่น </a:t>
            </a:r>
            <a:r>
              <a:rPr lang="en-US" baseline="0" dirty="0"/>
              <a:t>: </a:t>
            </a:r>
            <a:r>
              <a:rPr lang="th-TH" baseline="0" dirty="0"/>
              <a:t>นักเรียนร่วมกัน</a:t>
            </a:r>
            <a:r>
              <a:rPr lang="th-TH" b="0" baseline="0" dirty="0"/>
              <a:t>เลือกคำใบ้ทีละคำใบ้จนครบทั้งหมด 4 คำใบ้ และร่วมกันวิเคราะห์แต่ละคำใบ้ว่าจะเป็นพยัญชนะ สระ หรือรูปและเสียงวรรณยุกต์ใด และเมื่อนำแต่ละส่วนมาประสมกันแล้วคำใดคือคำที่ถูกต้อง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25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48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91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75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18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88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" sz="1600" dirty="0"/>
              <a:t>สคริปต์ครู</a:t>
            </a:r>
            <a:r>
              <a:rPr lang="" sz="1600" baseline="0" dirty="0"/>
              <a:t> </a:t>
            </a:r>
            <a:r>
              <a:rPr lang="th-TH" sz="1600" dirty="0"/>
              <a:t>: ครูให้อิสระในการตอบ โดยอธิบายเพิ่มเติมว่า หน่วยเสียงวรรณยุกต์ในภาษาไทย ช่วยเพิ่มความหมายของคำ หากไม่มีเสียงวรรณยุกต์ อาจทำให้ภาษาไทยมีคำใช้น้อยลง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89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19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สคริปต์ครู </a:t>
            </a:r>
            <a:r>
              <a:rPr lang="en-US" b="0" i="0" dirty="0"/>
              <a:t>:</a:t>
            </a:r>
            <a:r>
              <a:rPr lang="en-US" b="0" i="0" baseline="0" dirty="0"/>
              <a:t> </a:t>
            </a:r>
            <a:r>
              <a:rPr lang="th-TH" sz="1600" dirty="0"/>
              <a:t>ทายคำตามหน่วยเสียง </a:t>
            </a:r>
            <a:r>
              <a:rPr lang="th-TH" baseline="0" dirty="0"/>
              <a:t>เป็นเกมทายคำจากคำใบ้ โดยใช้ความรู้ความเข้าใจเกี่ยวกับการประสมเสียงต่าง ๆ ในภาษาไทย ทั้งเสียงพยัญชนะ สระ และการผันวรรณยุกต์ รวมถึงความรู้ในเรื่องคำเป็นคำตาย เพื่อที่จะทายคำที่กำหนดให้ถูกต้อง</a:t>
            </a:r>
          </a:p>
          <a:p>
            <a:r>
              <a:rPr lang="th-TH" baseline="0" dirty="0"/>
              <a:t>วิธีเล่น </a:t>
            </a:r>
            <a:r>
              <a:rPr lang="en-US" baseline="0" dirty="0"/>
              <a:t>: </a:t>
            </a:r>
            <a:r>
              <a:rPr lang="th-TH" baseline="0" dirty="0"/>
              <a:t>นักเรียนร่วมกัน</a:t>
            </a:r>
            <a:r>
              <a:rPr lang="th-TH" b="0" baseline="0" dirty="0"/>
              <a:t>เลือกคำใบ้ทีละคำใบ้จนครบทั้งหมด 4 คำใบ้ และร่วมกันวิเคราะห์แต่ละคำใบ้ว่าจะเป็นพยัญชนะ สระ หรือรูปและเสียงวรรณยุกต์ใด และเมื่อนำแต่ละส่วนมาประสมกันแล้วคำใดคือคำที่ถูกต้อง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89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20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390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681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002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582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สคริปต์ครู </a:t>
            </a:r>
            <a:r>
              <a:rPr lang="en-US" b="0" i="0" dirty="0"/>
              <a:t>:</a:t>
            </a:r>
            <a:r>
              <a:rPr lang="en-US" b="0" i="0" baseline="0" dirty="0"/>
              <a:t> </a:t>
            </a:r>
            <a:r>
              <a:rPr lang="th-TH" sz="1600" dirty="0"/>
              <a:t>ทายคำตามหน่วยเสียง </a:t>
            </a:r>
            <a:r>
              <a:rPr lang="th-TH" baseline="0" dirty="0"/>
              <a:t>เป็นเกมทายคำจากคำใบ้ โดยใช้ความรู้ความเข้าใจเกี่ยวกับการประสมเสียงต่าง ๆ ในภาษาไทย ทั้งเสียงพยัญชนะ สระ และการผันวรรณยุกต์ รวมถึงความรู้ในเรื่องคำเป็นคำตาย เพื่อที่จะทายคำที่กำหนดให้ถูกต้อง</a:t>
            </a:r>
          </a:p>
          <a:p>
            <a:r>
              <a:rPr lang="th-TH" baseline="0" dirty="0"/>
              <a:t>วิธีเล่น </a:t>
            </a:r>
            <a:r>
              <a:rPr lang="en-US" baseline="0" dirty="0"/>
              <a:t>: </a:t>
            </a:r>
            <a:r>
              <a:rPr lang="th-TH" baseline="0" dirty="0"/>
              <a:t>นักเรียนร่วมกัน</a:t>
            </a:r>
            <a:r>
              <a:rPr lang="th-TH" b="0" baseline="0" dirty="0"/>
              <a:t>เลือกคำใบ้ทีละคำใบ้จนครบทั้งหมด 4 คำใบ้ และร่วมกันวิเคราะห์แต่ละคำใบ้ว่าจะเป็นพยัญชนะ สระ หรือรูปและเสียงวรรณยุกต์ใด และเมื่อนำแต่ละส่วนมาประสมกันแล้วคำใดคือคำที่ถูกต้อง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954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934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55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88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896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003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873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929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สคริปต์ครู </a:t>
            </a:r>
            <a:r>
              <a:rPr lang="en-US" b="0" i="0" dirty="0"/>
              <a:t>:</a:t>
            </a:r>
            <a:r>
              <a:rPr lang="en-US" b="0" i="0" baseline="0" dirty="0"/>
              <a:t> </a:t>
            </a:r>
            <a:r>
              <a:rPr lang="th-TH" sz="1600" dirty="0"/>
              <a:t>ทายคำตามหน่วยเสียง </a:t>
            </a:r>
            <a:r>
              <a:rPr lang="th-TH" baseline="0" dirty="0"/>
              <a:t>เป็นเกมทายคำจากคำใบ้ โดยใช้ความรู้ความเข้าใจเกี่ยวกับการประสมเสียงต่าง ๆ ในภาษาไทย ทั้งเสียงพยัญชนะ สระ และการผันวรรณยุกต์ รวมถึงความรู้ในเรื่องคำเป็นคำตาย เพื่อที่จะทายคำที่กำหนดให้ถูกต้อง</a:t>
            </a:r>
          </a:p>
          <a:p>
            <a:r>
              <a:rPr lang="th-TH" baseline="0" dirty="0"/>
              <a:t>วิธีเล่น </a:t>
            </a:r>
            <a:r>
              <a:rPr lang="en-US" baseline="0" dirty="0"/>
              <a:t>: </a:t>
            </a:r>
            <a:r>
              <a:rPr lang="th-TH" baseline="0" dirty="0"/>
              <a:t>นักเรียนร่วมกัน</a:t>
            </a:r>
            <a:r>
              <a:rPr lang="th-TH" b="0" baseline="0" dirty="0"/>
              <a:t>เลือกคำใบ้ทีละคำใบ้จนครบทั้งหมด 4 คำใบ้ และร่วมกันวิเคราะห์แต่ละคำใบ้ว่าจะเป็นพยัญชนะ สระ หรือรูปและเสียงวรรณยุกต์ใด และเมื่อนำแต่ละส่วนมาประสมกันแล้วคำใดคือคำที่ถูกต้อง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58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419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909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642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65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520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88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58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88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" sz="1600" dirty="0"/>
              <a:t>สคริปต์ครู</a:t>
            </a:r>
            <a:r>
              <a:rPr lang="" sz="1600" baseline="0" dirty="0"/>
              <a:t> </a:t>
            </a:r>
            <a:r>
              <a:rPr lang="th-TH" sz="1600" dirty="0"/>
              <a:t>: ครูให้นักเรียนบอกชื่ออวัยวะตามหมายเลข แล้วครูคลิกที่หมายเลขบนรูปภาพด้านซ้ายมือเพื่อดูเฉลย โดยเรียงไปตามลำดับตัวเลข แล้วให้นักเรียนออกเสียงคำว่า น้ำ และ ไฟ ว่าใช้อวัยวะส่วนใด จากนั้นกดดูเฉลยที่คำว่าน้ำและไฟ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295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88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545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88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430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88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141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88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65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88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335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88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896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สคริปต์ครู </a:t>
            </a:r>
            <a:r>
              <a:rPr lang="en-US" b="0" i="0" dirty="0"/>
              <a:t>:</a:t>
            </a:r>
            <a:r>
              <a:rPr lang="th-TH" b="0" i="0" dirty="0"/>
              <a:t> นักเรียนลองเลือกคำพ้องที่มีลักษณะตรงตามที่โจทย์กำหนดให้ถูกต้อง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105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สคริปต์ครู </a:t>
            </a:r>
            <a:r>
              <a:rPr lang="en-US" b="0" i="0" dirty="0"/>
              <a:t>:</a:t>
            </a:r>
            <a:r>
              <a:rPr lang="th-TH" b="0" i="0" dirty="0"/>
              <a:t> นักเรียนลองเลือกคำพ้องที่มีลักษณะตรงตามที่โจทย์กำหนดให้ถูกต้อง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403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สคริปต์ครู </a:t>
            </a:r>
            <a:r>
              <a:rPr lang="en-US" b="0" i="0" dirty="0"/>
              <a:t>:</a:t>
            </a:r>
            <a:r>
              <a:rPr lang="th-TH" b="0" i="0" dirty="0"/>
              <a:t> นักเรียนลอง</a:t>
            </a:r>
            <a:r>
              <a:rPr lang="th-TH" b="0" i="0"/>
              <a:t>เลือกคำพ้องที่</a:t>
            </a:r>
            <a:r>
              <a:rPr lang="th-TH" b="0" i="0" dirty="0"/>
              <a:t>มีลักษณะตรงตามที่โจทย์กำหนดให้ถูกต้อง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304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26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88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" sz="1600" dirty="0"/>
              <a:t>สคริปต์ครู</a:t>
            </a:r>
            <a:r>
              <a:rPr lang="" sz="1600" baseline="0" dirty="0"/>
              <a:t> </a:t>
            </a:r>
            <a:r>
              <a:rPr lang="th-TH" sz="1600" dirty="0"/>
              <a:t>: ครูให้นักเรียนสังเกตดูว่า เหตุใดจำนวนรูปและเสียงของพยัญชนะจึงไม่เท่ากัน </a:t>
            </a:r>
            <a:endParaRPr lang="th-TH" sz="1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585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600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83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88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0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88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" sz="1600" dirty="0"/>
              <a:t>สคริปต์ครู</a:t>
            </a:r>
            <a:r>
              <a:rPr lang="" sz="1600" baseline="0" dirty="0"/>
              <a:t> </a:t>
            </a:r>
            <a:r>
              <a:rPr lang="th-TH" sz="1600" dirty="0"/>
              <a:t>: ครูชวนนักเรียนลองออกเสียงสระ แล้วสังเกตอวัยวะที่ใช้ขณะออกเสียง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55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88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" sz="1600" dirty="0"/>
              <a:t>สคริปต์ครู</a:t>
            </a:r>
            <a:r>
              <a:rPr lang="" sz="1600" baseline="0" dirty="0"/>
              <a:t> </a:t>
            </a:r>
            <a:r>
              <a:rPr lang="th-TH" sz="1600" dirty="0"/>
              <a:t>: ครูชวนนักเรียนคิดคำจากรูปสระ เป็นตัวอย่างเสริมความเข้าใจ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0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88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" sz="1600" dirty="0"/>
              <a:t>สคริปต์ครู</a:t>
            </a:r>
            <a:r>
              <a:rPr lang="" sz="1600" baseline="0" dirty="0"/>
              <a:t> </a:t>
            </a:r>
            <a:r>
              <a:rPr lang="th-TH" sz="1600" dirty="0"/>
              <a:t>: ครูชวนนักเรียนคิดคำจากลำตัวของหุ่นที่เป็นพยัญชนะ ประกอบกับส่วนต่าง ๆ ที่เป็นสระตามตำแหน่งการเขียนคำ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6D32F-F3F1-4B80-BEA2-45D2CE6939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73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29613-087D-4B22-8B38-07C8084DE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4EC991-466C-4437-B09A-10404ADEE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C1707-2284-4C8C-903B-A092D74BA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5175-3804-4653-8DA5-636F5338F3AE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2E32A-501B-4835-97C3-CE698BA65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56DA0-6261-448F-A6B0-D952B46D2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6795-81A2-4BA9-A863-53E2AB045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6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6212D-E12D-46A5-8D7E-32776EAA7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3A75F-A15B-45D5-94B9-13C422A9E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8423D-D631-4FED-825E-84CA1FA4D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5175-3804-4653-8DA5-636F5338F3AE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DBCE6-4BAA-494F-9530-58E110F5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CD5BF-FA5C-420D-A223-2F14AFB4A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6795-81A2-4BA9-A863-53E2AB045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4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B33C4-9230-4D91-9FC9-6D31CC38C4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B4CA44-AF58-4BA5-8685-6C28F7565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DA8CF-E100-494E-A668-8351AF1BE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5175-3804-4653-8DA5-636F5338F3AE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B32FE-AFD1-46DF-B4CF-D5C85D7F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771E6-3786-472F-AD33-51135F26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6795-81A2-4BA9-A863-53E2AB045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2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7A523-07D1-4EC3-BB15-76104C95D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B5B64-CD77-47E1-ADFA-C6F18EE54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A0F5C-9911-4843-8D5E-3833A4E81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5175-3804-4653-8DA5-636F5338F3AE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88F48-EB50-48A7-9382-FAD580F26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B6B83-A6DB-4A18-A95A-A12218B9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6795-81A2-4BA9-A863-53E2AB045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8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4AA8F-F5EB-4111-9993-AE794CE90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BA46A-7621-409F-80A6-91175F326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A542F-D75A-40B9-8846-D208FF842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5175-3804-4653-8DA5-636F5338F3AE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02AB2-579C-4971-8B68-284622388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7F5B2-130B-4336-809E-6CF85C74C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6795-81A2-4BA9-A863-53E2AB045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0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AA5E0-2900-4EBD-8822-A5BD892E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84BB9-3C77-4DD0-A28D-04D4FB3CA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D44ED-9F6B-41B4-B2F9-791E8D9CB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FDC35-B08F-4D6E-87DF-C646A02E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5175-3804-4653-8DA5-636F5338F3AE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B8F22-5234-4500-9176-294A7C9D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31509-C7B8-486F-A719-2CDF1E2DC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6795-81A2-4BA9-A863-53E2AB045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22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55B72-3F39-4505-BEF6-35BFDE7A3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F6C0D-63AA-4283-804A-663BD7D11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8B327-9BD3-4392-AF15-9890CD95D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0A7BD6-CCD0-49AF-A7F5-A9587D5C78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742AE2-1DD7-49C1-BF64-15B27B00B0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BA48E9-BB81-4CEC-9CBE-76914B8E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5175-3804-4653-8DA5-636F5338F3AE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CEACF9-6A86-417D-8F01-CC9E2A51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FEE93F-0E0F-40DE-9EF2-476C9D231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6795-81A2-4BA9-A863-53E2AB045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09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1AAC-CC19-4313-8D6E-D93AA8CB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5CC805-3B73-410B-9A8F-CC32054DE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5175-3804-4653-8DA5-636F5338F3AE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DB1C2-00EB-4DAB-A978-801ACA8D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1C6A83-6D6F-4A90-A8FE-9C6C0A4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6795-81A2-4BA9-A863-53E2AB045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E18877-4652-461F-8E06-3AC3C9D7F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5175-3804-4653-8DA5-636F5338F3AE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1D8B1A-3497-407F-B036-0E55A94D9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D6FA0-28A6-411D-B02A-CABA43F02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6795-81A2-4BA9-A863-53E2AB045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8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AFF75-B792-4C5E-A349-3B241A8D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AD658-044A-477C-A2B3-8A46B4302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93038F-6FE7-40DC-8F9D-55E0D889A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FB446-F61F-4231-81F8-401CF68F7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5175-3804-4653-8DA5-636F5338F3AE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4246A-6B13-4F0D-A38E-15B2C3D88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BF537-0543-4E4F-8F74-0B1B4603A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6795-81A2-4BA9-A863-53E2AB045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0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B54DB-F3D7-4E8A-9758-B191B8FC9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A60AB5-DF4C-4E18-A98B-9003369B8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92376-D49F-4B9D-93CB-A3EC3F313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0DCDD-66CD-431D-87DD-E76BFDA22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65175-3804-4653-8DA5-636F5338F3AE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66429-E789-467F-BFA0-D9A175E9A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B0F06-964F-43AD-B950-412C6C4E4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6795-81A2-4BA9-A863-53E2AB045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8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31EDE9-A901-409D-9DAC-2207EF090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C6A83-5132-41B2-ADFD-9010D5EA9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AC5FB-50B7-454B-B432-DD56BB3A95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65175-3804-4653-8DA5-636F5338F3AE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AF246-0AD7-4BF7-A8BD-4DE0E65E3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C93C-7057-4330-9678-C0A9D7D9C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56795-81A2-4BA9-A863-53E2AB045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7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2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image" Target="../media/image29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2.png"/><Relationship Id="rId18" Type="http://schemas.openxmlformats.org/officeDocument/2006/relationships/image" Target="../media/image29.png"/><Relationship Id="rId3" Type="http://schemas.openxmlformats.org/officeDocument/2006/relationships/image" Target="../media/image77.png"/><Relationship Id="rId21" Type="http://schemas.openxmlformats.org/officeDocument/2006/relationships/image" Target="../media/image23.png"/><Relationship Id="rId7" Type="http://schemas.openxmlformats.org/officeDocument/2006/relationships/image" Target="../media/image82.png"/><Relationship Id="rId12" Type="http://schemas.openxmlformats.org/officeDocument/2006/relationships/image" Target="../media/image91.pn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95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90.png"/><Relationship Id="rId5" Type="http://schemas.openxmlformats.org/officeDocument/2006/relationships/image" Target="../media/image88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19" Type="http://schemas.openxmlformats.org/officeDocument/2006/relationships/image" Target="../media/image96.png"/><Relationship Id="rId4" Type="http://schemas.openxmlformats.org/officeDocument/2006/relationships/image" Target="../media/image78.png"/><Relationship Id="rId9" Type="http://schemas.openxmlformats.org/officeDocument/2006/relationships/image" Target="../media/image81.png"/><Relationship Id="rId14" Type="http://schemas.openxmlformats.org/officeDocument/2006/relationships/image" Target="../media/image9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23.png"/><Relationship Id="rId5" Type="http://schemas.openxmlformats.org/officeDocument/2006/relationships/image" Target="../media/image100.png"/><Relationship Id="rId10" Type="http://schemas.openxmlformats.org/officeDocument/2006/relationships/image" Target="../media/image61.png"/><Relationship Id="rId4" Type="http://schemas.openxmlformats.org/officeDocument/2006/relationships/image" Target="../media/image99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0.png"/><Relationship Id="rId3" Type="http://schemas.openxmlformats.org/officeDocument/2006/relationships/image" Target="../media/image103.png"/><Relationship Id="rId7" Type="http://schemas.openxmlformats.org/officeDocument/2006/relationships/image" Target="../media/image101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11" Type="http://schemas.openxmlformats.org/officeDocument/2006/relationships/image" Target="../media/image2.png"/><Relationship Id="rId5" Type="http://schemas.openxmlformats.org/officeDocument/2006/relationships/image" Target="../media/image105.png"/><Relationship Id="rId15" Type="http://schemas.openxmlformats.org/officeDocument/2006/relationships/image" Target="../media/image112.png"/><Relationship Id="rId10" Type="http://schemas.openxmlformats.org/officeDocument/2006/relationships/image" Target="../media/image109.png"/><Relationship Id="rId4" Type="http://schemas.openxmlformats.org/officeDocument/2006/relationships/image" Target="../media/image104.png"/><Relationship Id="rId9" Type="http://schemas.openxmlformats.org/officeDocument/2006/relationships/image" Target="../media/image108.png"/><Relationship Id="rId14" Type="http://schemas.openxmlformats.org/officeDocument/2006/relationships/image" Target="../media/image1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01.png"/><Relationship Id="rId3" Type="http://schemas.openxmlformats.org/officeDocument/2006/relationships/image" Target="../media/image113.png"/><Relationship Id="rId7" Type="http://schemas.openxmlformats.org/officeDocument/2006/relationships/image" Target="../media/image2.pn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11" Type="http://schemas.openxmlformats.org/officeDocument/2006/relationships/image" Target="../media/image105.png"/><Relationship Id="rId5" Type="http://schemas.openxmlformats.org/officeDocument/2006/relationships/image" Target="../media/image77.png"/><Relationship Id="rId15" Type="http://schemas.openxmlformats.org/officeDocument/2006/relationships/image" Target="../media/image23.png"/><Relationship Id="rId10" Type="http://schemas.openxmlformats.org/officeDocument/2006/relationships/image" Target="../media/image104.png"/><Relationship Id="rId4" Type="http://schemas.openxmlformats.org/officeDocument/2006/relationships/image" Target="../media/image114.png"/><Relationship Id="rId9" Type="http://schemas.openxmlformats.org/officeDocument/2006/relationships/image" Target="../media/image103.png"/><Relationship Id="rId14" Type="http://schemas.openxmlformats.org/officeDocument/2006/relationships/image" Target="../media/image10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8.png"/><Relationship Id="rId3" Type="http://schemas.openxmlformats.org/officeDocument/2006/relationships/image" Target="../media/image116.png"/><Relationship Id="rId7" Type="http://schemas.openxmlformats.org/officeDocument/2006/relationships/image" Target="../media/image104.png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7.png"/><Relationship Id="rId5" Type="http://schemas.openxmlformats.org/officeDocument/2006/relationships/image" Target="../media/image117.png"/><Relationship Id="rId15" Type="http://schemas.openxmlformats.org/officeDocument/2006/relationships/image" Target="../media/image23.png"/><Relationship Id="rId10" Type="http://schemas.openxmlformats.org/officeDocument/2006/relationships/image" Target="../media/image101.png"/><Relationship Id="rId4" Type="http://schemas.openxmlformats.org/officeDocument/2006/relationships/image" Target="../media/image79.png"/><Relationship Id="rId9" Type="http://schemas.openxmlformats.org/officeDocument/2006/relationships/image" Target="../media/image106.png"/><Relationship Id="rId14" Type="http://schemas.openxmlformats.org/officeDocument/2006/relationships/image" Target="../media/image1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23.png"/><Relationship Id="rId3" Type="http://schemas.openxmlformats.org/officeDocument/2006/relationships/slide" Target="slide18.xml"/><Relationship Id="rId7" Type="http://schemas.openxmlformats.org/officeDocument/2006/relationships/slide" Target="slide22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11" Type="http://schemas.openxmlformats.org/officeDocument/2006/relationships/image" Target="../media/image121.png"/><Relationship Id="rId5" Type="http://schemas.openxmlformats.org/officeDocument/2006/relationships/slide" Target="slide20.xml"/><Relationship Id="rId10" Type="http://schemas.openxmlformats.org/officeDocument/2006/relationships/image" Target="../media/image29.png"/><Relationship Id="rId4" Type="http://schemas.openxmlformats.org/officeDocument/2006/relationships/slide" Target="slide19.xml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121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image" Target="../media/image23.png"/><Relationship Id="rId5" Type="http://schemas.openxmlformats.org/officeDocument/2006/relationships/image" Target="../media/image29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image" Target="../media/image23.png"/><Relationship Id="rId5" Type="http://schemas.openxmlformats.org/officeDocument/2006/relationships/image" Target="../media/image29.png"/><Relationship Id="rId10" Type="http://schemas.openxmlformats.org/officeDocument/2006/relationships/slide" Target="slide19.xml"/><Relationship Id="rId4" Type="http://schemas.openxmlformats.org/officeDocument/2006/relationships/image" Target="../media/image121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image" Target="../media/image23.png"/><Relationship Id="rId5" Type="http://schemas.openxmlformats.org/officeDocument/2006/relationships/image" Target="../media/image29.png"/><Relationship Id="rId10" Type="http://schemas.openxmlformats.org/officeDocument/2006/relationships/slide" Target="slide20.xml"/><Relationship Id="rId4" Type="http://schemas.openxmlformats.org/officeDocument/2006/relationships/image" Target="../media/image121.png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2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image" Target="../media/image23.png"/><Relationship Id="rId5" Type="http://schemas.openxmlformats.org/officeDocument/2006/relationships/image" Target="../media/image29.png"/><Relationship Id="rId10" Type="http://schemas.openxmlformats.org/officeDocument/2006/relationships/image" Target="../media/image11.png"/><Relationship Id="rId4" Type="http://schemas.openxmlformats.org/officeDocument/2006/relationships/image" Target="../media/image121.png"/><Relationship Id="rId9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2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slide" Target="slide23.xml"/><Relationship Id="rId4" Type="http://schemas.openxmlformats.org/officeDocument/2006/relationships/image" Target="../media/image29.png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6.xml"/><Relationship Id="rId3" Type="http://schemas.openxmlformats.org/officeDocument/2006/relationships/slide" Target="slide28.xml"/><Relationship Id="rId7" Type="http://schemas.openxmlformats.org/officeDocument/2006/relationships/image" Target="../media/image121.png"/><Relationship Id="rId12" Type="http://schemas.openxmlformats.org/officeDocument/2006/relationships/slide" Target="slide20.xm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slide" Target="slide25.xml"/><Relationship Id="rId5" Type="http://schemas.openxmlformats.org/officeDocument/2006/relationships/image" Target="../media/image2.png"/><Relationship Id="rId15" Type="http://schemas.openxmlformats.org/officeDocument/2006/relationships/slide" Target="slide27.xml"/><Relationship Id="rId10" Type="http://schemas.openxmlformats.org/officeDocument/2006/relationships/slide" Target="slide19.xml"/><Relationship Id="rId4" Type="http://schemas.openxmlformats.org/officeDocument/2006/relationships/image" Target="../media/image120.png"/><Relationship Id="rId9" Type="http://schemas.openxmlformats.org/officeDocument/2006/relationships/slide" Target="slide24.xml"/><Relationship Id="rId14" Type="http://schemas.openxmlformats.org/officeDocument/2006/relationships/slide" Target="slide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121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11" Type="http://schemas.openxmlformats.org/officeDocument/2006/relationships/image" Target="../media/image23.png"/><Relationship Id="rId5" Type="http://schemas.openxmlformats.org/officeDocument/2006/relationships/image" Target="../media/image29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21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11" Type="http://schemas.openxmlformats.org/officeDocument/2006/relationships/image" Target="../media/image23.png"/><Relationship Id="rId5" Type="http://schemas.openxmlformats.org/officeDocument/2006/relationships/image" Target="../media/image29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21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11" Type="http://schemas.openxmlformats.org/officeDocument/2006/relationships/image" Target="../media/image23.png"/><Relationship Id="rId5" Type="http://schemas.openxmlformats.org/officeDocument/2006/relationships/image" Target="../media/image29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2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11" Type="http://schemas.openxmlformats.org/officeDocument/2006/relationships/image" Target="../media/image23.png"/><Relationship Id="rId5" Type="http://schemas.openxmlformats.org/officeDocument/2006/relationships/image" Target="../media/image29.png"/><Relationship Id="rId10" Type="http://schemas.openxmlformats.org/officeDocument/2006/relationships/image" Target="../media/image11.png"/><Relationship Id="rId4" Type="http://schemas.openxmlformats.org/officeDocument/2006/relationships/image" Target="../media/image121.png"/><Relationship Id="rId9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2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slide" Target="slide29.xml"/><Relationship Id="rId4" Type="http://schemas.openxmlformats.org/officeDocument/2006/relationships/image" Target="../media/image29.png"/><Relationship Id="rId9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32.xml"/><Relationship Id="rId3" Type="http://schemas.openxmlformats.org/officeDocument/2006/relationships/slide" Target="slide34.xml"/><Relationship Id="rId7" Type="http://schemas.openxmlformats.org/officeDocument/2006/relationships/image" Target="../media/image121.png"/><Relationship Id="rId12" Type="http://schemas.openxmlformats.org/officeDocument/2006/relationships/slide" Target="slide20.xml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slide" Target="slide31.xml"/><Relationship Id="rId5" Type="http://schemas.openxmlformats.org/officeDocument/2006/relationships/image" Target="../media/image2.png"/><Relationship Id="rId15" Type="http://schemas.openxmlformats.org/officeDocument/2006/relationships/slide" Target="slide33.xml"/><Relationship Id="rId10" Type="http://schemas.openxmlformats.org/officeDocument/2006/relationships/slide" Target="slide19.xml"/><Relationship Id="rId4" Type="http://schemas.openxmlformats.org/officeDocument/2006/relationships/image" Target="../media/image120.png"/><Relationship Id="rId9" Type="http://schemas.openxmlformats.org/officeDocument/2006/relationships/slide" Target="slide30.xml"/><Relationship Id="rId14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5.xml"/><Relationship Id="rId18" Type="http://schemas.openxmlformats.org/officeDocument/2006/relationships/image" Target="../media/image19.png"/><Relationship Id="rId26" Type="http://schemas.openxmlformats.org/officeDocument/2006/relationships/image" Target="../media/image25.png"/><Relationship Id="rId3" Type="http://schemas.openxmlformats.org/officeDocument/2006/relationships/slide" Target="slide41.xml"/><Relationship Id="rId21" Type="http://schemas.openxmlformats.org/officeDocument/2006/relationships/image" Target="../media/image21.png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slide" Target="slide47.xml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slide" Target="slide12.xml"/><Relationship Id="rId24" Type="http://schemas.openxmlformats.org/officeDocument/2006/relationships/image" Target="../media/image23.png"/><Relationship Id="rId5" Type="http://schemas.openxmlformats.org/officeDocument/2006/relationships/slide" Target="slide9.xml"/><Relationship Id="rId15" Type="http://schemas.openxmlformats.org/officeDocument/2006/relationships/slide" Target="slide42.xml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7.png"/><Relationship Id="rId19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Relationship Id="rId14" Type="http://schemas.openxmlformats.org/officeDocument/2006/relationships/image" Target="../media/image16.png"/><Relationship Id="rId22" Type="http://schemas.openxmlformats.org/officeDocument/2006/relationships/slide" Target="slide43.xml"/><Relationship Id="rId27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2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image" Target="../media/image23.png"/><Relationship Id="rId5" Type="http://schemas.openxmlformats.org/officeDocument/2006/relationships/image" Target="../media/image29.png"/><Relationship Id="rId10" Type="http://schemas.openxmlformats.org/officeDocument/2006/relationships/image" Target="../media/image11.png"/><Relationship Id="rId4" Type="http://schemas.openxmlformats.org/officeDocument/2006/relationships/image" Target="../media/image121.png"/><Relationship Id="rId9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2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image" Target="../media/image23.png"/><Relationship Id="rId5" Type="http://schemas.openxmlformats.org/officeDocument/2006/relationships/image" Target="../media/image29.png"/><Relationship Id="rId10" Type="http://schemas.openxmlformats.org/officeDocument/2006/relationships/image" Target="../media/image11.png"/><Relationship Id="rId4" Type="http://schemas.openxmlformats.org/officeDocument/2006/relationships/image" Target="../media/image121.png"/><Relationship Id="rId9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21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image" Target="../media/image23.png"/><Relationship Id="rId5" Type="http://schemas.openxmlformats.org/officeDocument/2006/relationships/image" Target="../media/image29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21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image" Target="../media/image23.png"/><Relationship Id="rId5" Type="http://schemas.openxmlformats.org/officeDocument/2006/relationships/image" Target="../media/image29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slide" Target="slide2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2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5.xml"/><Relationship Id="rId5" Type="http://schemas.openxmlformats.org/officeDocument/2006/relationships/image" Target="../media/image123.png"/><Relationship Id="rId4" Type="http://schemas.openxmlformats.org/officeDocument/2006/relationships/image" Target="../media/image29.png"/><Relationship Id="rId9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image" Target="../media/image23.png"/><Relationship Id="rId3" Type="http://schemas.openxmlformats.org/officeDocument/2006/relationships/slide" Target="slide19.xml"/><Relationship Id="rId7" Type="http://schemas.openxmlformats.org/officeDocument/2006/relationships/slide" Target="slide36.xml"/><Relationship Id="rId12" Type="http://schemas.openxmlformats.org/officeDocument/2006/relationships/image" Target="../media/image1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11" Type="http://schemas.openxmlformats.org/officeDocument/2006/relationships/image" Target="../media/image29.png"/><Relationship Id="rId5" Type="http://schemas.openxmlformats.org/officeDocument/2006/relationships/slide" Target="slide38.xml"/><Relationship Id="rId10" Type="http://schemas.openxmlformats.org/officeDocument/2006/relationships/image" Target="../media/image2.png"/><Relationship Id="rId4" Type="http://schemas.openxmlformats.org/officeDocument/2006/relationships/slide" Target="slide39.xml"/><Relationship Id="rId9" Type="http://schemas.openxmlformats.org/officeDocument/2006/relationships/image" Target="../media/image12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image" Target="../media/image124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0.xml"/><Relationship Id="rId5" Type="http://schemas.openxmlformats.org/officeDocument/2006/relationships/image" Target="../media/image29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2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0.xml"/><Relationship Id="rId11" Type="http://schemas.openxmlformats.org/officeDocument/2006/relationships/image" Target="../media/image23.png"/><Relationship Id="rId5" Type="http://schemas.openxmlformats.org/officeDocument/2006/relationships/image" Target="../media/image29.png"/><Relationship Id="rId10" Type="http://schemas.openxmlformats.org/officeDocument/2006/relationships/image" Target="../media/image11.png"/><Relationship Id="rId4" Type="http://schemas.openxmlformats.org/officeDocument/2006/relationships/image" Target="../media/image124.png"/><Relationship Id="rId9" Type="http://schemas.openxmlformats.org/officeDocument/2006/relationships/slide" Target="slide3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24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0.xml"/><Relationship Id="rId11" Type="http://schemas.openxmlformats.org/officeDocument/2006/relationships/image" Target="../media/image23.png"/><Relationship Id="rId5" Type="http://schemas.openxmlformats.org/officeDocument/2006/relationships/image" Target="../media/image29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24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0.xml"/><Relationship Id="rId11" Type="http://schemas.openxmlformats.org/officeDocument/2006/relationships/image" Target="../media/image23.png"/><Relationship Id="rId5" Type="http://schemas.openxmlformats.org/officeDocument/2006/relationships/image" Target="../media/image29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slide" Target="slide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3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2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5" Type="http://schemas.openxmlformats.org/officeDocument/2006/relationships/image" Target="../media/image29.png"/><Relationship Id="rId4" Type="http://schemas.openxmlformats.org/officeDocument/2006/relationships/image" Target="../media/image123.png"/><Relationship Id="rId9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3" Type="http://schemas.openxmlformats.org/officeDocument/2006/relationships/image" Target="../media/image125.png"/><Relationship Id="rId21" Type="http://schemas.openxmlformats.org/officeDocument/2006/relationships/image" Target="../media/image142.png"/><Relationship Id="rId7" Type="http://schemas.openxmlformats.org/officeDocument/2006/relationships/image" Target="../media/image129.png"/><Relationship Id="rId12" Type="http://schemas.openxmlformats.org/officeDocument/2006/relationships/image" Target="../media/image133.png"/><Relationship Id="rId17" Type="http://schemas.openxmlformats.org/officeDocument/2006/relationships/image" Target="../media/image138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137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11" Type="http://schemas.openxmlformats.org/officeDocument/2006/relationships/image" Target="../media/image132.png"/><Relationship Id="rId24" Type="http://schemas.openxmlformats.org/officeDocument/2006/relationships/image" Target="../media/image145.png"/><Relationship Id="rId5" Type="http://schemas.openxmlformats.org/officeDocument/2006/relationships/image" Target="../media/image127.png"/><Relationship Id="rId15" Type="http://schemas.openxmlformats.org/officeDocument/2006/relationships/image" Target="../media/image136.png"/><Relationship Id="rId23" Type="http://schemas.openxmlformats.org/officeDocument/2006/relationships/image" Target="../media/image144.png"/><Relationship Id="rId10" Type="http://schemas.openxmlformats.org/officeDocument/2006/relationships/image" Target="../media/image131.png"/><Relationship Id="rId19" Type="http://schemas.openxmlformats.org/officeDocument/2006/relationships/image" Target="../media/image140.png"/><Relationship Id="rId4" Type="http://schemas.openxmlformats.org/officeDocument/2006/relationships/image" Target="../media/image126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Relationship Id="rId22" Type="http://schemas.openxmlformats.org/officeDocument/2006/relationships/image" Target="../media/image14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11" Type="http://schemas.openxmlformats.org/officeDocument/2006/relationships/image" Target="../media/image23.png"/><Relationship Id="rId5" Type="http://schemas.openxmlformats.org/officeDocument/2006/relationships/image" Target="../media/image148.png"/><Relationship Id="rId10" Type="http://schemas.openxmlformats.org/officeDocument/2006/relationships/image" Target="../media/image152.png"/><Relationship Id="rId4" Type="http://schemas.openxmlformats.org/officeDocument/2006/relationships/image" Target="../media/image147.png"/><Relationship Id="rId9" Type="http://schemas.openxmlformats.org/officeDocument/2006/relationships/image" Target="../media/image15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Relationship Id="rId9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png"/><Relationship Id="rId18" Type="http://schemas.openxmlformats.org/officeDocument/2006/relationships/image" Target="../media/image172.png"/><Relationship Id="rId26" Type="http://schemas.openxmlformats.org/officeDocument/2006/relationships/image" Target="../media/image180.png"/><Relationship Id="rId3" Type="http://schemas.openxmlformats.org/officeDocument/2006/relationships/image" Target="../media/image158.png"/><Relationship Id="rId21" Type="http://schemas.openxmlformats.org/officeDocument/2006/relationships/image" Target="../media/image175.png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17" Type="http://schemas.openxmlformats.org/officeDocument/2006/relationships/image" Target="../media/image171.png"/><Relationship Id="rId25" Type="http://schemas.openxmlformats.org/officeDocument/2006/relationships/image" Target="../media/image179.png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170.png"/><Relationship Id="rId20" Type="http://schemas.openxmlformats.org/officeDocument/2006/relationships/image" Target="../media/image174.png"/><Relationship Id="rId29" Type="http://schemas.openxmlformats.org/officeDocument/2006/relationships/image" Target="../media/image1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24" Type="http://schemas.openxmlformats.org/officeDocument/2006/relationships/image" Target="../media/image178.png"/><Relationship Id="rId5" Type="http://schemas.openxmlformats.org/officeDocument/2006/relationships/image" Target="../media/image2.png"/><Relationship Id="rId15" Type="http://schemas.openxmlformats.org/officeDocument/2006/relationships/image" Target="../media/image169.png"/><Relationship Id="rId23" Type="http://schemas.openxmlformats.org/officeDocument/2006/relationships/image" Target="../media/image177.png"/><Relationship Id="rId28" Type="http://schemas.openxmlformats.org/officeDocument/2006/relationships/image" Target="../media/image182.png"/><Relationship Id="rId10" Type="http://schemas.openxmlformats.org/officeDocument/2006/relationships/image" Target="../media/image164.png"/><Relationship Id="rId19" Type="http://schemas.openxmlformats.org/officeDocument/2006/relationships/image" Target="../media/image173.png"/><Relationship Id="rId31" Type="http://schemas.openxmlformats.org/officeDocument/2006/relationships/image" Target="../media/image23.png"/><Relationship Id="rId4" Type="http://schemas.openxmlformats.org/officeDocument/2006/relationships/image" Target="../media/image159.png"/><Relationship Id="rId9" Type="http://schemas.openxmlformats.org/officeDocument/2006/relationships/image" Target="../media/image163.png"/><Relationship Id="rId14" Type="http://schemas.openxmlformats.org/officeDocument/2006/relationships/image" Target="../media/image168.png"/><Relationship Id="rId22" Type="http://schemas.openxmlformats.org/officeDocument/2006/relationships/image" Target="../media/image176.png"/><Relationship Id="rId27" Type="http://schemas.openxmlformats.org/officeDocument/2006/relationships/image" Target="../media/image181.png"/><Relationship Id="rId30" Type="http://schemas.openxmlformats.org/officeDocument/2006/relationships/image" Target="../media/image184.pn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4.png"/><Relationship Id="rId18" Type="http://schemas.openxmlformats.org/officeDocument/2006/relationships/image" Target="../media/image199.png"/><Relationship Id="rId26" Type="http://schemas.openxmlformats.org/officeDocument/2006/relationships/image" Target="../media/image207.png"/><Relationship Id="rId39" Type="http://schemas.openxmlformats.org/officeDocument/2006/relationships/image" Target="../media/image220.png"/><Relationship Id="rId21" Type="http://schemas.openxmlformats.org/officeDocument/2006/relationships/image" Target="../media/image202.png"/><Relationship Id="rId34" Type="http://schemas.openxmlformats.org/officeDocument/2006/relationships/image" Target="../media/image215.png"/><Relationship Id="rId42" Type="http://schemas.openxmlformats.org/officeDocument/2006/relationships/image" Target="../media/image223.png"/><Relationship Id="rId7" Type="http://schemas.openxmlformats.org/officeDocument/2006/relationships/image" Target="../media/image188.png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197.png"/><Relationship Id="rId29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7.png"/><Relationship Id="rId11" Type="http://schemas.openxmlformats.org/officeDocument/2006/relationships/image" Target="../media/image192.png"/><Relationship Id="rId24" Type="http://schemas.openxmlformats.org/officeDocument/2006/relationships/image" Target="../media/image205.png"/><Relationship Id="rId32" Type="http://schemas.openxmlformats.org/officeDocument/2006/relationships/image" Target="../media/image213.png"/><Relationship Id="rId37" Type="http://schemas.openxmlformats.org/officeDocument/2006/relationships/image" Target="../media/image218.png"/><Relationship Id="rId40" Type="http://schemas.openxmlformats.org/officeDocument/2006/relationships/image" Target="../media/image221.png"/><Relationship Id="rId45" Type="http://schemas.openxmlformats.org/officeDocument/2006/relationships/image" Target="../media/image23.png"/><Relationship Id="rId5" Type="http://schemas.openxmlformats.org/officeDocument/2006/relationships/image" Target="../media/image186.png"/><Relationship Id="rId15" Type="http://schemas.openxmlformats.org/officeDocument/2006/relationships/image" Target="../media/image196.png"/><Relationship Id="rId23" Type="http://schemas.openxmlformats.org/officeDocument/2006/relationships/image" Target="../media/image204.png"/><Relationship Id="rId28" Type="http://schemas.openxmlformats.org/officeDocument/2006/relationships/image" Target="../media/image209.png"/><Relationship Id="rId36" Type="http://schemas.openxmlformats.org/officeDocument/2006/relationships/image" Target="../media/image217.png"/><Relationship Id="rId10" Type="http://schemas.openxmlformats.org/officeDocument/2006/relationships/image" Target="../media/image191.png"/><Relationship Id="rId19" Type="http://schemas.openxmlformats.org/officeDocument/2006/relationships/image" Target="../media/image200.png"/><Relationship Id="rId31" Type="http://schemas.openxmlformats.org/officeDocument/2006/relationships/image" Target="../media/image212.png"/><Relationship Id="rId44" Type="http://schemas.openxmlformats.org/officeDocument/2006/relationships/image" Target="../media/image225.png"/><Relationship Id="rId4" Type="http://schemas.openxmlformats.org/officeDocument/2006/relationships/image" Target="../media/image2.png"/><Relationship Id="rId9" Type="http://schemas.openxmlformats.org/officeDocument/2006/relationships/image" Target="../media/image190.png"/><Relationship Id="rId14" Type="http://schemas.openxmlformats.org/officeDocument/2006/relationships/image" Target="../media/image195.png"/><Relationship Id="rId22" Type="http://schemas.openxmlformats.org/officeDocument/2006/relationships/image" Target="../media/image203.png"/><Relationship Id="rId27" Type="http://schemas.openxmlformats.org/officeDocument/2006/relationships/image" Target="../media/image208.png"/><Relationship Id="rId30" Type="http://schemas.openxmlformats.org/officeDocument/2006/relationships/image" Target="../media/image211.png"/><Relationship Id="rId35" Type="http://schemas.openxmlformats.org/officeDocument/2006/relationships/image" Target="../media/image216.png"/><Relationship Id="rId43" Type="http://schemas.openxmlformats.org/officeDocument/2006/relationships/image" Target="../media/image224.png"/><Relationship Id="rId8" Type="http://schemas.openxmlformats.org/officeDocument/2006/relationships/image" Target="../media/image189.png"/><Relationship Id="rId3" Type="http://schemas.openxmlformats.org/officeDocument/2006/relationships/image" Target="../media/image185.png"/><Relationship Id="rId12" Type="http://schemas.openxmlformats.org/officeDocument/2006/relationships/image" Target="../media/image193.png"/><Relationship Id="rId17" Type="http://schemas.openxmlformats.org/officeDocument/2006/relationships/image" Target="../media/image198.png"/><Relationship Id="rId25" Type="http://schemas.openxmlformats.org/officeDocument/2006/relationships/image" Target="../media/image206.png"/><Relationship Id="rId33" Type="http://schemas.openxmlformats.org/officeDocument/2006/relationships/image" Target="../media/image214.png"/><Relationship Id="rId38" Type="http://schemas.openxmlformats.org/officeDocument/2006/relationships/image" Target="../media/image219.png"/><Relationship Id="rId20" Type="http://schemas.openxmlformats.org/officeDocument/2006/relationships/image" Target="../media/image201.png"/><Relationship Id="rId41" Type="http://schemas.openxmlformats.org/officeDocument/2006/relationships/image" Target="../media/image2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22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27.png"/><Relationship Id="rId7" Type="http://schemas.openxmlformats.org/officeDocument/2006/relationships/image" Target="../media/image231.sv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image" Target="../media/image229.png"/><Relationship Id="rId4" Type="http://schemas.openxmlformats.org/officeDocument/2006/relationships/image" Target="../media/image228.png"/><Relationship Id="rId9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2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3" Type="http://schemas.openxmlformats.org/officeDocument/2006/relationships/image" Target="../media/image232.png"/><Relationship Id="rId7" Type="http://schemas.openxmlformats.org/officeDocument/2006/relationships/image" Target="../media/image23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4.png"/><Relationship Id="rId11" Type="http://schemas.openxmlformats.org/officeDocument/2006/relationships/image" Target="../media/image23.png"/><Relationship Id="rId5" Type="http://schemas.openxmlformats.org/officeDocument/2006/relationships/image" Target="../media/image233.png"/><Relationship Id="rId10" Type="http://schemas.openxmlformats.org/officeDocument/2006/relationships/image" Target="../media/image238.png"/><Relationship Id="rId4" Type="http://schemas.openxmlformats.org/officeDocument/2006/relationships/image" Target="../media/image2.png"/><Relationship Id="rId9" Type="http://schemas.openxmlformats.org/officeDocument/2006/relationships/image" Target="../media/image23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png"/><Relationship Id="rId13" Type="http://schemas.openxmlformats.org/officeDocument/2006/relationships/image" Target="../media/image249.png"/><Relationship Id="rId18" Type="http://schemas.openxmlformats.org/officeDocument/2006/relationships/image" Target="../media/image251.png"/><Relationship Id="rId3" Type="http://schemas.openxmlformats.org/officeDocument/2006/relationships/image" Target="../media/image239.png"/><Relationship Id="rId21" Type="http://schemas.openxmlformats.org/officeDocument/2006/relationships/image" Target="../media/image254.png"/><Relationship Id="rId7" Type="http://schemas.openxmlformats.org/officeDocument/2006/relationships/image" Target="../media/image243.png"/><Relationship Id="rId12" Type="http://schemas.openxmlformats.org/officeDocument/2006/relationships/image" Target="../media/image248.png"/><Relationship Id="rId17" Type="http://schemas.openxmlformats.org/officeDocument/2006/relationships/image" Target="../media/image250.png"/><Relationship Id="rId2" Type="http://schemas.openxmlformats.org/officeDocument/2006/relationships/notesSlide" Target="../notesSlides/notesSlide50.xml"/><Relationship Id="rId16" Type="http://schemas.openxmlformats.org/officeDocument/2006/relationships/image" Target="../media/image237.png"/><Relationship Id="rId20" Type="http://schemas.openxmlformats.org/officeDocument/2006/relationships/image" Target="../media/image2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2.png"/><Relationship Id="rId11" Type="http://schemas.openxmlformats.org/officeDocument/2006/relationships/image" Target="../media/image247.png"/><Relationship Id="rId5" Type="http://schemas.openxmlformats.org/officeDocument/2006/relationships/image" Target="../media/image241.png"/><Relationship Id="rId15" Type="http://schemas.openxmlformats.org/officeDocument/2006/relationships/image" Target="../media/image236.png"/><Relationship Id="rId23" Type="http://schemas.openxmlformats.org/officeDocument/2006/relationships/image" Target="../media/image23.png"/><Relationship Id="rId10" Type="http://schemas.openxmlformats.org/officeDocument/2006/relationships/image" Target="../media/image246.png"/><Relationship Id="rId19" Type="http://schemas.openxmlformats.org/officeDocument/2006/relationships/image" Target="../media/image252.png"/><Relationship Id="rId4" Type="http://schemas.openxmlformats.org/officeDocument/2006/relationships/image" Target="../media/image240.png"/><Relationship Id="rId9" Type="http://schemas.openxmlformats.org/officeDocument/2006/relationships/image" Target="../media/image245.png"/><Relationship Id="rId14" Type="http://schemas.openxmlformats.org/officeDocument/2006/relationships/image" Target="../media/image2.png"/><Relationship Id="rId22" Type="http://schemas.openxmlformats.org/officeDocument/2006/relationships/image" Target="../media/image25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5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7" Type="http://schemas.openxmlformats.org/officeDocument/2006/relationships/image" Target="../media/image23.png"/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8.png"/><Relationship Id="rId4" Type="http://schemas.openxmlformats.org/officeDocument/2006/relationships/image" Target="../media/image12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7" Type="http://schemas.openxmlformats.org/officeDocument/2006/relationships/image" Target="../media/image23.png"/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8.png"/><Relationship Id="rId4" Type="http://schemas.openxmlformats.org/officeDocument/2006/relationships/image" Target="../media/image12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7" Type="http://schemas.openxmlformats.org/officeDocument/2006/relationships/image" Target="../media/image23.png"/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8.png"/><Relationship Id="rId4" Type="http://schemas.openxmlformats.org/officeDocument/2006/relationships/image" Target="../media/image12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7" Type="http://schemas.openxmlformats.org/officeDocument/2006/relationships/image" Target="../media/image23.png"/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8.png"/><Relationship Id="rId4" Type="http://schemas.openxmlformats.org/officeDocument/2006/relationships/image" Target="../media/image12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7" Type="http://schemas.openxmlformats.org/officeDocument/2006/relationships/image" Target="../media/image23.png"/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8.png"/><Relationship Id="rId4" Type="http://schemas.openxmlformats.org/officeDocument/2006/relationships/image" Target="../media/image12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7" Type="http://schemas.openxmlformats.org/officeDocument/2006/relationships/image" Target="../media/image23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8.png"/><Relationship Id="rId4" Type="http://schemas.openxmlformats.org/officeDocument/2006/relationships/image" Target="../media/image1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7" Type="http://schemas.openxmlformats.org/officeDocument/2006/relationships/image" Target="../media/image23.png"/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8.png"/><Relationship Id="rId4" Type="http://schemas.openxmlformats.org/officeDocument/2006/relationships/image" Target="../media/image12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7" Type="http://schemas.openxmlformats.org/officeDocument/2006/relationships/image" Target="../media/image23.png"/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8.png"/><Relationship Id="rId4" Type="http://schemas.openxmlformats.org/officeDocument/2006/relationships/image" Target="../media/image12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7" Type="http://schemas.openxmlformats.org/officeDocument/2006/relationships/image" Target="../media/image23.png"/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8.png"/><Relationship Id="rId4" Type="http://schemas.openxmlformats.org/officeDocument/2006/relationships/image" Target="../media/image12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png"/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3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68.png"/><Relationship Id="rId5" Type="http://schemas.openxmlformats.org/officeDocument/2006/relationships/image" Target="../media/image64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3.png"/><Relationship Id="rId9" Type="http://schemas.openxmlformats.org/officeDocument/2006/relationships/image" Target="../media/image29.png"/><Relationship Id="rId1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A620CED-0C13-4A66-98B1-044AC42890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8737" y="0"/>
            <a:ext cx="5053264" cy="6858000"/>
          </a:xfrm>
          <a:prstGeom prst="rect">
            <a:avLst/>
          </a:prstGeom>
        </p:spPr>
      </p:pic>
      <p:pic>
        <p:nvPicPr>
          <p:cNvPr id="12" name="Picture 28">
            <a:extLst>
              <a:ext uri="{FF2B5EF4-FFF2-40B4-BE49-F238E27FC236}">
                <a16:creationId xmlns:a16="http://schemas.microsoft.com/office/drawing/2014/main" id="{C5ABF654-B5AC-4F68-960F-8A9A1271BA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606" y="184"/>
            <a:ext cx="716810" cy="7552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8FDCE7-E536-4843-85A9-4D4F1EBA8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49" y="999236"/>
            <a:ext cx="5328366" cy="58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78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8">
            <a:extLst>
              <a:ext uri="{FF2B5EF4-FFF2-40B4-BE49-F238E27FC236}">
                <a16:creationId xmlns:a16="http://schemas.microsoft.com/office/drawing/2014/main" id="{3F9CF4B1-6963-4203-A41D-FF772357CF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pic>
        <p:nvPicPr>
          <p:cNvPr id="181" name="teacher guide">
            <a:extLst>
              <a:ext uri="{FF2B5EF4-FFF2-40B4-BE49-F238E27FC236}">
                <a16:creationId xmlns:a16="http://schemas.microsoft.com/office/drawing/2014/main" id="{8ADA7702-A48E-466F-9F79-91902BA06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6" y="6215901"/>
            <a:ext cx="493424" cy="487015"/>
          </a:xfrm>
          <a:prstGeom prst="rect">
            <a:avLst/>
          </a:prstGeom>
        </p:spPr>
      </p:pic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1E7386C-1F1C-48E9-A5D1-22450F25B3B6}"/>
              </a:ext>
            </a:extLst>
          </p:cNvPr>
          <p:cNvGrpSpPr/>
          <p:nvPr/>
        </p:nvGrpSpPr>
        <p:grpSpPr>
          <a:xfrm>
            <a:off x="84657" y="964816"/>
            <a:ext cx="3421887" cy="1780003"/>
            <a:chOff x="269843" y="1205081"/>
            <a:chExt cx="3421978" cy="1780050"/>
          </a:xfrm>
        </p:grpSpPr>
        <p:sp>
          <p:nvSpPr>
            <p:cNvPr id="187" name="Rectangle: Rounded Corners 186">
              <a:extLst>
                <a:ext uri="{FF2B5EF4-FFF2-40B4-BE49-F238E27FC236}">
                  <a16:creationId xmlns:a16="http://schemas.microsoft.com/office/drawing/2014/main" id="{AF6385C8-362B-4FA1-A67D-69F96E3DABE3}"/>
                </a:ext>
              </a:extLst>
            </p:cNvPr>
            <p:cNvSpPr/>
            <p:nvPr/>
          </p:nvSpPr>
          <p:spPr>
            <a:xfrm>
              <a:off x="424376" y="1205081"/>
              <a:ext cx="3108904" cy="1762306"/>
            </a:xfrm>
            <a:prstGeom prst="roundRect">
              <a:avLst>
                <a:gd name="adj" fmla="val 15265"/>
              </a:avLst>
            </a:prstGeom>
            <a:solidFill>
              <a:srgbClr val="1268A5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/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173D1CAE-6F59-4358-8556-05D424A48CE0}"/>
                </a:ext>
              </a:extLst>
            </p:cNvPr>
            <p:cNvSpPr txBox="1"/>
            <p:nvPr/>
          </p:nvSpPr>
          <p:spPr>
            <a:xfrm>
              <a:off x="269843" y="1903909"/>
              <a:ext cx="3421978" cy="1081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1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ตัวอักษรที่ใช้แทนเสียงสระ</a:t>
              </a:r>
            </a:p>
            <a:p>
              <a:pPr algn="ctr"/>
              <a:r>
                <a:rPr lang="th-TH" sz="321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 ๒๑ รูป</a:t>
              </a:r>
              <a:endPara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90" name="Rectangle: Rounded Corners 189">
              <a:extLst>
                <a:ext uri="{FF2B5EF4-FFF2-40B4-BE49-F238E27FC236}">
                  <a16:creationId xmlns:a16="http://schemas.microsoft.com/office/drawing/2014/main" id="{2AEDFF8A-1C3E-4325-BDC2-E19FF5AAC1DD}"/>
                </a:ext>
              </a:extLst>
            </p:cNvPr>
            <p:cNvSpPr/>
            <p:nvPr/>
          </p:nvSpPr>
          <p:spPr>
            <a:xfrm>
              <a:off x="1213796" y="1276108"/>
              <a:ext cx="1598542" cy="54815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/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84D40921-48DA-45C4-94CF-0D8BCA3A7B56}"/>
                </a:ext>
              </a:extLst>
            </p:cNvPr>
            <p:cNvSpPr txBox="1"/>
            <p:nvPr/>
          </p:nvSpPr>
          <p:spPr>
            <a:xfrm>
              <a:off x="1072100" y="1297529"/>
              <a:ext cx="1873698" cy="63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500" b="1" dirty="0">
                  <a:solidFill>
                    <a:srgbClr val="1268A5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รูปสระ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C895B7-DE98-4EEE-87E6-D4B8FD1117FB}"/>
              </a:ext>
            </a:extLst>
          </p:cNvPr>
          <p:cNvGrpSpPr/>
          <p:nvPr/>
        </p:nvGrpSpPr>
        <p:grpSpPr>
          <a:xfrm>
            <a:off x="194431" y="2881471"/>
            <a:ext cx="3227381" cy="1285260"/>
            <a:chOff x="194431" y="2881471"/>
            <a:chExt cx="3227381" cy="1285260"/>
          </a:xfrm>
        </p:grpSpPr>
        <p:sp>
          <p:nvSpPr>
            <p:cNvPr id="255" name="Rectangle: Rounded Corners 132">
              <a:extLst>
                <a:ext uri="{FF2B5EF4-FFF2-40B4-BE49-F238E27FC236}">
                  <a16:creationId xmlns:a16="http://schemas.microsoft.com/office/drawing/2014/main" id="{552CAACE-E9E9-4B73-89C5-A7A1081235C1}"/>
                </a:ext>
              </a:extLst>
            </p:cNvPr>
            <p:cNvSpPr/>
            <p:nvPr/>
          </p:nvSpPr>
          <p:spPr>
            <a:xfrm>
              <a:off x="194431" y="2881471"/>
              <a:ext cx="3227381" cy="1285260"/>
            </a:xfrm>
            <a:prstGeom prst="roundRect">
              <a:avLst>
                <a:gd name="adj" fmla="val 10378"/>
              </a:avLst>
            </a:prstGeom>
            <a:solidFill>
              <a:schemeClr val="bg1">
                <a:lumMod val="95000"/>
              </a:schemeClr>
            </a:solidFill>
            <a:ln w="9525" cap="rnd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0E1DC4C6-9E2C-4F59-B34A-EF1F04350F77}"/>
                </a:ext>
              </a:extLst>
            </p:cNvPr>
            <p:cNvSpPr txBox="1"/>
            <p:nvPr/>
          </p:nvSpPr>
          <p:spPr>
            <a:xfrm>
              <a:off x="872004" y="3024640"/>
              <a:ext cx="1183337" cy="542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928" b="1" dirty="0">
                  <a:ln w="10541" cmpd="sng">
                    <a:noFill/>
                    <a:prstDash val="solid"/>
                  </a:ln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ตีนเหยียด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9C3B2FC8-C51C-4828-87C0-5D22818810AF}"/>
                </a:ext>
              </a:extLst>
            </p:cNvPr>
            <p:cNvSpPr txBox="1"/>
            <p:nvPr/>
          </p:nvSpPr>
          <p:spPr>
            <a:xfrm>
              <a:off x="2733570" y="3024640"/>
              <a:ext cx="649537" cy="542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928" b="1" dirty="0">
                  <a:ln w="10541" cmpd="sng">
                    <a:noFill/>
                    <a:prstDash val="solid"/>
                  </a:ln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ตีนคู้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F5A9C85-C8B2-4379-AE0A-56AD4B016119}"/>
                </a:ext>
              </a:extLst>
            </p:cNvPr>
            <p:cNvGrpSpPr/>
            <p:nvPr/>
          </p:nvGrpSpPr>
          <p:grpSpPr>
            <a:xfrm>
              <a:off x="386554" y="3580150"/>
              <a:ext cx="453012" cy="543163"/>
              <a:chOff x="4422814" y="4607797"/>
              <a:chExt cx="544527" cy="652887"/>
            </a:xfrm>
          </p:grpSpPr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E3F82479-157E-4B1E-9309-46D83FEF6722}"/>
                  </a:ext>
                </a:extLst>
              </p:cNvPr>
              <p:cNvSpPr/>
              <p:nvPr/>
            </p:nvSpPr>
            <p:spPr>
              <a:xfrm>
                <a:off x="4422814" y="4650766"/>
                <a:ext cx="544527" cy="544527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/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E2F1F9E6-58CB-48B8-B35A-A179E429267B}"/>
                  </a:ext>
                </a:extLst>
              </p:cNvPr>
              <p:cNvSpPr txBox="1"/>
              <p:nvPr/>
            </p:nvSpPr>
            <p:spPr>
              <a:xfrm>
                <a:off x="4423993" y="4607797"/>
                <a:ext cx="517126" cy="652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928" b="1" dirty="0">
                    <a:ln w="10541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อุ</a:t>
                </a:r>
                <a:endParaRPr lang="th-TH" sz="3111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41FC5E0-B18C-443A-A192-85C69F566D24}"/>
                </a:ext>
              </a:extLst>
            </p:cNvPr>
            <p:cNvGrpSpPr/>
            <p:nvPr/>
          </p:nvGrpSpPr>
          <p:grpSpPr>
            <a:xfrm>
              <a:off x="2242369" y="3576439"/>
              <a:ext cx="453012" cy="542906"/>
              <a:chOff x="2242369" y="3576439"/>
              <a:chExt cx="453012" cy="542906"/>
            </a:xfrm>
          </p:grpSpPr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id="{1C3BCD8C-B76E-4C31-99FB-096BD9B3BE61}"/>
                  </a:ext>
                </a:extLst>
              </p:cNvPr>
              <p:cNvSpPr/>
              <p:nvPr/>
            </p:nvSpPr>
            <p:spPr>
              <a:xfrm>
                <a:off x="2242369" y="3619910"/>
                <a:ext cx="453012" cy="453014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06572B0D-202F-4A0D-99AA-62AF0381D8F9}"/>
                  </a:ext>
                </a:extLst>
              </p:cNvPr>
              <p:cNvSpPr txBox="1"/>
              <p:nvPr/>
            </p:nvSpPr>
            <p:spPr>
              <a:xfrm>
                <a:off x="2242498" y="3576439"/>
                <a:ext cx="430017" cy="542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928" b="1" dirty="0">
                    <a:ln w="10541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อู</a:t>
                </a:r>
                <a:endParaRPr lang="th-TH" sz="3111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227404A6-B472-4B58-B305-473DFAB395F7}"/>
                </a:ext>
              </a:extLst>
            </p:cNvPr>
            <p:cNvSpPr/>
            <p:nvPr/>
          </p:nvSpPr>
          <p:spPr>
            <a:xfrm>
              <a:off x="379043" y="3044646"/>
              <a:ext cx="511713" cy="511714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257" name="Oval 204">
              <a:extLst>
                <a:ext uri="{FF2B5EF4-FFF2-40B4-BE49-F238E27FC236}">
                  <a16:creationId xmlns:a16="http://schemas.microsoft.com/office/drawing/2014/main" id="{20F8063A-3616-4FFA-A7A9-8D6E92CA4F9C}"/>
                </a:ext>
              </a:extLst>
            </p:cNvPr>
            <p:cNvSpPr/>
            <p:nvPr/>
          </p:nvSpPr>
          <p:spPr>
            <a:xfrm>
              <a:off x="356435" y="3020555"/>
              <a:ext cx="511713" cy="511714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4EAB2E2-C0A9-45A0-85BC-D7C2E49BB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356" y="3200106"/>
              <a:ext cx="113772" cy="177768"/>
            </a:xfrm>
            <a:prstGeom prst="rect">
              <a:avLst/>
            </a:prstGeom>
          </p:spPr>
        </p:pic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BA45ABDE-A3C8-4174-9792-091D7D91EF2F}"/>
                </a:ext>
              </a:extLst>
            </p:cNvPr>
            <p:cNvSpPr/>
            <p:nvPr/>
          </p:nvSpPr>
          <p:spPr>
            <a:xfrm>
              <a:off x="2250447" y="3051253"/>
              <a:ext cx="511713" cy="511714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258" name="Oval 204">
              <a:extLst>
                <a:ext uri="{FF2B5EF4-FFF2-40B4-BE49-F238E27FC236}">
                  <a16:creationId xmlns:a16="http://schemas.microsoft.com/office/drawing/2014/main" id="{BAD90D80-153E-44E7-B33E-63EC4CFF4C77}"/>
                </a:ext>
              </a:extLst>
            </p:cNvPr>
            <p:cNvSpPr/>
            <p:nvPr/>
          </p:nvSpPr>
          <p:spPr>
            <a:xfrm>
              <a:off x="2223505" y="3020555"/>
              <a:ext cx="511713" cy="511714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24140E4-617B-4BF9-A50F-6FDDED7BE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44588" y="3207078"/>
              <a:ext cx="222210" cy="188434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FD852F-8601-4B23-BE6A-F0C67DF4ED46}"/>
              </a:ext>
            </a:extLst>
          </p:cNvPr>
          <p:cNvGrpSpPr/>
          <p:nvPr/>
        </p:nvGrpSpPr>
        <p:grpSpPr>
          <a:xfrm>
            <a:off x="195798" y="4349404"/>
            <a:ext cx="3227381" cy="1664478"/>
            <a:chOff x="195798" y="4349404"/>
            <a:chExt cx="3227381" cy="1664478"/>
          </a:xfrm>
        </p:grpSpPr>
        <p:sp>
          <p:nvSpPr>
            <p:cNvPr id="298" name="Rectangle: Rounded Corners 132">
              <a:extLst>
                <a:ext uri="{FF2B5EF4-FFF2-40B4-BE49-F238E27FC236}">
                  <a16:creationId xmlns:a16="http://schemas.microsoft.com/office/drawing/2014/main" id="{417B077E-5B00-4B1A-A9EF-38F616BE4841}"/>
                </a:ext>
              </a:extLst>
            </p:cNvPr>
            <p:cNvSpPr/>
            <p:nvPr/>
          </p:nvSpPr>
          <p:spPr>
            <a:xfrm>
              <a:off x="195798" y="4349404"/>
              <a:ext cx="3227381" cy="1664478"/>
            </a:xfrm>
            <a:prstGeom prst="roundRect">
              <a:avLst>
                <a:gd name="adj" fmla="val 6761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288" name="TextBox 124">
              <a:extLst>
                <a:ext uri="{FF2B5EF4-FFF2-40B4-BE49-F238E27FC236}">
                  <a16:creationId xmlns:a16="http://schemas.microsoft.com/office/drawing/2014/main" id="{86149AE7-F532-4E3F-A756-587469092057}"/>
                </a:ext>
              </a:extLst>
            </p:cNvPr>
            <p:cNvSpPr txBox="1"/>
            <p:nvPr/>
          </p:nvSpPr>
          <p:spPr>
            <a:xfrm>
              <a:off x="1054820" y="4605768"/>
              <a:ext cx="2116285" cy="542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928" b="1" dirty="0">
                  <a:ln w="10541" cmpd="sng">
                    <a:noFill/>
                    <a:prstDash val="solid"/>
                  </a:ln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ตัวออ ตัววอ ตัวยอ</a:t>
              </a:r>
            </a:p>
          </p:txBody>
        </p:sp>
        <p:grpSp>
          <p:nvGrpSpPr>
            <p:cNvPr id="289" name="Group 1">
              <a:extLst>
                <a:ext uri="{FF2B5EF4-FFF2-40B4-BE49-F238E27FC236}">
                  <a16:creationId xmlns:a16="http://schemas.microsoft.com/office/drawing/2014/main" id="{84E1C60C-A728-488C-8A50-534EFA6E7954}"/>
                </a:ext>
              </a:extLst>
            </p:cNvPr>
            <p:cNvGrpSpPr/>
            <p:nvPr/>
          </p:nvGrpSpPr>
          <p:grpSpPr>
            <a:xfrm>
              <a:off x="356607" y="5348893"/>
              <a:ext cx="498316" cy="521404"/>
              <a:chOff x="633316" y="4710524"/>
              <a:chExt cx="544529" cy="569756"/>
            </a:xfrm>
          </p:grpSpPr>
          <p:sp>
            <p:nvSpPr>
              <p:cNvPr id="290" name="Rectangle: Rounded Corners 28">
                <a:extLst>
                  <a:ext uri="{FF2B5EF4-FFF2-40B4-BE49-F238E27FC236}">
                    <a16:creationId xmlns:a16="http://schemas.microsoft.com/office/drawing/2014/main" id="{69D12A2C-EB2D-4ED1-B83E-6F231A9AF5B9}"/>
                  </a:ext>
                </a:extLst>
              </p:cNvPr>
              <p:cNvSpPr/>
              <p:nvPr/>
            </p:nvSpPr>
            <p:spPr>
              <a:xfrm>
                <a:off x="633316" y="4710524"/>
                <a:ext cx="544528" cy="544528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46"/>
              </a:p>
            </p:txBody>
          </p:sp>
          <p:sp>
            <p:nvSpPr>
              <p:cNvPr id="291" name="TextBox 126">
                <a:extLst>
                  <a:ext uri="{FF2B5EF4-FFF2-40B4-BE49-F238E27FC236}">
                    <a16:creationId xmlns:a16="http://schemas.microsoft.com/office/drawing/2014/main" id="{DF6EEB8B-9A64-46D5-AFE4-2BE9AA88CAF2}"/>
                  </a:ext>
                </a:extLst>
              </p:cNvPr>
              <p:cNvSpPr txBox="1"/>
              <p:nvPr/>
            </p:nvSpPr>
            <p:spPr>
              <a:xfrm>
                <a:off x="660959" y="4717646"/>
                <a:ext cx="516886" cy="562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746" b="1" dirty="0">
                    <a:ln w="10541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ออ </a:t>
                </a:r>
                <a:endParaRPr lang="th-TH" sz="2746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grpSp>
          <p:nvGrpSpPr>
            <p:cNvPr id="292" name="Group 3">
              <a:extLst>
                <a:ext uri="{FF2B5EF4-FFF2-40B4-BE49-F238E27FC236}">
                  <a16:creationId xmlns:a16="http://schemas.microsoft.com/office/drawing/2014/main" id="{727BEC9F-7D98-46C9-B644-E9C5CA2A5EB8}"/>
                </a:ext>
              </a:extLst>
            </p:cNvPr>
            <p:cNvGrpSpPr/>
            <p:nvPr/>
          </p:nvGrpSpPr>
          <p:grpSpPr>
            <a:xfrm>
              <a:off x="901010" y="5348883"/>
              <a:ext cx="1133087" cy="555165"/>
              <a:chOff x="1366433" y="4710524"/>
              <a:chExt cx="1238168" cy="606649"/>
            </a:xfrm>
          </p:grpSpPr>
          <p:sp>
            <p:nvSpPr>
              <p:cNvPr id="293" name="Rectangle: Rounded Corners 130">
                <a:extLst>
                  <a:ext uri="{FF2B5EF4-FFF2-40B4-BE49-F238E27FC236}">
                    <a16:creationId xmlns:a16="http://schemas.microsoft.com/office/drawing/2014/main" id="{D7CD67AF-5E2B-46D2-8B8F-B1850CCE79E5}"/>
                  </a:ext>
                </a:extLst>
              </p:cNvPr>
              <p:cNvSpPr/>
              <p:nvPr/>
            </p:nvSpPr>
            <p:spPr>
              <a:xfrm>
                <a:off x="1366433" y="4710524"/>
                <a:ext cx="1038969" cy="544528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46"/>
              </a:p>
            </p:txBody>
          </p:sp>
          <p:sp>
            <p:nvSpPr>
              <p:cNvPr id="294" name="TextBox 128">
                <a:extLst>
                  <a:ext uri="{FF2B5EF4-FFF2-40B4-BE49-F238E27FC236}">
                    <a16:creationId xmlns:a16="http://schemas.microsoft.com/office/drawing/2014/main" id="{A2FD1BF6-157E-4B09-8A8E-FC5FEB70315D}"/>
                  </a:ext>
                </a:extLst>
              </p:cNvPr>
              <p:cNvSpPr txBox="1"/>
              <p:nvPr/>
            </p:nvSpPr>
            <p:spPr>
              <a:xfrm>
                <a:off x="1403106" y="4754539"/>
                <a:ext cx="1201495" cy="562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746" b="1" dirty="0" err="1">
                    <a:ln w="10541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อัว</a:t>
                </a:r>
                <a:r>
                  <a:rPr lang="th-TH" sz="2746" b="1" dirty="0">
                    <a:ln w="10541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sz="2746" b="1" dirty="0" err="1">
                    <a:ln w="10541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อั</a:t>
                </a:r>
                <a:r>
                  <a:rPr lang="th-TH" sz="2746" b="1" dirty="0">
                    <a:ln w="10541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วะ</a:t>
                </a:r>
                <a:endParaRPr lang="th-TH" sz="2746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grpSp>
          <p:nvGrpSpPr>
            <p:cNvPr id="295" name="Group 4">
              <a:extLst>
                <a:ext uri="{FF2B5EF4-FFF2-40B4-BE49-F238E27FC236}">
                  <a16:creationId xmlns:a16="http://schemas.microsoft.com/office/drawing/2014/main" id="{02B2F3CD-D8ED-4834-A336-36A87029DF48}"/>
                </a:ext>
              </a:extLst>
            </p:cNvPr>
            <p:cNvGrpSpPr/>
            <p:nvPr/>
          </p:nvGrpSpPr>
          <p:grpSpPr>
            <a:xfrm>
              <a:off x="1894356" y="5348887"/>
              <a:ext cx="559530" cy="551592"/>
              <a:chOff x="2603262" y="4710524"/>
              <a:chExt cx="611420" cy="602745"/>
            </a:xfrm>
          </p:grpSpPr>
          <p:sp>
            <p:nvSpPr>
              <p:cNvPr id="296" name="Rectangle: Rounded Corners 135">
                <a:extLst>
                  <a:ext uri="{FF2B5EF4-FFF2-40B4-BE49-F238E27FC236}">
                    <a16:creationId xmlns:a16="http://schemas.microsoft.com/office/drawing/2014/main" id="{75015DA2-7E3C-40CF-B249-5152CBF049FC}"/>
                  </a:ext>
                </a:extLst>
              </p:cNvPr>
              <p:cNvSpPr/>
              <p:nvPr/>
            </p:nvSpPr>
            <p:spPr>
              <a:xfrm>
                <a:off x="2603262" y="4710524"/>
                <a:ext cx="597138" cy="544528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46"/>
              </a:p>
            </p:txBody>
          </p:sp>
          <p:sp>
            <p:nvSpPr>
              <p:cNvPr id="297" name="TextBox 129">
                <a:extLst>
                  <a:ext uri="{FF2B5EF4-FFF2-40B4-BE49-F238E27FC236}">
                    <a16:creationId xmlns:a16="http://schemas.microsoft.com/office/drawing/2014/main" id="{4319740F-CF44-4E6A-85A3-77195362C29E}"/>
                  </a:ext>
                </a:extLst>
              </p:cNvPr>
              <p:cNvSpPr txBox="1"/>
              <p:nvPr/>
            </p:nvSpPr>
            <p:spPr>
              <a:xfrm>
                <a:off x="2614935" y="4750636"/>
                <a:ext cx="599747" cy="562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746" b="1" dirty="0">
                    <a:ln w="10541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เอีย</a:t>
                </a:r>
                <a:endParaRPr lang="th-TH" sz="2746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208" name="Oval 125">
              <a:extLst>
                <a:ext uri="{FF2B5EF4-FFF2-40B4-BE49-F238E27FC236}">
                  <a16:creationId xmlns:a16="http://schemas.microsoft.com/office/drawing/2014/main" id="{69A29BD3-47B4-4D33-AA40-F391159AB934}"/>
                </a:ext>
              </a:extLst>
            </p:cNvPr>
            <p:cNvSpPr/>
            <p:nvPr/>
          </p:nvSpPr>
          <p:spPr>
            <a:xfrm>
              <a:off x="356921" y="4546496"/>
              <a:ext cx="681089" cy="681089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284" name="Oval 125">
              <a:extLst>
                <a:ext uri="{FF2B5EF4-FFF2-40B4-BE49-F238E27FC236}">
                  <a16:creationId xmlns:a16="http://schemas.microsoft.com/office/drawing/2014/main" id="{BAECE047-5FCC-4FF0-8B06-FACDB040985A}"/>
                </a:ext>
              </a:extLst>
            </p:cNvPr>
            <p:cNvSpPr/>
            <p:nvPr/>
          </p:nvSpPr>
          <p:spPr>
            <a:xfrm>
              <a:off x="312410" y="4514038"/>
              <a:ext cx="681089" cy="681089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285" name="TextBox 94">
              <a:extLst>
                <a:ext uri="{FF2B5EF4-FFF2-40B4-BE49-F238E27FC236}">
                  <a16:creationId xmlns:a16="http://schemas.microsoft.com/office/drawing/2014/main" id="{044E4B66-01B1-435C-878A-7C694D6C0B12}"/>
                </a:ext>
              </a:extLst>
            </p:cNvPr>
            <p:cNvSpPr txBox="1"/>
            <p:nvPr/>
          </p:nvSpPr>
          <p:spPr>
            <a:xfrm>
              <a:off x="539399" y="4433237"/>
              <a:ext cx="498316" cy="655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61" b="1" dirty="0"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</a:t>
              </a:r>
            </a:p>
          </p:txBody>
        </p:sp>
        <p:sp>
          <p:nvSpPr>
            <p:cNvPr id="286" name="TextBox 95">
              <a:extLst>
                <a:ext uri="{FF2B5EF4-FFF2-40B4-BE49-F238E27FC236}">
                  <a16:creationId xmlns:a16="http://schemas.microsoft.com/office/drawing/2014/main" id="{51224085-79D0-436B-8EA1-F21F1CF1E1CD}"/>
                </a:ext>
              </a:extLst>
            </p:cNvPr>
            <p:cNvSpPr txBox="1"/>
            <p:nvPr/>
          </p:nvSpPr>
          <p:spPr>
            <a:xfrm>
              <a:off x="275204" y="4430263"/>
              <a:ext cx="498316" cy="655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61" b="1" dirty="0"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</a:t>
              </a:r>
            </a:p>
          </p:txBody>
        </p:sp>
        <p:sp>
          <p:nvSpPr>
            <p:cNvPr id="287" name="TextBox 96">
              <a:extLst>
                <a:ext uri="{FF2B5EF4-FFF2-40B4-BE49-F238E27FC236}">
                  <a16:creationId xmlns:a16="http://schemas.microsoft.com/office/drawing/2014/main" id="{3413582B-A7CA-4805-A5E9-255003BE5109}"/>
                </a:ext>
              </a:extLst>
            </p:cNvPr>
            <p:cNvSpPr txBox="1"/>
            <p:nvPr/>
          </p:nvSpPr>
          <p:spPr>
            <a:xfrm>
              <a:off x="414474" y="4673870"/>
              <a:ext cx="498316" cy="655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61" b="1" dirty="0"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ย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79CF7C3-3633-4DB7-916F-30C51C28BF59}"/>
              </a:ext>
            </a:extLst>
          </p:cNvPr>
          <p:cNvGrpSpPr/>
          <p:nvPr/>
        </p:nvGrpSpPr>
        <p:grpSpPr>
          <a:xfrm>
            <a:off x="3594003" y="361856"/>
            <a:ext cx="4933911" cy="3510246"/>
            <a:chOff x="3508939" y="361856"/>
            <a:chExt cx="4933911" cy="3510246"/>
          </a:xfrm>
        </p:grpSpPr>
        <p:sp>
          <p:nvSpPr>
            <p:cNvPr id="453" name="Rectangle: Rounded Corners 132">
              <a:extLst>
                <a:ext uri="{FF2B5EF4-FFF2-40B4-BE49-F238E27FC236}">
                  <a16:creationId xmlns:a16="http://schemas.microsoft.com/office/drawing/2014/main" id="{3CB67C70-6A59-4B61-9750-9F580451193D}"/>
                </a:ext>
              </a:extLst>
            </p:cNvPr>
            <p:cNvSpPr/>
            <p:nvPr/>
          </p:nvSpPr>
          <p:spPr>
            <a:xfrm>
              <a:off x="3508939" y="361856"/>
              <a:ext cx="4933911" cy="3510246"/>
            </a:xfrm>
            <a:prstGeom prst="roundRect">
              <a:avLst>
                <a:gd name="adj" fmla="val 3746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366" name="TextBox 116">
              <a:extLst>
                <a:ext uri="{FF2B5EF4-FFF2-40B4-BE49-F238E27FC236}">
                  <a16:creationId xmlns:a16="http://schemas.microsoft.com/office/drawing/2014/main" id="{1FC6241C-8C20-4DED-8FD2-C9B65F8D7A7D}"/>
                </a:ext>
              </a:extLst>
            </p:cNvPr>
            <p:cNvSpPr txBox="1"/>
            <p:nvPr/>
          </p:nvSpPr>
          <p:spPr>
            <a:xfrm>
              <a:off x="4185762" y="511030"/>
              <a:ext cx="840295" cy="542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928" b="1" dirty="0">
                  <a:ln w="10541" cmpd="sng">
                    <a:noFill/>
                    <a:prstDash val="solid"/>
                  </a:ln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พินทุ</a:t>
              </a:r>
              <a:r>
                <a:rPr lang="th-TH" sz="2928" b="1" dirty="0" err="1">
                  <a:ln w="10541" cmpd="sng">
                    <a:noFill/>
                    <a:prstDash val="solid"/>
                  </a:ln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์อิ</a:t>
              </a:r>
              <a:endParaRPr lang="th-TH" sz="2928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67" name="TextBox 215">
              <a:extLst>
                <a:ext uri="{FF2B5EF4-FFF2-40B4-BE49-F238E27FC236}">
                  <a16:creationId xmlns:a16="http://schemas.microsoft.com/office/drawing/2014/main" id="{2F5F177F-13BE-469C-B0B9-940247F5833A}"/>
                </a:ext>
              </a:extLst>
            </p:cNvPr>
            <p:cNvSpPr txBox="1"/>
            <p:nvPr/>
          </p:nvSpPr>
          <p:spPr>
            <a:xfrm>
              <a:off x="5779769" y="2762738"/>
              <a:ext cx="2524886" cy="993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928" b="1" dirty="0">
                  <a:ln w="10541" cmpd="sng">
                    <a:noFill/>
                    <a:prstDash val="solid"/>
                  </a:ln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ไม้ไต่คู้ </a:t>
              </a:r>
            </a:p>
            <a:p>
              <a:r>
                <a:rPr lang="th-TH" sz="2928" b="1" dirty="0">
                  <a:ln w="10541" cmpd="sng">
                    <a:noFill/>
                    <a:prstDash val="solid"/>
                  </a:ln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(เช่น คำว่า ก็)</a:t>
              </a:r>
            </a:p>
          </p:txBody>
        </p:sp>
        <p:grpSp>
          <p:nvGrpSpPr>
            <p:cNvPr id="387" name="Group 38">
              <a:extLst>
                <a:ext uri="{FF2B5EF4-FFF2-40B4-BE49-F238E27FC236}">
                  <a16:creationId xmlns:a16="http://schemas.microsoft.com/office/drawing/2014/main" id="{21F37D4A-653A-46F3-8768-6E3A95D1F382}"/>
                </a:ext>
              </a:extLst>
            </p:cNvPr>
            <p:cNvGrpSpPr/>
            <p:nvPr/>
          </p:nvGrpSpPr>
          <p:grpSpPr>
            <a:xfrm>
              <a:off x="3628040" y="1059239"/>
              <a:ext cx="453013" cy="520241"/>
              <a:chOff x="8845981" y="1265630"/>
              <a:chExt cx="544527" cy="625335"/>
            </a:xfrm>
          </p:grpSpPr>
          <p:sp>
            <p:nvSpPr>
              <p:cNvPr id="388" name="Rectangle: Rounded Corners 106">
                <a:extLst>
                  <a:ext uri="{FF2B5EF4-FFF2-40B4-BE49-F238E27FC236}">
                    <a16:creationId xmlns:a16="http://schemas.microsoft.com/office/drawing/2014/main" id="{6D00BF1C-5511-4F39-AEC6-124BF7378A43}"/>
                  </a:ext>
                </a:extLst>
              </p:cNvPr>
              <p:cNvSpPr/>
              <p:nvPr/>
            </p:nvSpPr>
            <p:spPr>
              <a:xfrm>
                <a:off x="8845981" y="1265630"/>
                <a:ext cx="544527" cy="544528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46"/>
              </a:p>
            </p:txBody>
          </p:sp>
          <p:sp>
            <p:nvSpPr>
              <p:cNvPr id="389" name="TextBox 107">
                <a:extLst>
                  <a:ext uri="{FF2B5EF4-FFF2-40B4-BE49-F238E27FC236}">
                    <a16:creationId xmlns:a16="http://schemas.microsoft.com/office/drawing/2014/main" id="{4786950D-BD74-495B-8B32-6E9E04A3EABF}"/>
                  </a:ext>
                </a:extLst>
              </p:cNvPr>
              <p:cNvSpPr txBox="1"/>
              <p:nvPr/>
            </p:nvSpPr>
            <p:spPr>
              <a:xfrm>
                <a:off x="8859651" y="1272066"/>
                <a:ext cx="516886" cy="618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746" b="1" dirty="0">
                    <a:ln w="10541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อิ</a:t>
                </a:r>
                <a:endParaRPr lang="th-TH" sz="2746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grpSp>
          <p:nvGrpSpPr>
            <p:cNvPr id="390" name="Group 36">
              <a:extLst>
                <a:ext uri="{FF2B5EF4-FFF2-40B4-BE49-F238E27FC236}">
                  <a16:creationId xmlns:a16="http://schemas.microsoft.com/office/drawing/2014/main" id="{051985B5-DEC5-407D-9ED4-18958E28C521}"/>
                </a:ext>
              </a:extLst>
            </p:cNvPr>
            <p:cNvGrpSpPr/>
            <p:nvPr/>
          </p:nvGrpSpPr>
          <p:grpSpPr>
            <a:xfrm>
              <a:off x="4115863" y="1048334"/>
              <a:ext cx="2618184" cy="536467"/>
              <a:chOff x="9579100" y="1265630"/>
              <a:chExt cx="3147087" cy="644836"/>
            </a:xfrm>
          </p:grpSpPr>
          <p:sp>
            <p:nvSpPr>
              <p:cNvPr id="391" name="Rectangle: Rounded Corners 104">
                <a:extLst>
                  <a:ext uri="{FF2B5EF4-FFF2-40B4-BE49-F238E27FC236}">
                    <a16:creationId xmlns:a16="http://schemas.microsoft.com/office/drawing/2014/main" id="{6A944567-7A47-451A-A826-4E13749EB24A}"/>
                  </a:ext>
                </a:extLst>
              </p:cNvPr>
              <p:cNvSpPr/>
              <p:nvPr/>
            </p:nvSpPr>
            <p:spPr>
              <a:xfrm>
                <a:off x="9579100" y="1265630"/>
                <a:ext cx="2392686" cy="544527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46"/>
              </a:p>
            </p:txBody>
          </p:sp>
          <p:sp>
            <p:nvSpPr>
              <p:cNvPr id="392" name="TextBox 108">
                <a:extLst>
                  <a:ext uri="{FF2B5EF4-FFF2-40B4-BE49-F238E27FC236}">
                    <a16:creationId xmlns:a16="http://schemas.microsoft.com/office/drawing/2014/main" id="{AE498D18-2D7D-4652-84C3-3F3CBA47505C}"/>
                  </a:ext>
                </a:extLst>
              </p:cNvPr>
              <p:cNvSpPr txBox="1"/>
              <p:nvPr/>
            </p:nvSpPr>
            <p:spPr>
              <a:xfrm>
                <a:off x="9668735" y="1291570"/>
                <a:ext cx="3057452" cy="61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746" b="1" dirty="0">
                    <a:ln w="10541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อี อึ อือ  เอีย เอ</a:t>
                </a:r>
                <a:r>
                  <a:rPr lang="th-TH" sz="2746" b="1" dirty="0" err="1">
                    <a:ln w="10541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ือ</a:t>
                </a:r>
                <a:endParaRPr lang="th-TH" sz="2746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cxnSp>
            <p:nvCxnSpPr>
              <p:cNvPr id="393" name="Straight Connector 127">
                <a:extLst>
                  <a:ext uri="{FF2B5EF4-FFF2-40B4-BE49-F238E27FC236}">
                    <a16:creationId xmlns:a16="http://schemas.microsoft.com/office/drawing/2014/main" id="{62F30190-ADB6-4F3B-9354-45E86EDA58BB}"/>
                  </a:ext>
                </a:extLst>
              </p:cNvPr>
              <p:cNvCxnSpPr/>
              <p:nvPr/>
            </p:nvCxnSpPr>
            <p:spPr>
              <a:xfrm>
                <a:off x="10717655" y="1366160"/>
                <a:ext cx="0" cy="368979"/>
              </a:xfrm>
              <a:prstGeom prst="line">
                <a:avLst/>
              </a:prstGeom>
              <a:ln w="22225" cap="rnd">
                <a:solidFill>
                  <a:srgbClr val="004F8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8A66765E-EFCA-48B5-BAB5-1D0DE333353A}"/>
                </a:ext>
              </a:extLst>
            </p:cNvPr>
            <p:cNvSpPr/>
            <p:nvPr/>
          </p:nvSpPr>
          <p:spPr>
            <a:xfrm>
              <a:off x="3677164" y="516236"/>
              <a:ext cx="511713" cy="511714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grpSp>
          <p:nvGrpSpPr>
            <p:cNvPr id="363" name="กลุ่ม 362">
              <a:extLst>
                <a:ext uri="{FF2B5EF4-FFF2-40B4-BE49-F238E27FC236}">
                  <a16:creationId xmlns:a16="http://schemas.microsoft.com/office/drawing/2014/main" id="{51E4D9EB-F5FC-4489-A261-EBBFAD0ABD72}"/>
                </a:ext>
              </a:extLst>
            </p:cNvPr>
            <p:cNvGrpSpPr/>
            <p:nvPr/>
          </p:nvGrpSpPr>
          <p:grpSpPr>
            <a:xfrm>
              <a:off x="3639656" y="482791"/>
              <a:ext cx="511713" cy="511713"/>
              <a:chOff x="7428747" y="435757"/>
              <a:chExt cx="676593" cy="676593"/>
            </a:xfrm>
          </p:grpSpPr>
          <p:sp>
            <p:nvSpPr>
              <p:cNvPr id="364" name="Oval 102">
                <a:extLst>
                  <a:ext uri="{FF2B5EF4-FFF2-40B4-BE49-F238E27FC236}">
                    <a16:creationId xmlns:a16="http://schemas.microsoft.com/office/drawing/2014/main" id="{38CF85C4-8C13-4B47-9596-2B6D569AE187}"/>
                  </a:ext>
                </a:extLst>
              </p:cNvPr>
              <p:cNvSpPr/>
              <p:nvPr/>
            </p:nvSpPr>
            <p:spPr>
              <a:xfrm>
                <a:off x="7428747" y="435757"/>
                <a:ext cx="676593" cy="676593"/>
              </a:xfrm>
              <a:prstGeom prst="ellipse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pic>
            <p:nvPicPr>
              <p:cNvPr id="365" name="Picture 11">
                <a:extLst>
                  <a:ext uri="{FF2B5EF4-FFF2-40B4-BE49-F238E27FC236}">
                    <a16:creationId xmlns:a16="http://schemas.microsoft.com/office/drawing/2014/main" id="{E7E2DC23-A0A4-49AF-BF99-D87DF67AC1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1360" y="597583"/>
                <a:ext cx="318576" cy="169001"/>
              </a:xfrm>
              <a:prstGeom prst="rect">
                <a:avLst/>
              </a:prstGeom>
            </p:spPr>
          </p:pic>
        </p:grp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9A463345-21FF-4AA7-8CA0-0C7BC83AD0DE}"/>
                </a:ext>
              </a:extLst>
            </p:cNvPr>
            <p:cNvSpPr/>
            <p:nvPr/>
          </p:nvSpPr>
          <p:spPr>
            <a:xfrm>
              <a:off x="3682995" y="1610299"/>
              <a:ext cx="511713" cy="511714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68EF7D5-5D30-4F6F-A1FF-045019548F5F}"/>
                </a:ext>
              </a:extLst>
            </p:cNvPr>
            <p:cNvGrpSpPr/>
            <p:nvPr/>
          </p:nvGrpSpPr>
          <p:grpSpPr>
            <a:xfrm>
              <a:off x="3625360" y="1583110"/>
              <a:ext cx="1537186" cy="1105694"/>
              <a:chOff x="3625360" y="1583110"/>
              <a:chExt cx="1537186" cy="1105694"/>
            </a:xfrm>
          </p:grpSpPr>
          <p:sp>
            <p:nvSpPr>
              <p:cNvPr id="362" name="TextBox 117">
                <a:extLst>
                  <a:ext uri="{FF2B5EF4-FFF2-40B4-BE49-F238E27FC236}">
                    <a16:creationId xmlns:a16="http://schemas.microsoft.com/office/drawing/2014/main" id="{018D9351-73DC-47C7-BFCC-9363CF7A2E44}"/>
                  </a:ext>
                </a:extLst>
              </p:cNvPr>
              <p:cNvSpPr txBox="1"/>
              <p:nvPr/>
            </p:nvSpPr>
            <p:spPr>
              <a:xfrm>
                <a:off x="4170945" y="1592895"/>
                <a:ext cx="991601" cy="542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928" b="1" dirty="0">
                    <a:ln w="10541" cmpd="sng">
                      <a:noFill/>
                      <a:prstDash val="solid"/>
                    </a:ln>
                    <a:solidFill>
                      <a:srgbClr val="0070C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ฝนทอง</a:t>
                </a:r>
              </a:p>
            </p:txBody>
          </p:sp>
          <p:grpSp>
            <p:nvGrpSpPr>
              <p:cNvPr id="381" name="Group 31">
                <a:extLst>
                  <a:ext uri="{FF2B5EF4-FFF2-40B4-BE49-F238E27FC236}">
                    <a16:creationId xmlns:a16="http://schemas.microsoft.com/office/drawing/2014/main" id="{CCDC4EEB-B9D0-4850-BA91-61E4F9D778F7}"/>
                  </a:ext>
                </a:extLst>
              </p:cNvPr>
              <p:cNvGrpSpPr/>
              <p:nvPr/>
            </p:nvGrpSpPr>
            <p:grpSpPr>
              <a:xfrm>
                <a:off x="3625360" y="2165809"/>
                <a:ext cx="453014" cy="522995"/>
                <a:chOff x="8845982" y="2865935"/>
                <a:chExt cx="544528" cy="628646"/>
              </a:xfrm>
            </p:grpSpPr>
            <p:sp>
              <p:nvSpPr>
                <p:cNvPr id="382" name="Rectangle: Rounded Corners 157">
                  <a:extLst>
                    <a:ext uri="{FF2B5EF4-FFF2-40B4-BE49-F238E27FC236}">
                      <a16:creationId xmlns:a16="http://schemas.microsoft.com/office/drawing/2014/main" id="{87E39F21-87C3-4410-B69B-E69407C8C6EB}"/>
                    </a:ext>
                  </a:extLst>
                </p:cNvPr>
                <p:cNvSpPr/>
                <p:nvPr/>
              </p:nvSpPr>
              <p:spPr>
                <a:xfrm>
                  <a:off x="8845982" y="2865935"/>
                  <a:ext cx="544528" cy="5445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46"/>
                </a:p>
              </p:txBody>
            </p:sp>
            <p:sp>
              <p:nvSpPr>
                <p:cNvPr id="383" name="TextBox 158">
                  <a:extLst>
                    <a:ext uri="{FF2B5EF4-FFF2-40B4-BE49-F238E27FC236}">
                      <a16:creationId xmlns:a16="http://schemas.microsoft.com/office/drawing/2014/main" id="{0387722F-F116-49FD-8BB0-5B31200C0E30}"/>
                    </a:ext>
                  </a:extLst>
                </p:cNvPr>
                <p:cNvSpPr txBox="1"/>
                <p:nvPr/>
              </p:nvSpPr>
              <p:spPr>
                <a:xfrm>
                  <a:off x="8855687" y="2875683"/>
                  <a:ext cx="516886" cy="618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746" b="1" dirty="0">
                      <a:ln w="10541" cmpd="sng">
                        <a:noFill/>
                        <a:prstDash val="solid"/>
                      </a:ln>
                      <a:solidFill>
                        <a:schemeClr val="bg1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อี</a:t>
                  </a:r>
                  <a:endParaRPr lang="th-TH" sz="2746" dirty="0">
                    <a:ln w="10541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grpSp>
            <p:nvGrpSpPr>
              <p:cNvPr id="384" name="Group 32">
                <a:extLst>
                  <a:ext uri="{FF2B5EF4-FFF2-40B4-BE49-F238E27FC236}">
                    <a16:creationId xmlns:a16="http://schemas.microsoft.com/office/drawing/2014/main" id="{ED3EB6F0-65BF-46A1-807D-0F2C7593A483}"/>
                  </a:ext>
                </a:extLst>
              </p:cNvPr>
              <p:cNvGrpSpPr/>
              <p:nvPr/>
            </p:nvGrpSpPr>
            <p:grpSpPr>
              <a:xfrm>
                <a:off x="4150580" y="2165810"/>
                <a:ext cx="653439" cy="522994"/>
                <a:chOff x="9617330" y="2865935"/>
                <a:chExt cx="785439" cy="628645"/>
              </a:xfrm>
            </p:grpSpPr>
            <p:sp>
              <p:nvSpPr>
                <p:cNvPr id="385" name="Rectangle: Rounded Corners 156">
                  <a:extLst>
                    <a:ext uri="{FF2B5EF4-FFF2-40B4-BE49-F238E27FC236}">
                      <a16:creationId xmlns:a16="http://schemas.microsoft.com/office/drawing/2014/main" id="{BD911C39-A655-4C48-A2B4-1D01634806CE}"/>
                    </a:ext>
                  </a:extLst>
                </p:cNvPr>
                <p:cNvSpPr/>
                <p:nvPr/>
              </p:nvSpPr>
              <p:spPr>
                <a:xfrm>
                  <a:off x="9629577" y="2865935"/>
                  <a:ext cx="621667" cy="5445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46"/>
                </a:p>
              </p:txBody>
            </p:sp>
            <p:sp>
              <p:nvSpPr>
                <p:cNvPr id="386" name="TextBox 159">
                  <a:extLst>
                    <a:ext uri="{FF2B5EF4-FFF2-40B4-BE49-F238E27FC236}">
                      <a16:creationId xmlns:a16="http://schemas.microsoft.com/office/drawing/2014/main" id="{8DED185F-C381-4EF1-BEFA-AAF0CFC957C4}"/>
                    </a:ext>
                  </a:extLst>
                </p:cNvPr>
                <p:cNvSpPr txBox="1"/>
                <p:nvPr/>
              </p:nvSpPr>
              <p:spPr>
                <a:xfrm>
                  <a:off x="9617330" y="2875682"/>
                  <a:ext cx="785439" cy="618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2746" b="1" dirty="0">
                      <a:ln w="10541" cmpd="sng">
                        <a:noFill/>
                        <a:prstDash val="solid"/>
                      </a:ln>
                      <a:solidFill>
                        <a:schemeClr val="bg1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เอีย</a:t>
                  </a:r>
                  <a:endParaRPr lang="th-TH" sz="2746" dirty="0">
                    <a:ln w="10541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grpSp>
            <p:nvGrpSpPr>
              <p:cNvPr id="359" name="กลุ่ม 358">
                <a:extLst>
                  <a:ext uri="{FF2B5EF4-FFF2-40B4-BE49-F238E27FC236}">
                    <a16:creationId xmlns:a16="http://schemas.microsoft.com/office/drawing/2014/main" id="{9EE1EF5A-854D-41E9-A1BA-8BF6C0DB1EC9}"/>
                  </a:ext>
                </a:extLst>
              </p:cNvPr>
              <p:cNvGrpSpPr/>
              <p:nvPr/>
            </p:nvGrpSpPr>
            <p:grpSpPr>
              <a:xfrm>
                <a:off x="3645284" y="1583110"/>
                <a:ext cx="511713" cy="511713"/>
                <a:chOff x="7472882" y="2189717"/>
                <a:chExt cx="676593" cy="676593"/>
              </a:xfrm>
            </p:grpSpPr>
            <p:sp>
              <p:nvSpPr>
                <p:cNvPr id="360" name="Oval 101">
                  <a:extLst>
                    <a:ext uri="{FF2B5EF4-FFF2-40B4-BE49-F238E27FC236}">
                      <a16:creationId xmlns:a16="http://schemas.microsoft.com/office/drawing/2014/main" id="{6BE9A135-6447-4096-85F2-3054D3010EC6}"/>
                    </a:ext>
                  </a:extLst>
                </p:cNvPr>
                <p:cNvSpPr/>
                <p:nvPr/>
              </p:nvSpPr>
              <p:spPr>
                <a:xfrm>
                  <a:off x="7472882" y="2189717"/>
                  <a:ext cx="676593" cy="67659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05" dirty="0"/>
                </a:p>
              </p:txBody>
            </p:sp>
            <p:pic>
              <p:nvPicPr>
                <p:cNvPr id="361" name="Picture 15">
                  <a:extLst>
                    <a:ext uri="{FF2B5EF4-FFF2-40B4-BE49-F238E27FC236}">
                      <a16:creationId xmlns:a16="http://schemas.microsoft.com/office/drawing/2014/main" id="{16950238-047B-4070-A225-B1770DEE11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0098" y="2351543"/>
                  <a:ext cx="62161" cy="13986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C77D4B0-717F-4BEC-9AF0-181333EFA841}"/>
                </a:ext>
              </a:extLst>
            </p:cNvPr>
            <p:cNvGrpSpPr/>
            <p:nvPr/>
          </p:nvGrpSpPr>
          <p:grpSpPr>
            <a:xfrm>
              <a:off x="5257619" y="1583641"/>
              <a:ext cx="1667198" cy="1097570"/>
              <a:chOff x="5257619" y="1583641"/>
              <a:chExt cx="1667198" cy="1097570"/>
            </a:xfrm>
          </p:grpSpPr>
          <p:sp>
            <p:nvSpPr>
              <p:cNvPr id="354" name="TextBox 118">
                <a:extLst>
                  <a:ext uri="{FF2B5EF4-FFF2-40B4-BE49-F238E27FC236}">
                    <a16:creationId xmlns:a16="http://schemas.microsoft.com/office/drawing/2014/main" id="{57E1F585-F35F-405E-840D-4075BA2D0C71}"/>
                  </a:ext>
                </a:extLst>
              </p:cNvPr>
              <p:cNvSpPr txBox="1"/>
              <p:nvPr/>
            </p:nvSpPr>
            <p:spPr>
              <a:xfrm>
                <a:off x="5773242" y="1583641"/>
                <a:ext cx="1151575" cy="542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928" b="1" dirty="0" err="1">
                    <a:ln w="10541" cmpd="sng">
                      <a:noFill/>
                      <a:prstDash val="solid"/>
                    </a:ln>
                    <a:solidFill>
                      <a:srgbClr val="0070C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นฤค</a:t>
                </a:r>
                <a:r>
                  <a:rPr lang="th-TH" sz="2928" b="1" dirty="0">
                    <a:ln w="10541" cmpd="sng">
                      <a:noFill/>
                      <a:prstDash val="solid"/>
                    </a:ln>
                    <a:solidFill>
                      <a:srgbClr val="0070C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หิต</a:t>
                </a:r>
              </a:p>
            </p:txBody>
          </p:sp>
          <p:grpSp>
            <p:nvGrpSpPr>
              <p:cNvPr id="369" name="Group 33">
                <a:extLst>
                  <a:ext uri="{FF2B5EF4-FFF2-40B4-BE49-F238E27FC236}">
                    <a16:creationId xmlns:a16="http://schemas.microsoft.com/office/drawing/2014/main" id="{EBE98F6E-EF80-46B7-A9BC-D34D522A6EC4}"/>
                  </a:ext>
                </a:extLst>
              </p:cNvPr>
              <p:cNvGrpSpPr/>
              <p:nvPr/>
            </p:nvGrpSpPr>
            <p:grpSpPr>
              <a:xfrm>
                <a:off x="5257619" y="2158216"/>
                <a:ext cx="453014" cy="522995"/>
                <a:chOff x="10969657" y="2903112"/>
                <a:chExt cx="544528" cy="628646"/>
              </a:xfrm>
            </p:grpSpPr>
            <p:sp>
              <p:nvSpPr>
                <p:cNvPr id="370" name="Rectangle: Rounded Corners 148">
                  <a:extLst>
                    <a:ext uri="{FF2B5EF4-FFF2-40B4-BE49-F238E27FC236}">
                      <a16:creationId xmlns:a16="http://schemas.microsoft.com/office/drawing/2014/main" id="{CF4D1637-4162-4080-8B1E-32022F5990B2}"/>
                    </a:ext>
                  </a:extLst>
                </p:cNvPr>
                <p:cNvSpPr/>
                <p:nvPr/>
              </p:nvSpPr>
              <p:spPr>
                <a:xfrm>
                  <a:off x="10969657" y="2903112"/>
                  <a:ext cx="544528" cy="5445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46"/>
                </a:p>
              </p:txBody>
            </p:sp>
            <p:sp>
              <p:nvSpPr>
                <p:cNvPr id="371" name="TextBox 149">
                  <a:extLst>
                    <a:ext uri="{FF2B5EF4-FFF2-40B4-BE49-F238E27FC236}">
                      <a16:creationId xmlns:a16="http://schemas.microsoft.com/office/drawing/2014/main" id="{089FE7E1-4425-4E24-AF51-3C044FA3BE27}"/>
                    </a:ext>
                  </a:extLst>
                </p:cNvPr>
                <p:cNvSpPr txBox="1"/>
                <p:nvPr/>
              </p:nvSpPr>
              <p:spPr>
                <a:xfrm>
                  <a:off x="10992506" y="2912860"/>
                  <a:ext cx="516886" cy="618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2746" b="1" dirty="0">
                      <a:ln w="10541" cmpd="sng">
                        <a:noFill/>
                        <a:prstDash val="solid"/>
                      </a:ln>
                      <a:solidFill>
                        <a:schemeClr val="bg1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อำ</a:t>
                  </a:r>
                  <a:endParaRPr lang="th-TH" sz="2746" dirty="0">
                    <a:ln w="10541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grpSp>
            <p:nvGrpSpPr>
              <p:cNvPr id="372" name="Group 34">
                <a:extLst>
                  <a:ext uri="{FF2B5EF4-FFF2-40B4-BE49-F238E27FC236}">
                    <a16:creationId xmlns:a16="http://schemas.microsoft.com/office/drawing/2014/main" id="{F2EB6AC3-FFCD-415B-9D01-342E66AFDD03}"/>
                  </a:ext>
                </a:extLst>
              </p:cNvPr>
              <p:cNvGrpSpPr/>
              <p:nvPr/>
            </p:nvGrpSpPr>
            <p:grpSpPr>
              <a:xfrm>
                <a:off x="5747005" y="2158216"/>
                <a:ext cx="453015" cy="522995"/>
                <a:chOff x="11619003" y="2903112"/>
                <a:chExt cx="544528" cy="628646"/>
              </a:xfrm>
            </p:grpSpPr>
            <p:sp>
              <p:nvSpPr>
                <p:cNvPr id="373" name="Rectangle: Rounded Corners 150">
                  <a:extLst>
                    <a:ext uri="{FF2B5EF4-FFF2-40B4-BE49-F238E27FC236}">
                      <a16:creationId xmlns:a16="http://schemas.microsoft.com/office/drawing/2014/main" id="{24D8D4A0-37FB-4121-A80E-F7D781CAF3EE}"/>
                    </a:ext>
                  </a:extLst>
                </p:cNvPr>
                <p:cNvSpPr/>
                <p:nvPr/>
              </p:nvSpPr>
              <p:spPr>
                <a:xfrm>
                  <a:off x="11619003" y="2903112"/>
                  <a:ext cx="544528" cy="5445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46" dirty="0"/>
                </a:p>
              </p:txBody>
            </p:sp>
            <p:sp>
              <p:nvSpPr>
                <p:cNvPr id="374" name="TextBox 151">
                  <a:extLst>
                    <a:ext uri="{FF2B5EF4-FFF2-40B4-BE49-F238E27FC236}">
                      <a16:creationId xmlns:a16="http://schemas.microsoft.com/office/drawing/2014/main" id="{3EBDDE4E-4478-49B5-93DD-1EE489D57CC5}"/>
                    </a:ext>
                  </a:extLst>
                </p:cNvPr>
                <p:cNvSpPr txBox="1"/>
                <p:nvPr/>
              </p:nvSpPr>
              <p:spPr>
                <a:xfrm>
                  <a:off x="11631556" y="2912860"/>
                  <a:ext cx="516887" cy="618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746" b="1" dirty="0">
                      <a:ln w="10541" cmpd="sng">
                        <a:noFill/>
                        <a:prstDash val="solid"/>
                      </a:ln>
                      <a:solidFill>
                        <a:schemeClr val="bg1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อึ</a:t>
                  </a:r>
                  <a:endParaRPr lang="th-TH" sz="2746" dirty="0">
                    <a:ln w="10541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36DB2F21-3AAE-4359-9F17-A2EAE69C6E64}"/>
                  </a:ext>
                </a:extLst>
              </p:cNvPr>
              <p:cNvSpPr/>
              <p:nvPr/>
            </p:nvSpPr>
            <p:spPr>
              <a:xfrm>
                <a:off x="5301723" y="1618476"/>
                <a:ext cx="511713" cy="511714"/>
              </a:xfrm>
              <a:prstGeom prst="ellipse">
                <a:avLst/>
              </a:prstGeom>
              <a:solidFill>
                <a:schemeClr val="bg1">
                  <a:lumMod val="75000"/>
                  <a:alpha val="2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grpSp>
            <p:nvGrpSpPr>
              <p:cNvPr id="351" name="กลุ่ม 350">
                <a:extLst>
                  <a:ext uri="{FF2B5EF4-FFF2-40B4-BE49-F238E27FC236}">
                    <a16:creationId xmlns:a16="http://schemas.microsoft.com/office/drawing/2014/main" id="{D353B57A-A079-410D-93FE-0823BBD26406}"/>
                  </a:ext>
                </a:extLst>
              </p:cNvPr>
              <p:cNvGrpSpPr/>
              <p:nvPr/>
            </p:nvGrpSpPr>
            <p:grpSpPr>
              <a:xfrm>
                <a:off x="5259350" y="1591276"/>
                <a:ext cx="520417" cy="511713"/>
                <a:chOff x="9777190" y="2244115"/>
                <a:chExt cx="688101" cy="676593"/>
              </a:xfrm>
            </p:grpSpPr>
            <p:sp>
              <p:nvSpPr>
                <p:cNvPr id="352" name="Oval 109">
                  <a:extLst>
                    <a:ext uri="{FF2B5EF4-FFF2-40B4-BE49-F238E27FC236}">
                      <a16:creationId xmlns:a16="http://schemas.microsoft.com/office/drawing/2014/main" id="{737773F5-6091-4E96-B7E1-583ECC27DE65}"/>
                    </a:ext>
                  </a:extLst>
                </p:cNvPr>
                <p:cNvSpPr/>
                <p:nvPr/>
              </p:nvSpPr>
              <p:spPr>
                <a:xfrm>
                  <a:off x="9777190" y="2244115"/>
                  <a:ext cx="688101" cy="67659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05" dirty="0"/>
                </a:p>
              </p:txBody>
            </p:sp>
            <p:pic>
              <p:nvPicPr>
                <p:cNvPr id="353" name="Picture 13">
                  <a:extLst>
                    <a:ext uri="{FF2B5EF4-FFF2-40B4-BE49-F238E27FC236}">
                      <a16:creationId xmlns:a16="http://schemas.microsoft.com/office/drawing/2014/main" id="{F7FE19FB-834C-429A-B424-435BF5C057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40299" y="2404206"/>
                  <a:ext cx="169001" cy="169001"/>
                </a:xfrm>
                <a:prstGeom prst="rect">
                  <a:avLst/>
                </a:prstGeom>
              </p:spPr>
            </p:pic>
          </p:grpSp>
        </p:grp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5393C69D-EE0E-47D1-A246-9629E5C8B495}"/>
                </a:ext>
              </a:extLst>
            </p:cNvPr>
            <p:cNvSpPr/>
            <p:nvPr/>
          </p:nvSpPr>
          <p:spPr>
            <a:xfrm>
              <a:off x="5289943" y="2733774"/>
              <a:ext cx="511713" cy="511714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B59D1C6-DC7F-4876-90E4-47278D3E8FBD}"/>
                </a:ext>
              </a:extLst>
            </p:cNvPr>
            <p:cNvGrpSpPr/>
            <p:nvPr/>
          </p:nvGrpSpPr>
          <p:grpSpPr>
            <a:xfrm>
              <a:off x="6900891" y="1542311"/>
              <a:ext cx="1541959" cy="1140251"/>
              <a:chOff x="6900891" y="1542311"/>
              <a:chExt cx="1541959" cy="1140251"/>
            </a:xfrm>
          </p:grpSpPr>
          <p:sp>
            <p:nvSpPr>
              <p:cNvPr id="368" name="TextBox 187">
                <a:extLst>
                  <a:ext uri="{FF2B5EF4-FFF2-40B4-BE49-F238E27FC236}">
                    <a16:creationId xmlns:a16="http://schemas.microsoft.com/office/drawing/2014/main" id="{E2F53EC9-8E0A-483D-B2C0-AF50F691F81B}"/>
                  </a:ext>
                </a:extLst>
              </p:cNvPr>
              <p:cNvSpPr txBox="1"/>
              <p:nvPr/>
            </p:nvSpPr>
            <p:spPr>
              <a:xfrm>
                <a:off x="7421250" y="1613619"/>
                <a:ext cx="1021600" cy="542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928" b="1" dirty="0">
                    <a:ln w="10541" cmpd="sng">
                      <a:noFill/>
                      <a:prstDash val="solid"/>
                    </a:ln>
                    <a:solidFill>
                      <a:srgbClr val="0070C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ไม้ม้วน</a:t>
                </a:r>
              </a:p>
            </p:txBody>
          </p:sp>
          <p:grpSp>
            <p:nvGrpSpPr>
              <p:cNvPr id="394" name="Group 191">
                <a:extLst>
                  <a:ext uri="{FF2B5EF4-FFF2-40B4-BE49-F238E27FC236}">
                    <a16:creationId xmlns:a16="http://schemas.microsoft.com/office/drawing/2014/main" id="{5069D9DC-B448-4B66-8232-F197700A70CB}"/>
                  </a:ext>
                </a:extLst>
              </p:cNvPr>
              <p:cNvGrpSpPr/>
              <p:nvPr/>
            </p:nvGrpSpPr>
            <p:grpSpPr>
              <a:xfrm>
                <a:off x="6946528" y="2154732"/>
                <a:ext cx="453016" cy="527830"/>
                <a:chOff x="4438286" y="6330042"/>
                <a:chExt cx="544530" cy="634458"/>
              </a:xfrm>
            </p:grpSpPr>
            <p:sp>
              <p:nvSpPr>
                <p:cNvPr id="395" name="Rectangle: Rounded Corners 192">
                  <a:extLst>
                    <a:ext uri="{FF2B5EF4-FFF2-40B4-BE49-F238E27FC236}">
                      <a16:creationId xmlns:a16="http://schemas.microsoft.com/office/drawing/2014/main" id="{BADD07A5-2633-4B42-A0F7-654EB5AA86A0}"/>
                    </a:ext>
                  </a:extLst>
                </p:cNvPr>
                <p:cNvSpPr/>
                <p:nvPr/>
              </p:nvSpPr>
              <p:spPr>
                <a:xfrm>
                  <a:off x="4438286" y="6330042"/>
                  <a:ext cx="544530" cy="5445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46"/>
                </a:p>
              </p:txBody>
            </p:sp>
            <p:sp>
              <p:nvSpPr>
                <p:cNvPr id="396" name="TextBox 193">
                  <a:extLst>
                    <a:ext uri="{FF2B5EF4-FFF2-40B4-BE49-F238E27FC236}">
                      <a16:creationId xmlns:a16="http://schemas.microsoft.com/office/drawing/2014/main" id="{93E633E5-F4F8-45D2-970C-04230D79C26A}"/>
                    </a:ext>
                  </a:extLst>
                </p:cNvPr>
                <p:cNvSpPr txBox="1"/>
                <p:nvPr/>
              </p:nvSpPr>
              <p:spPr>
                <a:xfrm>
                  <a:off x="4451746" y="6345601"/>
                  <a:ext cx="516889" cy="6188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746" b="1" dirty="0">
                      <a:ln w="10541" cmpd="sng">
                        <a:noFill/>
                        <a:prstDash val="solid"/>
                      </a:ln>
                      <a:solidFill>
                        <a:schemeClr val="bg1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ใอ</a:t>
                  </a:r>
                  <a:endParaRPr lang="th-TH" sz="2746" dirty="0">
                    <a:ln w="10541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64540587-E853-4767-B4B1-2D7C29458EC5}"/>
                  </a:ext>
                </a:extLst>
              </p:cNvPr>
              <p:cNvSpPr/>
              <p:nvPr/>
            </p:nvSpPr>
            <p:spPr>
              <a:xfrm>
                <a:off x="6936462" y="1590675"/>
                <a:ext cx="511713" cy="511714"/>
              </a:xfrm>
              <a:prstGeom prst="ellipse">
                <a:avLst/>
              </a:prstGeom>
              <a:solidFill>
                <a:schemeClr val="bg1">
                  <a:lumMod val="75000"/>
                  <a:alpha val="2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grpSp>
            <p:nvGrpSpPr>
              <p:cNvPr id="398" name="กลุ่ม 397">
                <a:extLst>
                  <a:ext uri="{FF2B5EF4-FFF2-40B4-BE49-F238E27FC236}">
                    <a16:creationId xmlns:a16="http://schemas.microsoft.com/office/drawing/2014/main" id="{9880BFEC-4945-49F4-A5C0-0E6AA6981071}"/>
                  </a:ext>
                </a:extLst>
              </p:cNvPr>
              <p:cNvGrpSpPr/>
              <p:nvPr/>
            </p:nvGrpSpPr>
            <p:grpSpPr>
              <a:xfrm>
                <a:off x="6900891" y="1542311"/>
                <a:ext cx="511714" cy="711863"/>
                <a:chOff x="9563603" y="2856275"/>
                <a:chExt cx="559169" cy="777879"/>
              </a:xfrm>
            </p:grpSpPr>
            <p:sp>
              <p:nvSpPr>
                <p:cNvPr id="399" name="Oval 103">
                  <a:extLst>
                    <a:ext uri="{FF2B5EF4-FFF2-40B4-BE49-F238E27FC236}">
                      <a16:creationId xmlns:a16="http://schemas.microsoft.com/office/drawing/2014/main" id="{BE1F9BCB-A334-4897-857B-A17BA046C461}"/>
                    </a:ext>
                  </a:extLst>
                </p:cNvPr>
                <p:cNvSpPr/>
                <p:nvPr/>
              </p:nvSpPr>
              <p:spPr>
                <a:xfrm>
                  <a:off x="9563603" y="2883957"/>
                  <a:ext cx="559169" cy="55916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05" dirty="0"/>
                </a:p>
              </p:txBody>
            </p:sp>
            <p:sp>
              <p:nvSpPr>
                <p:cNvPr id="400" name="TextBox 184">
                  <a:extLst>
                    <a:ext uri="{FF2B5EF4-FFF2-40B4-BE49-F238E27FC236}">
                      <a16:creationId xmlns:a16="http://schemas.microsoft.com/office/drawing/2014/main" id="{FCD95E53-1021-4ABC-975E-89716F328511}"/>
                    </a:ext>
                  </a:extLst>
                </p:cNvPr>
                <p:cNvSpPr txBox="1"/>
                <p:nvPr/>
              </p:nvSpPr>
              <p:spPr>
                <a:xfrm>
                  <a:off x="9616226" y="2856275"/>
                  <a:ext cx="426759" cy="7778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4026" b="1" dirty="0">
                      <a:solidFill>
                        <a:srgbClr val="0070C0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ใ</a:t>
                  </a:r>
                  <a:endParaRPr lang="th-TH" sz="3661" b="1" dirty="0">
                    <a:solidFill>
                      <a:srgbClr val="0070C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</p:grp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2124FA70-9289-47FB-919E-FD210CBA2279}"/>
                </a:ext>
              </a:extLst>
            </p:cNvPr>
            <p:cNvSpPr/>
            <p:nvPr/>
          </p:nvSpPr>
          <p:spPr>
            <a:xfrm>
              <a:off x="3696219" y="2736799"/>
              <a:ext cx="511713" cy="511714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grpSp>
          <p:nvGrpSpPr>
            <p:cNvPr id="81" name="กลุ่ม 80">
              <a:extLst>
                <a:ext uri="{FF2B5EF4-FFF2-40B4-BE49-F238E27FC236}">
                  <a16:creationId xmlns:a16="http://schemas.microsoft.com/office/drawing/2014/main" id="{CE352532-697E-4F95-8A5F-C62CE49338DC}"/>
                </a:ext>
              </a:extLst>
            </p:cNvPr>
            <p:cNvGrpSpPr/>
            <p:nvPr/>
          </p:nvGrpSpPr>
          <p:grpSpPr>
            <a:xfrm>
              <a:off x="3657711" y="2715970"/>
              <a:ext cx="1689266" cy="1069598"/>
              <a:chOff x="1770947" y="-1516163"/>
              <a:chExt cx="1845924" cy="1168790"/>
            </a:xfrm>
          </p:grpSpPr>
          <p:grpSp>
            <p:nvGrpSpPr>
              <p:cNvPr id="355" name="กลุ่ม 354">
                <a:extLst>
                  <a:ext uri="{FF2B5EF4-FFF2-40B4-BE49-F238E27FC236}">
                    <a16:creationId xmlns:a16="http://schemas.microsoft.com/office/drawing/2014/main" id="{22CC0738-9A9A-44EA-A37D-A3F266C7C399}"/>
                  </a:ext>
                </a:extLst>
              </p:cNvPr>
              <p:cNvGrpSpPr/>
              <p:nvPr/>
            </p:nvGrpSpPr>
            <p:grpSpPr>
              <a:xfrm>
                <a:off x="1777877" y="-1516163"/>
                <a:ext cx="559168" cy="559168"/>
                <a:chOff x="7453090" y="3811587"/>
                <a:chExt cx="676593" cy="676593"/>
              </a:xfrm>
            </p:grpSpPr>
            <p:sp>
              <p:nvSpPr>
                <p:cNvPr id="356" name="Oval 103">
                  <a:extLst>
                    <a:ext uri="{FF2B5EF4-FFF2-40B4-BE49-F238E27FC236}">
                      <a16:creationId xmlns:a16="http://schemas.microsoft.com/office/drawing/2014/main" id="{E9C16A95-AA8F-45B3-A1F5-DB61C67BFBC0}"/>
                    </a:ext>
                  </a:extLst>
                </p:cNvPr>
                <p:cNvSpPr/>
                <p:nvPr/>
              </p:nvSpPr>
              <p:spPr>
                <a:xfrm>
                  <a:off x="7453090" y="3811587"/>
                  <a:ext cx="676593" cy="67659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05" dirty="0"/>
                </a:p>
              </p:txBody>
            </p:sp>
            <p:pic>
              <p:nvPicPr>
                <p:cNvPr id="357" name="Picture 17">
                  <a:extLst>
                    <a:ext uri="{FF2B5EF4-FFF2-40B4-BE49-F238E27FC236}">
                      <a16:creationId xmlns:a16="http://schemas.microsoft.com/office/drawing/2014/main" id="{4DA99784-C3AA-4054-B44F-745890F1A2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15627" y="3971678"/>
                  <a:ext cx="151518" cy="139863"/>
                </a:xfrm>
                <a:prstGeom prst="rect">
                  <a:avLst/>
                </a:prstGeom>
              </p:spPr>
            </p:pic>
          </p:grpSp>
          <p:sp>
            <p:nvSpPr>
              <p:cNvPr id="358" name="TextBox 119">
                <a:extLst>
                  <a:ext uri="{FF2B5EF4-FFF2-40B4-BE49-F238E27FC236}">
                    <a16:creationId xmlns:a16="http://schemas.microsoft.com/office/drawing/2014/main" id="{0200D953-0962-48C4-B996-26E533DA80F2}"/>
                  </a:ext>
                </a:extLst>
              </p:cNvPr>
              <p:cNvSpPr txBox="1"/>
              <p:nvPr/>
            </p:nvSpPr>
            <p:spPr>
              <a:xfrm>
                <a:off x="2357340" y="-1490577"/>
                <a:ext cx="1259531" cy="593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928" b="1" dirty="0">
                    <a:ln w="10541" cmpd="sng">
                      <a:noFill/>
                      <a:prstDash val="solid"/>
                    </a:ln>
                    <a:solidFill>
                      <a:srgbClr val="0070C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ฟันหนู</a:t>
                </a:r>
              </a:p>
            </p:txBody>
          </p:sp>
          <p:grpSp>
            <p:nvGrpSpPr>
              <p:cNvPr id="375" name="Group 29">
                <a:extLst>
                  <a:ext uri="{FF2B5EF4-FFF2-40B4-BE49-F238E27FC236}">
                    <a16:creationId xmlns:a16="http://schemas.microsoft.com/office/drawing/2014/main" id="{86DDAA02-84E4-445A-962A-8B969A2F771F}"/>
                  </a:ext>
                </a:extLst>
              </p:cNvPr>
              <p:cNvGrpSpPr/>
              <p:nvPr/>
            </p:nvGrpSpPr>
            <p:grpSpPr>
              <a:xfrm>
                <a:off x="1770947" y="-910007"/>
                <a:ext cx="608750" cy="562634"/>
                <a:chOff x="8840796" y="4580703"/>
                <a:chExt cx="669624" cy="618898"/>
              </a:xfrm>
            </p:grpSpPr>
            <p:sp>
              <p:nvSpPr>
                <p:cNvPr id="376" name="Rectangle: Rounded Corners 152">
                  <a:extLst>
                    <a:ext uri="{FF2B5EF4-FFF2-40B4-BE49-F238E27FC236}">
                      <a16:creationId xmlns:a16="http://schemas.microsoft.com/office/drawing/2014/main" id="{10B1E906-B356-4571-9A58-188B7D6F555C}"/>
                    </a:ext>
                  </a:extLst>
                </p:cNvPr>
                <p:cNvSpPr/>
                <p:nvPr/>
              </p:nvSpPr>
              <p:spPr>
                <a:xfrm>
                  <a:off x="8840796" y="4593815"/>
                  <a:ext cx="544528" cy="5445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46"/>
                </a:p>
              </p:txBody>
            </p:sp>
            <p:sp>
              <p:nvSpPr>
                <p:cNvPr id="377" name="TextBox 153">
                  <a:extLst>
                    <a:ext uri="{FF2B5EF4-FFF2-40B4-BE49-F238E27FC236}">
                      <a16:creationId xmlns:a16="http://schemas.microsoft.com/office/drawing/2014/main" id="{B55CC867-687D-44B0-BFF2-3361C7DE8340}"/>
                    </a:ext>
                  </a:extLst>
                </p:cNvPr>
                <p:cNvSpPr txBox="1"/>
                <p:nvPr/>
              </p:nvSpPr>
              <p:spPr>
                <a:xfrm>
                  <a:off x="8860826" y="4580703"/>
                  <a:ext cx="649594" cy="618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h-TH" sz="2746" b="1" dirty="0">
                      <a:ln w="10541" cmpd="sng">
                        <a:noFill/>
                        <a:prstDash val="solid"/>
                      </a:ln>
                      <a:solidFill>
                        <a:schemeClr val="bg1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อือ</a:t>
                  </a:r>
                  <a:endParaRPr lang="th-TH" sz="2746" dirty="0">
                    <a:ln w="10541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grpSp>
            <p:nvGrpSpPr>
              <p:cNvPr id="378" name="Group 30">
                <a:extLst>
                  <a:ext uri="{FF2B5EF4-FFF2-40B4-BE49-F238E27FC236}">
                    <a16:creationId xmlns:a16="http://schemas.microsoft.com/office/drawing/2014/main" id="{4222F658-25D1-43F4-8BF2-80BC236C6077}"/>
                  </a:ext>
                </a:extLst>
              </p:cNvPr>
              <p:cNvGrpSpPr/>
              <p:nvPr/>
            </p:nvGrpSpPr>
            <p:grpSpPr>
              <a:xfrm>
                <a:off x="2235481" y="-910007"/>
                <a:ext cx="730883" cy="562634"/>
                <a:chOff x="9412940" y="4580703"/>
                <a:chExt cx="803970" cy="618898"/>
              </a:xfrm>
            </p:grpSpPr>
            <p:sp>
              <p:nvSpPr>
                <p:cNvPr id="379" name="Rectangle: Rounded Corners 154">
                  <a:extLst>
                    <a:ext uri="{FF2B5EF4-FFF2-40B4-BE49-F238E27FC236}">
                      <a16:creationId xmlns:a16="http://schemas.microsoft.com/office/drawing/2014/main" id="{B085B69E-2F8E-4D6B-AE24-CA8489DCD325}"/>
                    </a:ext>
                  </a:extLst>
                </p:cNvPr>
                <p:cNvSpPr/>
                <p:nvPr/>
              </p:nvSpPr>
              <p:spPr>
                <a:xfrm>
                  <a:off x="9499699" y="4593815"/>
                  <a:ext cx="621666" cy="5445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46" dirty="0"/>
                </a:p>
              </p:txBody>
            </p:sp>
            <p:sp>
              <p:nvSpPr>
                <p:cNvPr id="380" name="TextBox 155">
                  <a:extLst>
                    <a:ext uri="{FF2B5EF4-FFF2-40B4-BE49-F238E27FC236}">
                      <a16:creationId xmlns:a16="http://schemas.microsoft.com/office/drawing/2014/main" id="{84797E76-8493-4C03-B6BF-DFDF86A7F62C}"/>
                    </a:ext>
                  </a:extLst>
                </p:cNvPr>
                <p:cNvSpPr txBox="1"/>
                <p:nvPr/>
              </p:nvSpPr>
              <p:spPr>
                <a:xfrm>
                  <a:off x="9412940" y="4580703"/>
                  <a:ext cx="803970" cy="618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746" b="1" dirty="0">
                      <a:ln w="10541" cmpd="sng">
                        <a:noFill/>
                        <a:prstDash val="solid"/>
                      </a:ln>
                      <a:solidFill>
                        <a:schemeClr val="bg1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เอ</a:t>
                  </a:r>
                  <a:r>
                    <a:rPr lang="th-TH" sz="2746" b="1" dirty="0" err="1">
                      <a:ln w="10541" cmpd="sng">
                        <a:noFill/>
                        <a:prstDash val="solid"/>
                      </a:ln>
                      <a:solidFill>
                        <a:schemeClr val="bg1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ือ</a:t>
                  </a:r>
                  <a:endParaRPr lang="th-TH" sz="2746" dirty="0">
                    <a:ln w="10541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</p:grpSp>
        <p:grpSp>
          <p:nvGrpSpPr>
            <p:cNvPr id="83" name="กลุ่ม 82">
              <a:extLst>
                <a:ext uri="{FF2B5EF4-FFF2-40B4-BE49-F238E27FC236}">
                  <a16:creationId xmlns:a16="http://schemas.microsoft.com/office/drawing/2014/main" id="{ABF5A541-53C2-4D39-8328-0FDAD4759F59}"/>
                </a:ext>
              </a:extLst>
            </p:cNvPr>
            <p:cNvGrpSpPr/>
            <p:nvPr/>
          </p:nvGrpSpPr>
          <p:grpSpPr>
            <a:xfrm>
              <a:off x="5254107" y="2712184"/>
              <a:ext cx="511713" cy="511713"/>
              <a:chOff x="4085882" y="1754187"/>
              <a:chExt cx="559168" cy="559168"/>
            </a:xfrm>
          </p:grpSpPr>
          <p:sp>
            <p:nvSpPr>
              <p:cNvPr id="401" name="Oval 101">
                <a:extLst>
                  <a:ext uri="{FF2B5EF4-FFF2-40B4-BE49-F238E27FC236}">
                    <a16:creationId xmlns:a16="http://schemas.microsoft.com/office/drawing/2014/main" id="{87815631-D0F0-43C8-B903-3C73EEFC48B9}"/>
                  </a:ext>
                </a:extLst>
              </p:cNvPr>
              <p:cNvSpPr/>
              <p:nvPr/>
            </p:nvSpPr>
            <p:spPr>
              <a:xfrm>
                <a:off x="4085882" y="1754187"/>
                <a:ext cx="559168" cy="559168"/>
              </a:xfrm>
              <a:prstGeom prst="ellipse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pic>
            <p:nvPicPr>
              <p:cNvPr id="402" name="Picture 214">
                <a:extLst>
                  <a:ext uri="{FF2B5EF4-FFF2-40B4-BE49-F238E27FC236}">
                    <a16:creationId xmlns:a16="http://schemas.microsoft.com/office/drawing/2014/main" id="{7EA46299-DBED-4CE5-8FFA-955D1C648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36404" y="1847650"/>
                <a:ext cx="233703" cy="204491"/>
              </a:xfrm>
              <a:prstGeom prst="rect">
                <a:avLst/>
              </a:prstGeom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2A37815-156A-4CE9-8613-CD3F642ABD3A}"/>
              </a:ext>
            </a:extLst>
          </p:cNvPr>
          <p:cNvGrpSpPr/>
          <p:nvPr/>
        </p:nvGrpSpPr>
        <p:grpSpPr>
          <a:xfrm>
            <a:off x="3612644" y="3973381"/>
            <a:ext cx="4929161" cy="2353945"/>
            <a:chOff x="3527580" y="3973381"/>
            <a:chExt cx="4929161" cy="2353945"/>
          </a:xfrm>
        </p:grpSpPr>
        <p:sp>
          <p:nvSpPr>
            <p:cNvPr id="262" name="Rectangle: Rounded Corners 132">
              <a:extLst>
                <a:ext uri="{FF2B5EF4-FFF2-40B4-BE49-F238E27FC236}">
                  <a16:creationId xmlns:a16="http://schemas.microsoft.com/office/drawing/2014/main" id="{C9EA957D-8BF7-456D-9F4E-93F5D53FD169}"/>
                </a:ext>
              </a:extLst>
            </p:cNvPr>
            <p:cNvSpPr/>
            <p:nvPr/>
          </p:nvSpPr>
          <p:spPr>
            <a:xfrm>
              <a:off x="3527580" y="3973381"/>
              <a:ext cx="4929161" cy="2353945"/>
            </a:xfrm>
            <a:prstGeom prst="roundRect">
              <a:avLst>
                <a:gd name="adj" fmla="val 7784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33B46AB-B3BA-4C69-8D7D-6A1ED0D40780}"/>
                </a:ext>
              </a:extLst>
            </p:cNvPr>
            <p:cNvGrpSpPr/>
            <p:nvPr/>
          </p:nvGrpSpPr>
          <p:grpSpPr>
            <a:xfrm>
              <a:off x="3549468" y="5778472"/>
              <a:ext cx="973209" cy="514885"/>
              <a:chOff x="6568001" y="6316584"/>
              <a:chExt cx="1169807" cy="618897"/>
            </a:xfrm>
          </p:grpSpPr>
          <p:sp>
            <p:nvSpPr>
              <p:cNvPr id="170" name="Rectangle: Rounded Corners 169">
                <a:extLst>
                  <a:ext uri="{FF2B5EF4-FFF2-40B4-BE49-F238E27FC236}">
                    <a16:creationId xmlns:a16="http://schemas.microsoft.com/office/drawing/2014/main" id="{3B51A890-349D-4164-8862-447E72F0B54E}"/>
                  </a:ext>
                </a:extLst>
              </p:cNvPr>
              <p:cNvSpPr/>
              <p:nvPr/>
            </p:nvSpPr>
            <p:spPr>
              <a:xfrm>
                <a:off x="6659705" y="6330042"/>
                <a:ext cx="970489" cy="544528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46" dirty="0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197F25A9-7334-4155-A165-B1F7BE92A3D2}"/>
                  </a:ext>
                </a:extLst>
              </p:cNvPr>
              <p:cNvSpPr txBox="1"/>
              <p:nvPr/>
            </p:nvSpPr>
            <p:spPr>
              <a:xfrm>
                <a:off x="6568001" y="6316584"/>
                <a:ext cx="1169807" cy="618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746" b="1">
                    <a:ln w="10541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เอ  แอ</a:t>
                </a:r>
                <a:endParaRPr lang="th-TH" sz="2746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CAF9908-99B3-4050-9C4C-B304C4B50DAD}"/>
                </a:ext>
              </a:extLst>
            </p:cNvPr>
            <p:cNvGrpSpPr/>
            <p:nvPr/>
          </p:nvGrpSpPr>
          <p:grpSpPr>
            <a:xfrm>
              <a:off x="4485968" y="5786843"/>
              <a:ext cx="3962061" cy="522413"/>
              <a:chOff x="7695729" y="6326994"/>
              <a:chExt cx="4762442" cy="627945"/>
            </a:xfrm>
          </p:grpSpPr>
          <p:sp>
            <p:nvSpPr>
              <p:cNvPr id="173" name="Rectangle: Rounded Corners 172">
                <a:extLst>
                  <a:ext uri="{FF2B5EF4-FFF2-40B4-BE49-F238E27FC236}">
                    <a16:creationId xmlns:a16="http://schemas.microsoft.com/office/drawing/2014/main" id="{09A86CF1-D355-458B-AB0F-A20DAE75A792}"/>
                  </a:ext>
                </a:extLst>
              </p:cNvPr>
              <p:cNvSpPr/>
              <p:nvPr/>
            </p:nvSpPr>
            <p:spPr>
              <a:xfrm>
                <a:off x="7722666" y="6330042"/>
                <a:ext cx="4649902" cy="544528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46"/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75BECB76-2B37-43A1-B708-6D6FD2F076C0}"/>
                  </a:ext>
                </a:extLst>
              </p:cNvPr>
              <p:cNvSpPr txBox="1"/>
              <p:nvPr/>
            </p:nvSpPr>
            <p:spPr>
              <a:xfrm>
                <a:off x="8675316" y="6336043"/>
                <a:ext cx="2321607" cy="61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746" b="1">
                    <a:ln w="10541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เออะ เออ เอาะ</a:t>
                </a:r>
                <a:endParaRPr lang="th-TH" sz="2746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FFEE82C2-CE93-4E08-9BAD-45CE438881BF}"/>
                  </a:ext>
                </a:extLst>
              </p:cNvPr>
              <p:cNvSpPr txBox="1"/>
              <p:nvPr/>
            </p:nvSpPr>
            <p:spPr>
              <a:xfrm>
                <a:off x="10571495" y="6326994"/>
                <a:ext cx="1886676" cy="618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746" b="1">
                    <a:ln w="10541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เอีย เอือ เอา</a:t>
                </a:r>
                <a:endParaRPr lang="th-TH" sz="2746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5E4C4CC3-B25F-4F75-9FFC-BD23159BFFB5}"/>
                  </a:ext>
                </a:extLst>
              </p:cNvPr>
              <p:cNvSpPr txBox="1"/>
              <p:nvPr/>
            </p:nvSpPr>
            <p:spPr>
              <a:xfrm>
                <a:off x="7695729" y="6336043"/>
                <a:ext cx="1412812" cy="61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746" b="1">
                    <a:ln w="10541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เอะ แอะ</a:t>
                </a:r>
                <a:endParaRPr lang="th-TH" sz="2746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2C6A8B69-F922-40D2-BB61-0F0DA2347A53}"/>
                </a:ext>
              </a:extLst>
            </p:cNvPr>
            <p:cNvSpPr/>
            <p:nvPr/>
          </p:nvSpPr>
          <p:spPr>
            <a:xfrm>
              <a:off x="6092923" y="4083686"/>
              <a:ext cx="511713" cy="511714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CB4203F-F9DA-4EB4-802D-FC0EB598DFD7}"/>
                </a:ext>
              </a:extLst>
            </p:cNvPr>
            <p:cNvGrpSpPr/>
            <p:nvPr/>
          </p:nvGrpSpPr>
          <p:grpSpPr>
            <a:xfrm>
              <a:off x="3617430" y="4041080"/>
              <a:ext cx="1532325" cy="1095401"/>
              <a:chOff x="3617430" y="4041080"/>
              <a:chExt cx="1532325" cy="1095401"/>
            </a:xfrm>
          </p:grpSpPr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D9747C15-59D2-4D59-8002-4FE50D0B3154}"/>
                  </a:ext>
                </a:extLst>
              </p:cNvPr>
              <p:cNvSpPr/>
              <p:nvPr/>
            </p:nvSpPr>
            <p:spPr>
              <a:xfrm>
                <a:off x="3657329" y="4079749"/>
                <a:ext cx="511713" cy="511714"/>
              </a:xfrm>
              <a:prstGeom prst="ellipse">
                <a:avLst/>
              </a:prstGeom>
              <a:solidFill>
                <a:schemeClr val="bg1">
                  <a:lumMod val="75000"/>
                  <a:alpha val="2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5D69C987-C9B2-4DF0-8C71-EAE478B31708}"/>
                  </a:ext>
                </a:extLst>
              </p:cNvPr>
              <p:cNvGrpSpPr/>
              <p:nvPr/>
            </p:nvGrpSpPr>
            <p:grpSpPr>
              <a:xfrm>
                <a:off x="3617430" y="4041080"/>
                <a:ext cx="1532325" cy="1095401"/>
                <a:chOff x="3617430" y="4041080"/>
                <a:chExt cx="1532325" cy="1095401"/>
              </a:xfrm>
            </p:grpSpPr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6AE44FF3-5FAE-48E0-87A1-D1E0389DE5CE}"/>
                    </a:ext>
                  </a:extLst>
                </p:cNvPr>
                <p:cNvSpPr txBox="1"/>
                <p:nvPr/>
              </p:nvSpPr>
              <p:spPr>
                <a:xfrm>
                  <a:off x="4136336" y="4085117"/>
                  <a:ext cx="1013419" cy="5429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2928" b="1">
                      <a:ln w="10541" cmpd="sng">
                        <a:noFill/>
                        <a:prstDash val="solid"/>
                      </a:ln>
                      <a:solidFill>
                        <a:srgbClr val="0070C0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ไม้มลาย</a:t>
                  </a:r>
                  <a:endParaRPr lang="th-TH" sz="2928" b="1" dirty="0">
                    <a:ln w="10541" cmpd="sng">
                      <a:noFill/>
                      <a:prstDash val="solid"/>
                    </a:ln>
                    <a:solidFill>
                      <a:srgbClr val="0070C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60DB80B4-C66C-43C7-A1F4-EF6AA576D37B}"/>
                    </a:ext>
                  </a:extLst>
                </p:cNvPr>
                <p:cNvGrpSpPr/>
                <p:nvPr/>
              </p:nvGrpSpPr>
              <p:grpSpPr>
                <a:xfrm>
                  <a:off x="3625391" y="4621597"/>
                  <a:ext cx="453014" cy="514884"/>
                  <a:chOff x="4385102" y="6316930"/>
                  <a:chExt cx="544529" cy="618897"/>
                </a:xfrm>
              </p:grpSpPr>
              <p:sp>
                <p:nvSpPr>
                  <p:cNvPr id="196" name="Rectangle: Rounded Corners 195">
                    <a:extLst>
                      <a:ext uri="{FF2B5EF4-FFF2-40B4-BE49-F238E27FC236}">
                        <a16:creationId xmlns:a16="http://schemas.microsoft.com/office/drawing/2014/main" id="{9DA5594E-D487-49FA-99AE-B930667D376C}"/>
                      </a:ext>
                    </a:extLst>
                  </p:cNvPr>
                  <p:cNvSpPr/>
                  <p:nvPr/>
                </p:nvSpPr>
                <p:spPr>
                  <a:xfrm>
                    <a:off x="4385102" y="6330042"/>
                    <a:ext cx="544528" cy="54452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46"/>
                  </a:p>
                </p:txBody>
              </p:sp>
              <p:sp>
                <p:nvSpPr>
                  <p:cNvPr id="197" name="TextBox 196">
                    <a:extLst>
                      <a:ext uri="{FF2B5EF4-FFF2-40B4-BE49-F238E27FC236}">
                        <a16:creationId xmlns:a16="http://schemas.microsoft.com/office/drawing/2014/main" id="{38F6054C-2ABB-4A06-ADFB-91C4F36B956A}"/>
                      </a:ext>
                    </a:extLst>
                  </p:cNvPr>
                  <p:cNvSpPr txBox="1"/>
                  <p:nvPr/>
                </p:nvSpPr>
                <p:spPr>
                  <a:xfrm>
                    <a:off x="4412745" y="6316930"/>
                    <a:ext cx="516886" cy="6188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h-TH" sz="2746" b="1">
                        <a:ln w="10541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ไอ</a:t>
                    </a:r>
                    <a:endParaRPr lang="th-TH" sz="2746" dirty="0">
                      <a:ln w="10541" cmpd="sng">
                        <a:noFill/>
                        <a:prstDash val="solid"/>
                      </a:ln>
                      <a:solidFill>
                        <a:schemeClr val="bg1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endParaRPr>
                  </a:p>
                </p:txBody>
              </p:sp>
            </p:grpSp>
            <p:grpSp>
              <p:nvGrpSpPr>
                <p:cNvPr id="198" name="Group 197">
                  <a:extLst>
                    <a:ext uri="{FF2B5EF4-FFF2-40B4-BE49-F238E27FC236}">
                      <a16:creationId xmlns:a16="http://schemas.microsoft.com/office/drawing/2014/main" id="{E01A0627-8F30-4221-B369-FB473FA3AB14}"/>
                    </a:ext>
                  </a:extLst>
                </p:cNvPr>
                <p:cNvGrpSpPr/>
                <p:nvPr/>
              </p:nvGrpSpPr>
              <p:grpSpPr>
                <a:xfrm>
                  <a:off x="4142394" y="4621597"/>
                  <a:ext cx="615152" cy="514884"/>
                  <a:chOff x="4385102" y="6316930"/>
                  <a:chExt cx="739420" cy="618897"/>
                </a:xfrm>
              </p:grpSpPr>
              <p:sp>
                <p:nvSpPr>
                  <p:cNvPr id="199" name="Rectangle: Rounded Corners 198">
                    <a:extLst>
                      <a:ext uri="{FF2B5EF4-FFF2-40B4-BE49-F238E27FC236}">
                        <a16:creationId xmlns:a16="http://schemas.microsoft.com/office/drawing/2014/main" id="{3BE6B5D2-A15C-485C-8FAF-D972C56D5583}"/>
                      </a:ext>
                    </a:extLst>
                  </p:cNvPr>
                  <p:cNvSpPr/>
                  <p:nvPr/>
                </p:nvSpPr>
                <p:spPr>
                  <a:xfrm>
                    <a:off x="4385102" y="6330042"/>
                    <a:ext cx="739420" cy="54452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46"/>
                  </a:p>
                </p:txBody>
              </p:sp>
              <p:sp>
                <p:nvSpPr>
                  <p:cNvPr id="200" name="TextBox 199">
                    <a:extLst>
                      <a:ext uri="{FF2B5EF4-FFF2-40B4-BE49-F238E27FC236}">
                        <a16:creationId xmlns:a16="http://schemas.microsoft.com/office/drawing/2014/main" id="{D46DE083-F475-438B-8E9C-7ED7CCFBCE94}"/>
                      </a:ext>
                    </a:extLst>
                  </p:cNvPr>
                  <p:cNvSpPr txBox="1"/>
                  <p:nvPr/>
                </p:nvSpPr>
                <p:spPr>
                  <a:xfrm>
                    <a:off x="4404541" y="6316930"/>
                    <a:ext cx="698399" cy="6188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h-TH" sz="2746" b="1">
                        <a:ln w="10541" cmpd="sng">
                          <a:noFill/>
                          <a:prstDash val="solid"/>
                        </a:ln>
                        <a:solidFill>
                          <a:schemeClr val="bg1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ไอย</a:t>
                    </a:r>
                    <a:endParaRPr lang="th-TH" sz="2746" dirty="0">
                      <a:ln w="10541" cmpd="sng">
                        <a:noFill/>
                        <a:prstDash val="solid"/>
                      </a:ln>
                      <a:solidFill>
                        <a:schemeClr val="bg1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endParaRPr>
                  </a:p>
                </p:txBody>
              </p:sp>
            </p:grpSp>
            <p:grpSp>
              <p:nvGrpSpPr>
                <p:cNvPr id="266" name="กลุ่ม 265">
                  <a:extLst>
                    <a:ext uri="{FF2B5EF4-FFF2-40B4-BE49-F238E27FC236}">
                      <a16:creationId xmlns:a16="http://schemas.microsoft.com/office/drawing/2014/main" id="{9751AD5D-79DD-4517-AFA5-F732C8299F4E}"/>
                    </a:ext>
                  </a:extLst>
                </p:cNvPr>
                <p:cNvGrpSpPr/>
                <p:nvPr/>
              </p:nvGrpSpPr>
              <p:grpSpPr>
                <a:xfrm>
                  <a:off x="3617430" y="4041080"/>
                  <a:ext cx="511712" cy="711862"/>
                  <a:chOff x="9563603" y="2882339"/>
                  <a:chExt cx="559168" cy="777878"/>
                </a:xfrm>
              </p:grpSpPr>
              <p:sp>
                <p:nvSpPr>
                  <p:cNvPr id="267" name="Oval 103">
                    <a:extLst>
                      <a:ext uri="{FF2B5EF4-FFF2-40B4-BE49-F238E27FC236}">
                        <a16:creationId xmlns:a16="http://schemas.microsoft.com/office/drawing/2014/main" id="{8B68C201-20EE-40A9-B2EE-AB267C940B21}"/>
                      </a:ext>
                    </a:extLst>
                  </p:cNvPr>
                  <p:cNvSpPr/>
                  <p:nvPr/>
                </p:nvSpPr>
                <p:spPr>
                  <a:xfrm>
                    <a:off x="9563603" y="2910021"/>
                    <a:ext cx="559168" cy="55916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105" dirty="0"/>
                  </a:p>
                </p:txBody>
              </p:sp>
              <p:sp>
                <p:nvSpPr>
                  <p:cNvPr id="268" name="TextBox 184">
                    <a:extLst>
                      <a:ext uri="{FF2B5EF4-FFF2-40B4-BE49-F238E27FC236}">
                        <a16:creationId xmlns:a16="http://schemas.microsoft.com/office/drawing/2014/main" id="{C33F8A33-98DB-4AFB-A399-DAAA38C7563F}"/>
                      </a:ext>
                    </a:extLst>
                  </p:cNvPr>
                  <p:cNvSpPr txBox="1"/>
                  <p:nvPr/>
                </p:nvSpPr>
                <p:spPr>
                  <a:xfrm>
                    <a:off x="9644854" y="2882339"/>
                    <a:ext cx="413903" cy="7778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h-TH" sz="4026" b="1">
                        <a:solidFill>
                          <a:srgbClr val="0070C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ไ</a:t>
                    </a:r>
                    <a:endParaRPr lang="th-TH" sz="3661" b="1" dirty="0">
                      <a:solidFill>
                        <a:srgbClr val="0070C0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endParaRPr>
                  </a:p>
                </p:txBody>
              </p:sp>
            </p:grpSp>
          </p:grpSp>
        </p:grpSp>
        <p:grpSp>
          <p:nvGrpSpPr>
            <p:cNvPr id="84" name="กลุ่ม 83">
              <a:extLst>
                <a:ext uri="{FF2B5EF4-FFF2-40B4-BE49-F238E27FC236}">
                  <a16:creationId xmlns:a16="http://schemas.microsoft.com/office/drawing/2014/main" id="{AFA53DC8-E19C-421A-96EC-A42EC2C73AF2}"/>
                </a:ext>
              </a:extLst>
            </p:cNvPr>
            <p:cNvGrpSpPr/>
            <p:nvPr/>
          </p:nvGrpSpPr>
          <p:grpSpPr>
            <a:xfrm>
              <a:off x="6060617" y="4041078"/>
              <a:ext cx="1205681" cy="1092998"/>
              <a:chOff x="6296642" y="4268787"/>
              <a:chExt cx="1317493" cy="1194359"/>
            </a:xfrm>
          </p:grpSpPr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824A8141-9D0C-43D1-B29A-2D69EFE3838D}"/>
                  </a:ext>
                </a:extLst>
              </p:cNvPr>
              <p:cNvSpPr txBox="1"/>
              <p:nvPr/>
            </p:nvSpPr>
            <p:spPr>
              <a:xfrm>
                <a:off x="6872831" y="4373348"/>
                <a:ext cx="741304" cy="593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928" b="1">
                    <a:ln w="10541" cmpd="sng">
                      <a:noFill/>
                      <a:prstDash val="solid"/>
                    </a:ln>
                    <a:solidFill>
                      <a:srgbClr val="0070C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ไม้โอ</a:t>
                </a:r>
                <a:endParaRPr lang="th-TH" sz="2928" b="1" dirty="0">
                  <a:ln w="10541" cmpd="sng">
                    <a:noFill/>
                    <a:prstDash val="solid"/>
                  </a:ln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2E284346-4DA5-492E-9F25-1AEE6F3AAB06}"/>
                  </a:ext>
                </a:extLst>
              </p:cNvPr>
              <p:cNvGrpSpPr/>
              <p:nvPr/>
            </p:nvGrpSpPr>
            <p:grpSpPr>
              <a:xfrm>
                <a:off x="6346697" y="4900510"/>
                <a:ext cx="495028" cy="562633"/>
                <a:chOff x="4385102" y="6316930"/>
                <a:chExt cx="544532" cy="618897"/>
              </a:xfrm>
            </p:grpSpPr>
            <p:sp>
              <p:nvSpPr>
                <p:cNvPr id="166" name="Rectangle: Rounded Corners 165">
                  <a:extLst>
                    <a:ext uri="{FF2B5EF4-FFF2-40B4-BE49-F238E27FC236}">
                      <a16:creationId xmlns:a16="http://schemas.microsoft.com/office/drawing/2014/main" id="{DEE4B6C4-A0F4-4C8D-824B-6520BC2879BB}"/>
                    </a:ext>
                  </a:extLst>
                </p:cNvPr>
                <p:cNvSpPr/>
                <p:nvPr/>
              </p:nvSpPr>
              <p:spPr>
                <a:xfrm>
                  <a:off x="4385102" y="6330042"/>
                  <a:ext cx="544528" cy="5445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46"/>
                </a:p>
              </p:txBody>
            </p:sp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D22E9106-FFA8-43B9-A0A9-0F0BD684863C}"/>
                    </a:ext>
                  </a:extLst>
                </p:cNvPr>
                <p:cNvSpPr txBox="1"/>
                <p:nvPr/>
              </p:nvSpPr>
              <p:spPr>
                <a:xfrm>
                  <a:off x="4412747" y="6316930"/>
                  <a:ext cx="516887" cy="6188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746" b="1">
                      <a:ln w="10541" cmpd="sng">
                        <a:noFill/>
                        <a:prstDash val="solid"/>
                      </a:ln>
                      <a:solidFill>
                        <a:schemeClr val="bg1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โอ</a:t>
                  </a:r>
                  <a:endParaRPr lang="th-TH" sz="2746" dirty="0">
                    <a:ln w="10541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9AD245B-584D-46DC-A55A-7AC60BA46075}"/>
                  </a:ext>
                </a:extLst>
              </p:cNvPr>
              <p:cNvGrpSpPr/>
              <p:nvPr/>
            </p:nvGrpSpPr>
            <p:grpSpPr>
              <a:xfrm>
                <a:off x="6906503" y="4900512"/>
                <a:ext cx="616674" cy="562634"/>
                <a:chOff x="5114272" y="6316930"/>
                <a:chExt cx="678341" cy="618898"/>
              </a:xfrm>
            </p:grpSpPr>
            <p:sp>
              <p:nvSpPr>
                <p:cNvPr id="165" name="Rectangle: Rounded Corners 164">
                  <a:extLst>
                    <a:ext uri="{FF2B5EF4-FFF2-40B4-BE49-F238E27FC236}">
                      <a16:creationId xmlns:a16="http://schemas.microsoft.com/office/drawing/2014/main" id="{0F5D6AD3-5EA6-4FB0-8CE5-E532D61D3B2A}"/>
                    </a:ext>
                  </a:extLst>
                </p:cNvPr>
                <p:cNvSpPr/>
                <p:nvPr/>
              </p:nvSpPr>
              <p:spPr>
                <a:xfrm>
                  <a:off x="5118221" y="6330042"/>
                  <a:ext cx="638483" cy="5445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46"/>
                </a:p>
              </p:txBody>
            </p:sp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595C1998-1283-449B-BD32-9B4AFD7636DC}"/>
                    </a:ext>
                  </a:extLst>
                </p:cNvPr>
                <p:cNvSpPr txBox="1"/>
                <p:nvPr/>
              </p:nvSpPr>
              <p:spPr>
                <a:xfrm>
                  <a:off x="5114272" y="6316930"/>
                  <a:ext cx="678341" cy="618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746" b="1">
                      <a:ln w="10541" cmpd="sng">
                        <a:noFill/>
                        <a:prstDash val="solid"/>
                      </a:ln>
                      <a:solidFill>
                        <a:schemeClr val="bg1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โอะ</a:t>
                  </a:r>
                  <a:endParaRPr lang="th-TH" sz="2746" dirty="0">
                    <a:ln w="10541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  <p:grpSp>
            <p:nvGrpSpPr>
              <p:cNvPr id="272" name="กลุ่ม 271">
                <a:extLst>
                  <a:ext uri="{FF2B5EF4-FFF2-40B4-BE49-F238E27FC236}">
                    <a16:creationId xmlns:a16="http://schemas.microsoft.com/office/drawing/2014/main" id="{E34CF1C5-185F-4511-AD59-51FFFDB4F7D0}"/>
                  </a:ext>
                </a:extLst>
              </p:cNvPr>
              <p:cNvGrpSpPr/>
              <p:nvPr/>
            </p:nvGrpSpPr>
            <p:grpSpPr>
              <a:xfrm>
                <a:off x="6296642" y="4268787"/>
                <a:ext cx="559168" cy="777878"/>
                <a:chOff x="9563603" y="2882339"/>
                <a:chExt cx="559168" cy="777878"/>
              </a:xfrm>
            </p:grpSpPr>
            <p:sp>
              <p:nvSpPr>
                <p:cNvPr id="273" name="Oval 103">
                  <a:extLst>
                    <a:ext uri="{FF2B5EF4-FFF2-40B4-BE49-F238E27FC236}">
                      <a16:creationId xmlns:a16="http://schemas.microsoft.com/office/drawing/2014/main" id="{DB5AC258-A36B-4014-9F01-3F10EE1B7DF9}"/>
                    </a:ext>
                  </a:extLst>
                </p:cNvPr>
                <p:cNvSpPr/>
                <p:nvPr/>
              </p:nvSpPr>
              <p:spPr>
                <a:xfrm>
                  <a:off x="9563603" y="2910021"/>
                  <a:ext cx="559168" cy="559168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05" dirty="0"/>
                </a:p>
              </p:txBody>
            </p:sp>
            <p:sp>
              <p:nvSpPr>
                <p:cNvPr id="274" name="TextBox 184">
                  <a:extLst>
                    <a:ext uri="{FF2B5EF4-FFF2-40B4-BE49-F238E27FC236}">
                      <a16:creationId xmlns:a16="http://schemas.microsoft.com/office/drawing/2014/main" id="{85534485-3A2A-4D5E-A3F7-807653D9A721}"/>
                    </a:ext>
                  </a:extLst>
                </p:cNvPr>
                <p:cNvSpPr txBox="1"/>
                <p:nvPr/>
              </p:nvSpPr>
              <p:spPr>
                <a:xfrm>
                  <a:off x="9572174" y="2882339"/>
                  <a:ext cx="544527" cy="7778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4026" b="1">
                      <a:solidFill>
                        <a:srgbClr val="0070C0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โ</a:t>
                  </a:r>
                  <a:endParaRPr lang="th-TH" sz="3661" b="1" dirty="0">
                    <a:solidFill>
                      <a:srgbClr val="0070C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p:grpSp>
        </p:grp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A46B03A7-72ED-4ED5-B5A7-09106A1214FC}"/>
                </a:ext>
              </a:extLst>
            </p:cNvPr>
            <p:cNvSpPr/>
            <p:nvPr/>
          </p:nvSpPr>
          <p:spPr>
            <a:xfrm>
              <a:off x="3708502" y="5229265"/>
              <a:ext cx="511713" cy="511714"/>
            </a:xfrm>
            <a:prstGeom prst="ellipse">
              <a:avLst/>
            </a:prstGeom>
            <a:solidFill>
              <a:schemeClr val="bg1">
                <a:lumMod val="75000"/>
                <a:alpha val="2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F5026975-2FA8-4FB5-AB7A-9FC52FBE6190}"/>
                </a:ext>
              </a:extLst>
            </p:cNvPr>
            <p:cNvSpPr txBox="1"/>
            <p:nvPr/>
          </p:nvSpPr>
          <p:spPr>
            <a:xfrm>
              <a:off x="4189115" y="5215574"/>
              <a:ext cx="889987" cy="5429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928" b="1">
                  <a:ln w="10541" cmpd="sng">
                    <a:noFill/>
                    <a:prstDash val="solid"/>
                  </a:ln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ไม้หน้า</a:t>
              </a:r>
              <a:endParaRPr lang="th-TH" sz="2928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278" name="กลุ่ม 277">
              <a:extLst>
                <a:ext uri="{FF2B5EF4-FFF2-40B4-BE49-F238E27FC236}">
                  <a16:creationId xmlns:a16="http://schemas.microsoft.com/office/drawing/2014/main" id="{9EED1E5E-6F84-410D-9CD1-02D7F77F35A6}"/>
                </a:ext>
              </a:extLst>
            </p:cNvPr>
            <p:cNvGrpSpPr/>
            <p:nvPr/>
          </p:nvGrpSpPr>
          <p:grpSpPr>
            <a:xfrm>
              <a:off x="3670982" y="5062134"/>
              <a:ext cx="511713" cy="852861"/>
              <a:chOff x="9563603" y="2758445"/>
              <a:chExt cx="559168" cy="931954"/>
            </a:xfrm>
          </p:grpSpPr>
          <p:sp>
            <p:nvSpPr>
              <p:cNvPr id="279" name="Oval 103">
                <a:extLst>
                  <a:ext uri="{FF2B5EF4-FFF2-40B4-BE49-F238E27FC236}">
                    <a16:creationId xmlns:a16="http://schemas.microsoft.com/office/drawing/2014/main" id="{EE749B8E-D806-465D-A468-263448D5C4E0}"/>
                  </a:ext>
                </a:extLst>
              </p:cNvPr>
              <p:cNvSpPr/>
              <p:nvPr/>
            </p:nvSpPr>
            <p:spPr>
              <a:xfrm>
                <a:off x="9563603" y="2910021"/>
                <a:ext cx="559168" cy="559168"/>
              </a:xfrm>
              <a:prstGeom prst="ellipse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sp>
            <p:nvSpPr>
              <p:cNvPr id="280" name="TextBox 184">
                <a:extLst>
                  <a:ext uri="{FF2B5EF4-FFF2-40B4-BE49-F238E27FC236}">
                    <a16:creationId xmlns:a16="http://schemas.microsoft.com/office/drawing/2014/main" id="{302B023F-0C41-444D-BBD0-B5B8488F2A1E}"/>
                  </a:ext>
                </a:extLst>
              </p:cNvPr>
              <p:cNvSpPr txBox="1"/>
              <p:nvPr/>
            </p:nvSpPr>
            <p:spPr>
              <a:xfrm>
                <a:off x="9570366" y="2758445"/>
                <a:ext cx="544528" cy="931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4942" b="1">
                    <a:solidFill>
                      <a:srgbClr val="0070C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</a:t>
                </a:r>
                <a:endParaRPr lang="th-TH" sz="4393" b="1" dirty="0"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9CFFBB7-421D-4772-9716-C02D11335CC6}"/>
              </a:ext>
            </a:extLst>
          </p:cNvPr>
          <p:cNvGrpSpPr/>
          <p:nvPr/>
        </p:nvGrpSpPr>
        <p:grpSpPr>
          <a:xfrm>
            <a:off x="8517280" y="351037"/>
            <a:ext cx="3028902" cy="4312022"/>
            <a:chOff x="8442849" y="351037"/>
            <a:chExt cx="3028902" cy="4312022"/>
          </a:xfrm>
        </p:grpSpPr>
        <p:sp>
          <p:nvSpPr>
            <p:cNvPr id="428" name="Rectangle: Rounded Corners 132">
              <a:extLst>
                <a:ext uri="{FF2B5EF4-FFF2-40B4-BE49-F238E27FC236}">
                  <a16:creationId xmlns:a16="http://schemas.microsoft.com/office/drawing/2014/main" id="{FC860788-F3BA-4A4B-8605-E53C457DF827}"/>
                </a:ext>
              </a:extLst>
            </p:cNvPr>
            <p:cNvSpPr/>
            <p:nvPr/>
          </p:nvSpPr>
          <p:spPr>
            <a:xfrm>
              <a:off x="8539652" y="351037"/>
              <a:ext cx="2932099" cy="4312022"/>
            </a:xfrm>
            <a:prstGeom prst="roundRect">
              <a:avLst>
                <a:gd name="adj" fmla="val 3746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434" name="TextBox 114">
              <a:extLst>
                <a:ext uri="{FF2B5EF4-FFF2-40B4-BE49-F238E27FC236}">
                  <a16:creationId xmlns:a16="http://schemas.microsoft.com/office/drawing/2014/main" id="{BD19F21C-2D31-4662-BE8A-FC34AB467A2A}"/>
                </a:ext>
              </a:extLst>
            </p:cNvPr>
            <p:cNvSpPr txBox="1"/>
            <p:nvPr/>
          </p:nvSpPr>
          <p:spPr>
            <a:xfrm>
              <a:off x="9187707" y="530675"/>
              <a:ext cx="1250283" cy="542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928" b="1" dirty="0">
                  <a:ln w="10541" cmpd="sng">
                    <a:noFill/>
                    <a:prstDash val="solid"/>
                  </a:ln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วิสรรชนีย์</a:t>
              </a:r>
              <a:endParaRPr lang="th-TH" sz="3111" dirty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435" name="Group 8">
              <a:extLst>
                <a:ext uri="{FF2B5EF4-FFF2-40B4-BE49-F238E27FC236}">
                  <a16:creationId xmlns:a16="http://schemas.microsoft.com/office/drawing/2014/main" id="{D559A990-DE86-4000-8602-219933975A6E}"/>
                </a:ext>
              </a:extLst>
            </p:cNvPr>
            <p:cNvGrpSpPr/>
            <p:nvPr/>
          </p:nvGrpSpPr>
          <p:grpSpPr>
            <a:xfrm>
              <a:off x="8658289" y="2714668"/>
              <a:ext cx="507125" cy="514884"/>
              <a:chOff x="4375150" y="3136153"/>
              <a:chExt cx="554154" cy="618897"/>
            </a:xfrm>
          </p:grpSpPr>
          <p:sp>
            <p:nvSpPr>
              <p:cNvPr id="436" name="Rectangle: Rounded Corners 145">
                <a:extLst>
                  <a:ext uri="{FF2B5EF4-FFF2-40B4-BE49-F238E27FC236}">
                    <a16:creationId xmlns:a16="http://schemas.microsoft.com/office/drawing/2014/main" id="{2CEA8D90-DBE0-4719-AE6F-4109C52E0A6D}"/>
                  </a:ext>
                </a:extLst>
              </p:cNvPr>
              <p:cNvSpPr/>
              <p:nvPr/>
            </p:nvSpPr>
            <p:spPr>
              <a:xfrm>
                <a:off x="4375150" y="3149264"/>
                <a:ext cx="544528" cy="544529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46"/>
              </a:p>
            </p:txBody>
          </p:sp>
          <p:sp>
            <p:nvSpPr>
              <p:cNvPr id="437" name="TextBox 146">
                <a:extLst>
                  <a:ext uri="{FF2B5EF4-FFF2-40B4-BE49-F238E27FC236}">
                    <a16:creationId xmlns:a16="http://schemas.microsoft.com/office/drawing/2014/main" id="{93C40F3D-3B2D-432F-A7DD-2E798BB7B37A}"/>
                  </a:ext>
                </a:extLst>
              </p:cNvPr>
              <p:cNvSpPr txBox="1"/>
              <p:nvPr/>
            </p:nvSpPr>
            <p:spPr>
              <a:xfrm>
                <a:off x="4412418" y="3136153"/>
                <a:ext cx="516886" cy="618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746" b="1" dirty="0">
                    <a:ln w="10541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อา</a:t>
                </a:r>
                <a:endParaRPr lang="th-TH" sz="2746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grpSp>
          <p:nvGrpSpPr>
            <p:cNvPr id="438" name="Group 10">
              <a:extLst>
                <a:ext uri="{FF2B5EF4-FFF2-40B4-BE49-F238E27FC236}">
                  <a16:creationId xmlns:a16="http://schemas.microsoft.com/office/drawing/2014/main" id="{36DC8819-52FD-4BCC-A365-1378D8A7CDEC}"/>
                </a:ext>
              </a:extLst>
            </p:cNvPr>
            <p:cNvGrpSpPr/>
            <p:nvPr/>
          </p:nvGrpSpPr>
          <p:grpSpPr>
            <a:xfrm>
              <a:off x="9201485" y="2714670"/>
              <a:ext cx="1717831" cy="514884"/>
              <a:chOff x="5108268" y="3136155"/>
              <a:chExt cx="1877138" cy="618897"/>
            </a:xfrm>
          </p:grpSpPr>
          <p:sp>
            <p:nvSpPr>
              <p:cNvPr id="439" name="Rectangle: Rounded Corners 144">
                <a:extLst>
                  <a:ext uri="{FF2B5EF4-FFF2-40B4-BE49-F238E27FC236}">
                    <a16:creationId xmlns:a16="http://schemas.microsoft.com/office/drawing/2014/main" id="{B9C6CC07-48E2-4E86-A2F1-1D0B3D5499FA}"/>
                  </a:ext>
                </a:extLst>
              </p:cNvPr>
              <p:cNvSpPr/>
              <p:nvPr/>
            </p:nvSpPr>
            <p:spPr>
              <a:xfrm>
                <a:off x="5108268" y="3149263"/>
                <a:ext cx="1634257" cy="544529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46"/>
              </a:p>
            </p:txBody>
          </p:sp>
          <p:sp>
            <p:nvSpPr>
              <p:cNvPr id="440" name="TextBox 147">
                <a:extLst>
                  <a:ext uri="{FF2B5EF4-FFF2-40B4-BE49-F238E27FC236}">
                    <a16:creationId xmlns:a16="http://schemas.microsoft.com/office/drawing/2014/main" id="{9C2222FC-8172-481C-A1E2-784E779505E3}"/>
                  </a:ext>
                </a:extLst>
              </p:cNvPr>
              <p:cNvSpPr txBox="1"/>
              <p:nvPr/>
            </p:nvSpPr>
            <p:spPr>
              <a:xfrm>
                <a:off x="5182576" y="3136155"/>
                <a:ext cx="1802830" cy="618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746" b="1" dirty="0">
                    <a:ln w="10541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อำ เอา เอาะ</a:t>
                </a:r>
                <a:endParaRPr lang="th-TH" sz="2746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grpSp>
          <p:nvGrpSpPr>
            <p:cNvPr id="441" name="Group 5">
              <a:extLst>
                <a:ext uri="{FF2B5EF4-FFF2-40B4-BE49-F238E27FC236}">
                  <a16:creationId xmlns:a16="http://schemas.microsoft.com/office/drawing/2014/main" id="{2F6BC87A-7F29-447F-B4FF-FE4EB0136B96}"/>
                </a:ext>
              </a:extLst>
            </p:cNvPr>
            <p:cNvGrpSpPr/>
            <p:nvPr/>
          </p:nvGrpSpPr>
          <p:grpSpPr>
            <a:xfrm>
              <a:off x="8658288" y="1073343"/>
              <a:ext cx="616952" cy="519470"/>
              <a:chOff x="4375150" y="1261469"/>
              <a:chExt cx="674167" cy="624410"/>
            </a:xfrm>
          </p:grpSpPr>
          <p:sp>
            <p:nvSpPr>
              <p:cNvPr id="442" name="Rectangle: Rounded Corners 138">
                <a:extLst>
                  <a:ext uri="{FF2B5EF4-FFF2-40B4-BE49-F238E27FC236}">
                    <a16:creationId xmlns:a16="http://schemas.microsoft.com/office/drawing/2014/main" id="{B4A9B224-1E72-4118-B48C-CEEF1458103B}"/>
                  </a:ext>
                </a:extLst>
              </p:cNvPr>
              <p:cNvSpPr/>
              <p:nvPr/>
            </p:nvSpPr>
            <p:spPr>
              <a:xfrm>
                <a:off x="4375150" y="1261469"/>
                <a:ext cx="544528" cy="544528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46"/>
              </a:p>
            </p:txBody>
          </p:sp>
          <p:sp>
            <p:nvSpPr>
              <p:cNvPr id="443" name="TextBox 142">
                <a:extLst>
                  <a:ext uri="{FF2B5EF4-FFF2-40B4-BE49-F238E27FC236}">
                    <a16:creationId xmlns:a16="http://schemas.microsoft.com/office/drawing/2014/main" id="{E523D117-6C6C-4D84-AC2A-E78D1C5CEAF7}"/>
                  </a:ext>
                </a:extLst>
              </p:cNvPr>
              <p:cNvSpPr txBox="1"/>
              <p:nvPr/>
            </p:nvSpPr>
            <p:spPr>
              <a:xfrm>
                <a:off x="4402792" y="1266981"/>
                <a:ext cx="646525" cy="61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746" b="1" dirty="0" err="1">
                    <a:ln w="10541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อะ</a:t>
                </a:r>
                <a:endParaRPr lang="th-TH" sz="2746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grpSp>
          <p:nvGrpSpPr>
            <p:cNvPr id="444" name="Group 7">
              <a:extLst>
                <a:ext uri="{FF2B5EF4-FFF2-40B4-BE49-F238E27FC236}">
                  <a16:creationId xmlns:a16="http://schemas.microsoft.com/office/drawing/2014/main" id="{E5C89A15-649D-4439-A62C-8B9472F868B2}"/>
                </a:ext>
              </a:extLst>
            </p:cNvPr>
            <p:cNvGrpSpPr/>
            <p:nvPr/>
          </p:nvGrpSpPr>
          <p:grpSpPr>
            <a:xfrm>
              <a:off x="8442849" y="1554838"/>
              <a:ext cx="2932099" cy="514885"/>
              <a:chOff x="3670553" y="1888812"/>
              <a:chExt cx="3204010" cy="618897"/>
            </a:xfrm>
          </p:grpSpPr>
          <p:sp>
            <p:nvSpPr>
              <p:cNvPr id="445" name="Rectangle: Rounded Corners 137">
                <a:extLst>
                  <a:ext uri="{FF2B5EF4-FFF2-40B4-BE49-F238E27FC236}">
                    <a16:creationId xmlns:a16="http://schemas.microsoft.com/office/drawing/2014/main" id="{39AA3188-AF18-4586-A1E2-AEBC771148DF}"/>
                  </a:ext>
                </a:extLst>
              </p:cNvPr>
              <p:cNvSpPr/>
              <p:nvPr/>
            </p:nvSpPr>
            <p:spPr>
              <a:xfrm>
                <a:off x="3894022" y="1895601"/>
                <a:ext cx="2738748" cy="542092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46" dirty="0"/>
              </a:p>
            </p:txBody>
          </p:sp>
          <p:sp>
            <p:nvSpPr>
              <p:cNvPr id="446" name="TextBox 143">
                <a:extLst>
                  <a:ext uri="{FF2B5EF4-FFF2-40B4-BE49-F238E27FC236}">
                    <a16:creationId xmlns:a16="http://schemas.microsoft.com/office/drawing/2014/main" id="{53512E0E-8DA4-42F1-9A58-7E874DFB8EAD}"/>
                  </a:ext>
                </a:extLst>
              </p:cNvPr>
              <p:cNvSpPr txBox="1"/>
              <p:nvPr/>
            </p:nvSpPr>
            <p:spPr>
              <a:xfrm>
                <a:off x="3670553" y="1888812"/>
                <a:ext cx="3204010" cy="618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746" b="1" dirty="0">
                    <a:ln w="10541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เอะ แอะ โอะ เอาะ เออะ</a:t>
                </a:r>
                <a:endParaRPr lang="th-TH" sz="2746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grpSp>
          <p:nvGrpSpPr>
            <p:cNvPr id="450" name="Group 210">
              <a:extLst>
                <a:ext uri="{FF2B5EF4-FFF2-40B4-BE49-F238E27FC236}">
                  <a16:creationId xmlns:a16="http://schemas.microsoft.com/office/drawing/2014/main" id="{5703CB69-80F9-4791-9513-D58AAA7A7186}"/>
                </a:ext>
              </a:extLst>
            </p:cNvPr>
            <p:cNvGrpSpPr/>
            <p:nvPr/>
          </p:nvGrpSpPr>
          <p:grpSpPr>
            <a:xfrm>
              <a:off x="8660162" y="4071160"/>
              <a:ext cx="502675" cy="522994"/>
              <a:chOff x="10960100" y="2903112"/>
              <a:chExt cx="549292" cy="628645"/>
            </a:xfrm>
          </p:grpSpPr>
          <p:sp>
            <p:nvSpPr>
              <p:cNvPr id="451" name="Rectangle: Rounded Corners 211">
                <a:extLst>
                  <a:ext uri="{FF2B5EF4-FFF2-40B4-BE49-F238E27FC236}">
                    <a16:creationId xmlns:a16="http://schemas.microsoft.com/office/drawing/2014/main" id="{583DAE88-ACFE-4A4D-9903-077090BF6E5F}"/>
                  </a:ext>
                </a:extLst>
              </p:cNvPr>
              <p:cNvSpPr/>
              <p:nvPr/>
            </p:nvSpPr>
            <p:spPr>
              <a:xfrm>
                <a:off x="10960100" y="2903112"/>
                <a:ext cx="544528" cy="544528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46" dirty="0"/>
              </a:p>
            </p:txBody>
          </p:sp>
          <p:sp>
            <p:nvSpPr>
              <p:cNvPr id="452" name="TextBox 212">
                <a:extLst>
                  <a:ext uri="{FF2B5EF4-FFF2-40B4-BE49-F238E27FC236}">
                    <a16:creationId xmlns:a16="http://schemas.microsoft.com/office/drawing/2014/main" id="{6B27ED9F-9353-4A12-8077-F730FF6DFBD3}"/>
                  </a:ext>
                </a:extLst>
              </p:cNvPr>
              <p:cNvSpPr txBox="1"/>
              <p:nvPr/>
            </p:nvSpPr>
            <p:spPr>
              <a:xfrm>
                <a:off x="10992506" y="2912860"/>
                <a:ext cx="516886" cy="618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746" b="1" dirty="0" err="1">
                    <a:ln w="10541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อัว</a:t>
                </a:r>
                <a:endParaRPr lang="th-TH" sz="2746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8BC775F-30C5-4446-8FAD-045171FEFE09}"/>
                </a:ext>
              </a:extLst>
            </p:cNvPr>
            <p:cNvGrpSpPr/>
            <p:nvPr/>
          </p:nvGrpSpPr>
          <p:grpSpPr>
            <a:xfrm>
              <a:off x="8665085" y="466070"/>
              <a:ext cx="542618" cy="535114"/>
              <a:chOff x="8665085" y="466070"/>
              <a:chExt cx="542618" cy="535114"/>
            </a:xfrm>
          </p:grpSpPr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6EE29015-9621-408B-9A5E-D28F653A8B24}"/>
                  </a:ext>
                </a:extLst>
              </p:cNvPr>
              <p:cNvSpPr/>
              <p:nvPr/>
            </p:nvSpPr>
            <p:spPr>
              <a:xfrm>
                <a:off x="8695990" y="489470"/>
                <a:ext cx="511713" cy="511714"/>
              </a:xfrm>
              <a:prstGeom prst="ellipse">
                <a:avLst/>
              </a:prstGeom>
              <a:solidFill>
                <a:schemeClr val="bg1">
                  <a:lumMod val="75000"/>
                  <a:alpha val="2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DEF0882B-88CC-4CB7-B668-796C06B57227}"/>
                  </a:ext>
                </a:extLst>
              </p:cNvPr>
              <p:cNvGrpSpPr/>
              <p:nvPr/>
            </p:nvGrpSpPr>
            <p:grpSpPr>
              <a:xfrm>
                <a:off x="8665085" y="466070"/>
                <a:ext cx="505576" cy="511713"/>
                <a:chOff x="8665085" y="519854"/>
                <a:chExt cx="505576" cy="511713"/>
              </a:xfrm>
            </p:grpSpPr>
            <p:sp>
              <p:nvSpPr>
                <p:cNvPr id="432" name="Oval 25">
                  <a:extLst>
                    <a:ext uri="{FF2B5EF4-FFF2-40B4-BE49-F238E27FC236}">
                      <a16:creationId xmlns:a16="http://schemas.microsoft.com/office/drawing/2014/main" id="{71C6EEFA-C0AC-4337-9D53-29A859F580E7}"/>
                    </a:ext>
                  </a:extLst>
                </p:cNvPr>
                <p:cNvSpPr/>
                <p:nvPr/>
              </p:nvSpPr>
              <p:spPr>
                <a:xfrm>
                  <a:off x="8665085" y="519854"/>
                  <a:ext cx="505576" cy="511713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05" dirty="0"/>
                </a:p>
              </p:txBody>
            </p:sp>
            <p:pic>
              <p:nvPicPr>
                <p:cNvPr id="433" name="Picture 6">
                  <a:extLst>
                    <a:ext uri="{FF2B5EF4-FFF2-40B4-BE49-F238E27FC236}">
                      <a16:creationId xmlns:a16="http://schemas.microsoft.com/office/drawing/2014/main" id="{725F9744-D677-4C3C-B79C-F5E9656CCA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18431" y="659906"/>
                  <a:ext cx="208735" cy="26469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3C09713-3A67-4064-8921-B580F51D47BA}"/>
                </a:ext>
              </a:extLst>
            </p:cNvPr>
            <p:cNvGrpSpPr/>
            <p:nvPr/>
          </p:nvGrpSpPr>
          <p:grpSpPr>
            <a:xfrm>
              <a:off x="8665085" y="2163098"/>
              <a:ext cx="1541327" cy="553727"/>
              <a:chOff x="8665085" y="2163098"/>
              <a:chExt cx="1541327" cy="553727"/>
            </a:xfrm>
          </p:grpSpPr>
          <p:sp>
            <p:nvSpPr>
              <p:cNvPr id="431" name="TextBox 115">
                <a:extLst>
                  <a:ext uri="{FF2B5EF4-FFF2-40B4-BE49-F238E27FC236}">
                    <a16:creationId xmlns:a16="http://schemas.microsoft.com/office/drawing/2014/main" id="{5B8C7357-9B52-43D9-8964-7E78865F06B4}"/>
                  </a:ext>
                </a:extLst>
              </p:cNvPr>
              <p:cNvSpPr txBox="1"/>
              <p:nvPr/>
            </p:nvSpPr>
            <p:spPr>
              <a:xfrm>
                <a:off x="9197803" y="2173919"/>
                <a:ext cx="1008609" cy="542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928" b="1" dirty="0">
                    <a:ln w="10541" cmpd="sng">
                      <a:noFill/>
                      <a:prstDash val="solid"/>
                    </a:ln>
                    <a:solidFill>
                      <a:srgbClr val="0070C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ลากข้าง</a:t>
                </a:r>
                <a:endParaRPr lang="th-TH" sz="3111" dirty="0">
                  <a:ln w="10541" cmpd="sng">
                    <a:noFill/>
                    <a:prstDash val="solid"/>
                  </a:ln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F21540DD-FE25-444C-8FE3-A6D0476748B1}"/>
                  </a:ext>
                </a:extLst>
              </p:cNvPr>
              <p:cNvSpPr/>
              <p:nvPr/>
            </p:nvSpPr>
            <p:spPr>
              <a:xfrm>
                <a:off x="8706305" y="2183747"/>
                <a:ext cx="511713" cy="511714"/>
              </a:xfrm>
              <a:prstGeom prst="ellipse">
                <a:avLst/>
              </a:prstGeom>
              <a:solidFill>
                <a:schemeClr val="bg1">
                  <a:lumMod val="75000"/>
                  <a:alpha val="2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sp>
            <p:nvSpPr>
              <p:cNvPr id="429" name="Oval 98">
                <a:extLst>
                  <a:ext uri="{FF2B5EF4-FFF2-40B4-BE49-F238E27FC236}">
                    <a16:creationId xmlns:a16="http://schemas.microsoft.com/office/drawing/2014/main" id="{25C0ED4E-9C7D-43C8-BC92-3B164ADA979B}"/>
                  </a:ext>
                </a:extLst>
              </p:cNvPr>
              <p:cNvSpPr/>
              <p:nvPr/>
            </p:nvSpPr>
            <p:spPr>
              <a:xfrm>
                <a:off x="8665085" y="2163098"/>
                <a:ext cx="505576" cy="511713"/>
              </a:xfrm>
              <a:prstGeom prst="ellipse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pic>
            <p:nvPicPr>
              <p:cNvPr id="430" name="Picture 9">
                <a:extLst>
                  <a:ext uri="{FF2B5EF4-FFF2-40B4-BE49-F238E27FC236}">
                    <a16:creationId xmlns:a16="http://schemas.microsoft.com/office/drawing/2014/main" id="{3CB68E33-D55C-4EE9-9EA9-DA02E3363B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09860" y="2277248"/>
                <a:ext cx="205136" cy="264692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A1FFAA4-C9FB-4C46-ADCB-B7B5C03EB943}"/>
                </a:ext>
              </a:extLst>
            </p:cNvPr>
            <p:cNvGrpSpPr/>
            <p:nvPr/>
          </p:nvGrpSpPr>
          <p:grpSpPr>
            <a:xfrm>
              <a:off x="8658948" y="3459837"/>
              <a:ext cx="1991019" cy="556757"/>
              <a:chOff x="8658948" y="3459837"/>
              <a:chExt cx="1991019" cy="556757"/>
            </a:xfrm>
          </p:grpSpPr>
          <p:sp>
            <p:nvSpPr>
              <p:cNvPr id="449" name="TextBox 206">
                <a:extLst>
                  <a:ext uri="{FF2B5EF4-FFF2-40B4-BE49-F238E27FC236}">
                    <a16:creationId xmlns:a16="http://schemas.microsoft.com/office/drawing/2014/main" id="{D78349AF-3158-4758-9936-D84AAE9E7D8E}"/>
                  </a:ext>
                </a:extLst>
              </p:cNvPr>
              <p:cNvSpPr txBox="1"/>
              <p:nvPr/>
            </p:nvSpPr>
            <p:spPr>
              <a:xfrm>
                <a:off x="9187707" y="3473688"/>
                <a:ext cx="1462260" cy="542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928" b="1" dirty="0">
                    <a:ln w="10541" cmpd="sng">
                      <a:noFill/>
                      <a:prstDash val="solid"/>
                    </a:ln>
                    <a:solidFill>
                      <a:srgbClr val="0070C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ไม้หันอากาศ</a:t>
                </a:r>
                <a:endParaRPr lang="th-TH" sz="3111" dirty="0">
                  <a:ln w="10541" cmpd="sng">
                    <a:noFill/>
                    <a:prstDash val="solid"/>
                  </a:ln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5DCC5B45-91C0-4ADC-B7D8-36F9BD312FAD}"/>
                  </a:ext>
                </a:extLst>
              </p:cNvPr>
              <p:cNvSpPr/>
              <p:nvPr/>
            </p:nvSpPr>
            <p:spPr>
              <a:xfrm>
                <a:off x="8701040" y="3483356"/>
                <a:ext cx="511713" cy="511714"/>
              </a:xfrm>
              <a:prstGeom prst="ellipse">
                <a:avLst/>
              </a:prstGeom>
              <a:solidFill>
                <a:schemeClr val="bg1">
                  <a:lumMod val="75000"/>
                  <a:alpha val="2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sp>
            <p:nvSpPr>
              <p:cNvPr id="447" name="Oval 204">
                <a:extLst>
                  <a:ext uri="{FF2B5EF4-FFF2-40B4-BE49-F238E27FC236}">
                    <a16:creationId xmlns:a16="http://schemas.microsoft.com/office/drawing/2014/main" id="{3BC36ED3-EA36-48C4-8864-B00E0DF9CD77}"/>
                  </a:ext>
                </a:extLst>
              </p:cNvPr>
              <p:cNvSpPr/>
              <p:nvPr/>
            </p:nvSpPr>
            <p:spPr>
              <a:xfrm>
                <a:off x="8658948" y="3459837"/>
                <a:ext cx="511714" cy="511713"/>
              </a:xfrm>
              <a:prstGeom prst="ellipse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pic>
            <p:nvPicPr>
              <p:cNvPr id="448" name="Picture 205">
                <a:extLst>
                  <a:ext uri="{FF2B5EF4-FFF2-40B4-BE49-F238E27FC236}">
                    <a16:creationId xmlns:a16="http://schemas.microsoft.com/office/drawing/2014/main" id="{2FB136A9-0F99-4F8D-BC2B-70E7D0F7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10110" y="3647062"/>
                <a:ext cx="226435" cy="125635"/>
              </a:xfrm>
              <a:prstGeom prst="rect">
                <a:avLst/>
              </a:prstGeom>
            </p:spPr>
          </p:pic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F89CF6D-3D84-40CC-9475-75331959EBFC}"/>
              </a:ext>
            </a:extLst>
          </p:cNvPr>
          <p:cNvGrpSpPr/>
          <p:nvPr/>
        </p:nvGrpSpPr>
        <p:grpSpPr>
          <a:xfrm>
            <a:off x="8634849" y="4745218"/>
            <a:ext cx="2932099" cy="1582108"/>
            <a:chOff x="8560418" y="4745218"/>
            <a:chExt cx="2932099" cy="1582108"/>
          </a:xfrm>
        </p:grpSpPr>
        <p:sp>
          <p:nvSpPr>
            <p:cNvPr id="240" name="Rectangle: Rounded Corners 132">
              <a:extLst>
                <a:ext uri="{FF2B5EF4-FFF2-40B4-BE49-F238E27FC236}">
                  <a16:creationId xmlns:a16="http://schemas.microsoft.com/office/drawing/2014/main" id="{85A191FB-2DA8-4860-8009-65FBF91875F9}"/>
                </a:ext>
              </a:extLst>
            </p:cNvPr>
            <p:cNvSpPr/>
            <p:nvPr/>
          </p:nvSpPr>
          <p:spPr>
            <a:xfrm>
              <a:off x="8560418" y="4745218"/>
              <a:ext cx="2932099" cy="1582108"/>
            </a:xfrm>
            <a:prstGeom prst="roundRect">
              <a:avLst>
                <a:gd name="adj" fmla="val 798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grpSp>
          <p:nvGrpSpPr>
            <p:cNvPr id="223" name="Group 194">
              <a:extLst>
                <a:ext uri="{FF2B5EF4-FFF2-40B4-BE49-F238E27FC236}">
                  <a16:creationId xmlns:a16="http://schemas.microsoft.com/office/drawing/2014/main" id="{4B9D55AD-9C55-4F92-817A-CBB63DCF32D9}"/>
                </a:ext>
              </a:extLst>
            </p:cNvPr>
            <p:cNvGrpSpPr/>
            <p:nvPr/>
          </p:nvGrpSpPr>
          <p:grpSpPr>
            <a:xfrm>
              <a:off x="8672037" y="5788383"/>
              <a:ext cx="645130" cy="525677"/>
              <a:chOff x="4351397" y="6330042"/>
              <a:chExt cx="704957" cy="631870"/>
            </a:xfrm>
          </p:grpSpPr>
          <p:sp>
            <p:nvSpPr>
              <p:cNvPr id="224" name="Rectangle: Rounded Corners 195">
                <a:extLst>
                  <a:ext uri="{FF2B5EF4-FFF2-40B4-BE49-F238E27FC236}">
                    <a16:creationId xmlns:a16="http://schemas.microsoft.com/office/drawing/2014/main" id="{875AE9DF-09F8-486B-85A3-799FC8CCECC4}"/>
                  </a:ext>
                </a:extLst>
              </p:cNvPr>
              <p:cNvSpPr/>
              <p:nvPr/>
            </p:nvSpPr>
            <p:spPr>
              <a:xfrm>
                <a:off x="4351397" y="6330042"/>
                <a:ext cx="704957" cy="544528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46" dirty="0"/>
              </a:p>
            </p:txBody>
          </p:sp>
          <p:sp>
            <p:nvSpPr>
              <p:cNvPr id="225" name="TextBox 196">
                <a:extLst>
                  <a:ext uri="{FF2B5EF4-FFF2-40B4-BE49-F238E27FC236}">
                    <a16:creationId xmlns:a16="http://schemas.microsoft.com/office/drawing/2014/main" id="{A365A785-A6A1-4EB0-9846-674BE5722247}"/>
                  </a:ext>
                </a:extLst>
              </p:cNvPr>
              <p:cNvSpPr txBox="1"/>
              <p:nvPr/>
            </p:nvSpPr>
            <p:spPr>
              <a:xfrm>
                <a:off x="4351397" y="6343014"/>
                <a:ext cx="676900" cy="61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746" b="1" dirty="0">
                    <a:ln w="10541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ฤทธิ์</a:t>
                </a:r>
                <a:endParaRPr lang="th-TH" sz="2746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227" name="Rectangle: Rounded Corners 195">
              <a:extLst>
                <a:ext uri="{FF2B5EF4-FFF2-40B4-BE49-F238E27FC236}">
                  <a16:creationId xmlns:a16="http://schemas.microsoft.com/office/drawing/2014/main" id="{DAF808F4-15F1-48F3-80A7-842050709048}"/>
                </a:ext>
              </a:extLst>
            </p:cNvPr>
            <p:cNvSpPr/>
            <p:nvPr/>
          </p:nvSpPr>
          <p:spPr>
            <a:xfrm>
              <a:off x="9376637" y="5788387"/>
              <a:ext cx="678500" cy="453013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46" dirty="0"/>
            </a:p>
          </p:txBody>
        </p:sp>
        <p:grpSp>
          <p:nvGrpSpPr>
            <p:cNvPr id="229" name="Group 194">
              <a:extLst>
                <a:ext uri="{FF2B5EF4-FFF2-40B4-BE49-F238E27FC236}">
                  <a16:creationId xmlns:a16="http://schemas.microsoft.com/office/drawing/2014/main" id="{CD7EB9AD-0A9B-4A11-9372-E3B5E7E9EABA}"/>
                </a:ext>
              </a:extLst>
            </p:cNvPr>
            <p:cNvGrpSpPr/>
            <p:nvPr/>
          </p:nvGrpSpPr>
          <p:grpSpPr>
            <a:xfrm>
              <a:off x="9966281" y="5765405"/>
              <a:ext cx="1139747" cy="507831"/>
              <a:chOff x="4242678" y="6297096"/>
              <a:chExt cx="1245444" cy="610419"/>
            </a:xfrm>
          </p:grpSpPr>
          <p:sp>
            <p:nvSpPr>
              <p:cNvPr id="230" name="Rectangle: Rounded Corners 195">
                <a:extLst>
                  <a:ext uri="{FF2B5EF4-FFF2-40B4-BE49-F238E27FC236}">
                    <a16:creationId xmlns:a16="http://schemas.microsoft.com/office/drawing/2014/main" id="{BD03EA4A-521F-4FC7-8E14-563F7947061B}"/>
                  </a:ext>
                </a:extLst>
              </p:cNvPr>
              <p:cNvSpPr/>
              <p:nvPr/>
            </p:nvSpPr>
            <p:spPr>
              <a:xfrm>
                <a:off x="4482507" y="6330042"/>
                <a:ext cx="1005615" cy="544528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46" dirty="0"/>
              </a:p>
            </p:txBody>
          </p:sp>
          <p:sp>
            <p:nvSpPr>
              <p:cNvPr id="231" name="TextBox 196">
                <a:extLst>
                  <a:ext uri="{FF2B5EF4-FFF2-40B4-BE49-F238E27FC236}">
                    <a16:creationId xmlns:a16="http://schemas.microsoft.com/office/drawing/2014/main" id="{B82EEC92-E649-41EA-BAB4-34E7080C5382}"/>
                  </a:ext>
                </a:extLst>
              </p:cNvPr>
              <p:cNvSpPr txBox="1"/>
              <p:nvPr/>
            </p:nvSpPr>
            <p:spPr>
              <a:xfrm>
                <a:off x="4242678" y="6297096"/>
                <a:ext cx="969473" cy="610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700" b="1" dirty="0">
                    <a:ln w="10541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ฦ</a:t>
                </a:r>
                <a:endParaRPr lang="th-TH" sz="2700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CD302D4-F50F-40B0-A338-145FD18FB166}"/>
                </a:ext>
              </a:extLst>
            </p:cNvPr>
            <p:cNvGrpSpPr/>
            <p:nvPr/>
          </p:nvGrpSpPr>
          <p:grpSpPr>
            <a:xfrm>
              <a:off x="9319410" y="5779667"/>
              <a:ext cx="765880" cy="524335"/>
              <a:chOff x="9321385" y="5767885"/>
              <a:chExt cx="765880" cy="524335"/>
            </a:xfrm>
          </p:grpSpPr>
          <p:sp>
            <p:nvSpPr>
              <p:cNvPr id="192" name="TextBox 94">
                <a:extLst>
                  <a:ext uri="{FF2B5EF4-FFF2-40B4-BE49-F238E27FC236}">
                    <a16:creationId xmlns:a16="http://schemas.microsoft.com/office/drawing/2014/main" id="{88515919-01DD-4597-BC6A-263EC6288251}"/>
                  </a:ext>
                </a:extLst>
              </p:cNvPr>
              <p:cNvSpPr txBox="1"/>
              <p:nvPr/>
            </p:nvSpPr>
            <p:spPr>
              <a:xfrm>
                <a:off x="9321385" y="5767885"/>
                <a:ext cx="49831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7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ฤ</a:t>
                </a:r>
              </a:p>
            </p:txBody>
          </p:sp>
          <p:sp>
            <p:nvSpPr>
              <p:cNvPr id="201" name="TextBox 95">
                <a:extLst>
                  <a:ext uri="{FF2B5EF4-FFF2-40B4-BE49-F238E27FC236}">
                    <a16:creationId xmlns:a16="http://schemas.microsoft.com/office/drawing/2014/main" id="{D5D77EB7-6D74-4944-9E0A-F8283E815E7A}"/>
                  </a:ext>
                </a:extLst>
              </p:cNvPr>
              <p:cNvSpPr txBox="1"/>
              <p:nvPr/>
            </p:nvSpPr>
            <p:spPr>
              <a:xfrm>
                <a:off x="9453173" y="5773756"/>
                <a:ext cx="515083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7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ๅ</a:t>
                </a:r>
              </a:p>
            </p:txBody>
          </p:sp>
          <p:sp>
            <p:nvSpPr>
              <p:cNvPr id="202" name="TextBox 95">
                <a:extLst>
                  <a:ext uri="{FF2B5EF4-FFF2-40B4-BE49-F238E27FC236}">
                    <a16:creationId xmlns:a16="http://schemas.microsoft.com/office/drawing/2014/main" id="{37CF121E-1CCC-414A-A1FF-FB82ABE05EC9}"/>
                  </a:ext>
                </a:extLst>
              </p:cNvPr>
              <p:cNvSpPr txBox="1"/>
              <p:nvPr/>
            </p:nvSpPr>
            <p:spPr>
              <a:xfrm>
                <a:off x="9572182" y="5784389"/>
                <a:ext cx="515083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700" b="1" dirty="0" err="1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ษี</a:t>
                </a:r>
                <a:endParaRPr lang="th-TH" sz="27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203" name="TextBox 95">
              <a:extLst>
                <a:ext uri="{FF2B5EF4-FFF2-40B4-BE49-F238E27FC236}">
                  <a16:creationId xmlns:a16="http://schemas.microsoft.com/office/drawing/2014/main" id="{A7BE6880-8960-47FF-8A67-6C019ADCECA4}"/>
                </a:ext>
              </a:extLst>
            </p:cNvPr>
            <p:cNvSpPr txBox="1"/>
            <p:nvPr/>
          </p:nvSpPr>
          <p:spPr>
            <a:xfrm>
              <a:off x="10363670" y="5768464"/>
              <a:ext cx="76883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7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ๅสาย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369031A-27EF-4F31-92B0-03E8EBE9B187}"/>
                </a:ext>
              </a:extLst>
            </p:cNvPr>
            <p:cNvGrpSpPr/>
            <p:nvPr/>
          </p:nvGrpSpPr>
          <p:grpSpPr>
            <a:xfrm>
              <a:off x="8658291" y="4835864"/>
              <a:ext cx="2164117" cy="880053"/>
              <a:chOff x="8658291" y="4835864"/>
              <a:chExt cx="2164117" cy="880053"/>
            </a:xfrm>
          </p:grpSpPr>
          <p:sp>
            <p:nvSpPr>
              <p:cNvPr id="220" name="TextBox 124">
                <a:extLst>
                  <a:ext uri="{FF2B5EF4-FFF2-40B4-BE49-F238E27FC236}">
                    <a16:creationId xmlns:a16="http://schemas.microsoft.com/office/drawing/2014/main" id="{25BF8872-520B-459C-B63D-8FE355D465DE}"/>
                  </a:ext>
                </a:extLst>
              </p:cNvPr>
              <p:cNvSpPr txBox="1"/>
              <p:nvPr/>
            </p:nvSpPr>
            <p:spPr>
              <a:xfrm>
                <a:off x="9542891" y="4985137"/>
                <a:ext cx="1279517" cy="542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928" b="1" dirty="0">
                    <a:ln w="10541" cmpd="sng">
                      <a:noFill/>
                      <a:prstDash val="solid"/>
                    </a:ln>
                    <a:solidFill>
                      <a:srgbClr val="0070C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รึ </a:t>
                </a:r>
                <a:r>
                  <a:rPr lang="th-TH" sz="2928" b="1" dirty="0" err="1">
                    <a:ln w="10541" cmpd="sng">
                      <a:noFill/>
                      <a:prstDash val="solid"/>
                    </a:ln>
                    <a:solidFill>
                      <a:srgbClr val="0070C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รือ</a:t>
                </a:r>
                <a:r>
                  <a:rPr lang="th-TH" sz="2928" b="1" dirty="0">
                    <a:ln w="10541" cmpd="sng">
                      <a:noFill/>
                      <a:prstDash val="solid"/>
                    </a:ln>
                    <a:solidFill>
                      <a:srgbClr val="0070C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sz="2928" b="1" dirty="0" err="1">
                    <a:ln w="10541" cmpd="sng">
                      <a:noFill/>
                      <a:prstDash val="solid"/>
                    </a:ln>
                    <a:solidFill>
                      <a:srgbClr val="0070C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ลึ</a:t>
                </a:r>
                <a:r>
                  <a:rPr lang="th-TH" sz="2928" b="1" dirty="0">
                    <a:ln w="10541" cmpd="sng">
                      <a:noFill/>
                      <a:prstDash val="solid"/>
                    </a:ln>
                    <a:solidFill>
                      <a:srgbClr val="0070C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ลือ</a:t>
                </a:r>
              </a:p>
            </p:txBody>
          </p:sp>
          <p:sp>
            <p:nvSpPr>
              <p:cNvPr id="226" name="Oval 125">
                <a:extLst>
                  <a:ext uri="{FF2B5EF4-FFF2-40B4-BE49-F238E27FC236}">
                    <a16:creationId xmlns:a16="http://schemas.microsoft.com/office/drawing/2014/main" id="{B4E3A593-E840-40AE-9481-78542BF77D95}"/>
                  </a:ext>
                </a:extLst>
              </p:cNvPr>
              <p:cNvSpPr/>
              <p:nvPr/>
            </p:nvSpPr>
            <p:spPr>
              <a:xfrm>
                <a:off x="8731778" y="4872479"/>
                <a:ext cx="839888" cy="839888"/>
              </a:xfrm>
              <a:prstGeom prst="ellipse">
                <a:avLst/>
              </a:prstGeom>
              <a:solidFill>
                <a:schemeClr val="bg1">
                  <a:lumMod val="75000"/>
                  <a:alpha val="2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E5EC0BA-7AAF-4D62-9342-650E880181B9}"/>
                  </a:ext>
                </a:extLst>
              </p:cNvPr>
              <p:cNvGrpSpPr/>
              <p:nvPr/>
            </p:nvGrpSpPr>
            <p:grpSpPr>
              <a:xfrm>
                <a:off x="8658291" y="4835864"/>
                <a:ext cx="929209" cy="880053"/>
                <a:chOff x="8658291" y="4835864"/>
                <a:chExt cx="929209" cy="880053"/>
              </a:xfrm>
            </p:grpSpPr>
            <p:grpSp>
              <p:nvGrpSpPr>
                <p:cNvPr id="53" name="กลุ่ม 52">
                  <a:extLst>
                    <a:ext uri="{FF2B5EF4-FFF2-40B4-BE49-F238E27FC236}">
                      <a16:creationId xmlns:a16="http://schemas.microsoft.com/office/drawing/2014/main" id="{E719F61C-DA49-4F0D-99E3-59289BE2049F}"/>
                    </a:ext>
                  </a:extLst>
                </p:cNvPr>
                <p:cNvGrpSpPr/>
                <p:nvPr/>
              </p:nvGrpSpPr>
              <p:grpSpPr>
                <a:xfrm>
                  <a:off x="8658291" y="4835864"/>
                  <a:ext cx="929209" cy="880052"/>
                  <a:chOff x="7388219" y="5867984"/>
                  <a:chExt cx="1015381" cy="961664"/>
                </a:xfrm>
              </p:grpSpPr>
              <p:sp>
                <p:nvSpPr>
                  <p:cNvPr id="210" name="Oval 125">
                    <a:extLst>
                      <a:ext uri="{FF2B5EF4-FFF2-40B4-BE49-F238E27FC236}">
                        <a16:creationId xmlns:a16="http://schemas.microsoft.com/office/drawing/2014/main" id="{6E585DA7-9C87-4C42-AEB6-C0CEC4C7A913}"/>
                      </a:ext>
                    </a:extLst>
                  </p:cNvPr>
                  <p:cNvSpPr/>
                  <p:nvPr/>
                </p:nvSpPr>
                <p:spPr>
                  <a:xfrm>
                    <a:off x="7418732" y="5893086"/>
                    <a:ext cx="911243" cy="911242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105" dirty="0"/>
                  </a:p>
                </p:txBody>
              </p:sp>
              <p:sp>
                <p:nvSpPr>
                  <p:cNvPr id="246" name="TextBox 94">
                    <a:extLst>
                      <a:ext uri="{FF2B5EF4-FFF2-40B4-BE49-F238E27FC236}">
                        <a16:creationId xmlns:a16="http://schemas.microsoft.com/office/drawing/2014/main" id="{1D281B02-595C-481E-8343-90770DA20A46}"/>
                      </a:ext>
                    </a:extLst>
                  </p:cNvPr>
                  <p:cNvSpPr txBox="1"/>
                  <p:nvPr/>
                </p:nvSpPr>
                <p:spPr>
                  <a:xfrm>
                    <a:off x="7388640" y="5867984"/>
                    <a:ext cx="544528" cy="6549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h-TH" sz="3295" b="1" dirty="0">
                        <a:solidFill>
                          <a:srgbClr val="0070C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ฤ</a:t>
                    </a:r>
                  </a:p>
                </p:txBody>
              </p:sp>
              <p:sp>
                <p:nvSpPr>
                  <p:cNvPr id="248" name="TextBox 94">
                    <a:extLst>
                      <a:ext uri="{FF2B5EF4-FFF2-40B4-BE49-F238E27FC236}">
                        <a16:creationId xmlns:a16="http://schemas.microsoft.com/office/drawing/2014/main" id="{33EF50E6-80C9-4A83-8024-5A2BCCB5BA02}"/>
                      </a:ext>
                    </a:extLst>
                  </p:cNvPr>
                  <p:cNvSpPr txBox="1"/>
                  <p:nvPr/>
                </p:nvSpPr>
                <p:spPr>
                  <a:xfrm>
                    <a:off x="7388219" y="6174667"/>
                    <a:ext cx="544529" cy="6549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h-TH" sz="3295" b="1" dirty="0">
                        <a:solidFill>
                          <a:srgbClr val="0070C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ฦ</a:t>
                    </a:r>
                  </a:p>
                </p:txBody>
              </p:sp>
              <p:sp>
                <p:nvSpPr>
                  <p:cNvPr id="249" name="TextBox 95">
                    <a:extLst>
                      <a:ext uri="{FF2B5EF4-FFF2-40B4-BE49-F238E27FC236}">
                        <a16:creationId xmlns:a16="http://schemas.microsoft.com/office/drawing/2014/main" id="{22B8CB32-1E37-4A09-B0D7-8323225C15BA}"/>
                      </a:ext>
                    </a:extLst>
                  </p:cNvPr>
                  <p:cNvSpPr txBox="1"/>
                  <p:nvPr/>
                </p:nvSpPr>
                <p:spPr>
                  <a:xfrm>
                    <a:off x="7827337" y="6174368"/>
                    <a:ext cx="576263" cy="6549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h-TH" sz="3295" b="1" dirty="0">
                        <a:solidFill>
                          <a:srgbClr val="0070C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a:t>ๅ</a:t>
                    </a:r>
                  </a:p>
                </p:txBody>
              </p:sp>
            </p:grpSp>
            <p:sp>
              <p:nvSpPr>
                <p:cNvPr id="179" name="TextBox 95">
                  <a:extLst>
                    <a:ext uri="{FF2B5EF4-FFF2-40B4-BE49-F238E27FC236}">
                      <a16:creationId xmlns:a16="http://schemas.microsoft.com/office/drawing/2014/main" id="{04A9385E-31F9-4D61-AE4D-68342A2C6418}"/>
                    </a:ext>
                  </a:extLst>
                </p:cNvPr>
                <p:cNvSpPr txBox="1"/>
                <p:nvPr/>
              </p:nvSpPr>
              <p:spPr>
                <a:xfrm>
                  <a:off x="9051623" y="4837095"/>
                  <a:ext cx="515083" cy="5993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3295" b="1" dirty="0">
                      <a:solidFill>
                        <a:srgbClr val="0070C0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ๅ</a:t>
                  </a:r>
                </a:p>
              </p:txBody>
            </p:sp>
            <p:sp>
              <p:nvSpPr>
                <p:cNvPr id="184" name="TextBox 94">
                  <a:extLst>
                    <a:ext uri="{FF2B5EF4-FFF2-40B4-BE49-F238E27FC236}">
                      <a16:creationId xmlns:a16="http://schemas.microsoft.com/office/drawing/2014/main" id="{0EE4A3E9-DDCD-4750-AC4B-AF8880BE24F0}"/>
                    </a:ext>
                  </a:extLst>
                </p:cNvPr>
                <p:cNvSpPr txBox="1"/>
                <p:nvPr/>
              </p:nvSpPr>
              <p:spPr>
                <a:xfrm>
                  <a:off x="8898607" y="4835864"/>
                  <a:ext cx="498315" cy="5993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3295" b="1" dirty="0">
                      <a:solidFill>
                        <a:srgbClr val="0070C0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ฤ</a:t>
                  </a:r>
                </a:p>
              </p:txBody>
            </p:sp>
            <p:sp>
              <p:nvSpPr>
                <p:cNvPr id="185" name="TextBox 94">
                  <a:extLst>
                    <a:ext uri="{FF2B5EF4-FFF2-40B4-BE49-F238E27FC236}">
                      <a16:creationId xmlns:a16="http://schemas.microsoft.com/office/drawing/2014/main" id="{991453C3-2466-4122-A3BE-1E6A704C6311}"/>
                    </a:ext>
                  </a:extLst>
                </p:cNvPr>
                <p:cNvSpPr txBox="1"/>
                <p:nvPr/>
              </p:nvSpPr>
              <p:spPr>
                <a:xfrm>
                  <a:off x="8907445" y="5116522"/>
                  <a:ext cx="498315" cy="5993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3295" b="1" dirty="0">
                      <a:solidFill>
                        <a:srgbClr val="0070C0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ฦ</a:t>
                  </a:r>
                </a:p>
              </p:txBody>
            </p:sp>
          </p:grpSp>
        </p:grpSp>
      </p:grpSp>
      <p:sp>
        <p:nvSpPr>
          <p:cNvPr id="228" name="Rectangle: Top Corners Rounded 227">
            <a:extLst>
              <a:ext uri="{FF2B5EF4-FFF2-40B4-BE49-F238E27FC236}">
                <a16:creationId xmlns:a16="http://schemas.microsoft.com/office/drawing/2014/main" id="{C7790E5F-0E94-4F51-9679-A5A814A63585}"/>
              </a:ext>
            </a:extLst>
          </p:cNvPr>
          <p:cNvSpPr/>
          <p:nvPr/>
        </p:nvSpPr>
        <p:spPr>
          <a:xfrm rot="10800000">
            <a:off x="123689" y="-5700"/>
            <a:ext cx="3421887" cy="852405"/>
          </a:xfrm>
          <a:prstGeom prst="round2SameRect">
            <a:avLst>
              <a:gd name="adj1" fmla="val 33355"/>
              <a:gd name="adj2" fmla="val 0"/>
            </a:avLst>
          </a:prstGeom>
          <a:solidFill>
            <a:srgbClr val="D0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2" name="Picture 231">
            <a:extLst>
              <a:ext uri="{FF2B5EF4-FFF2-40B4-BE49-F238E27FC236}">
                <a16:creationId xmlns:a16="http://schemas.microsoft.com/office/drawing/2014/main" id="{383DEC1D-5255-41E9-AC13-17157227C9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42" y="106978"/>
            <a:ext cx="3305965" cy="676377"/>
          </a:xfrm>
          <a:prstGeom prst="rect">
            <a:avLst/>
          </a:prstGeom>
        </p:spPr>
      </p:pic>
      <p:pic>
        <p:nvPicPr>
          <p:cNvPr id="233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7C1DF6F-D45B-4024-BF3D-613D44E64D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7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3548847-8665-478E-8742-F1CE62E248E4}"/>
              </a:ext>
            </a:extLst>
          </p:cNvPr>
          <p:cNvGrpSpPr/>
          <p:nvPr/>
        </p:nvGrpSpPr>
        <p:grpSpPr>
          <a:xfrm>
            <a:off x="7494265" y="2255046"/>
            <a:ext cx="4250119" cy="913271"/>
            <a:chOff x="8189086" y="2758060"/>
            <a:chExt cx="4644264" cy="997965"/>
          </a:xfrm>
        </p:grpSpPr>
        <p:sp>
          <p:nvSpPr>
            <p:cNvPr id="324" name="Rounded Rectangle 86">
              <a:extLst>
                <a:ext uri="{FF2B5EF4-FFF2-40B4-BE49-F238E27FC236}">
                  <a16:creationId xmlns:a16="http://schemas.microsoft.com/office/drawing/2014/main" id="{35A92F29-B503-46C4-844B-DA52BDDFA085}"/>
                </a:ext>
              </a:extLst>
            </p:cNvPr>
            <p:cNvSpPr/>
            <p:nvPr/>
          </p:nvSpPr>
          <p:spPr>
            <a:xfrm>
              <a:off x="8189086" y="2758060"/>
              <a:ext cx="4644264" cy="997965"/>
            </a:xfrm>
            <a:prstGeom prst="roundRect">
              <a:avLst>
                <a:gd name="adj" fmla="val 15584"/>
              </a:avLst>
            </a:prstGeom>
            <a:noFill/>
            <a:ln w="9525">
              <a:solidFill>
                <a:srgbClr val="1268A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E9DD7EFA-1A20-4362-98AC-D66C34BF4B97}"/>
                </a:ext>
              </a:extLst>
            </p:cNvPr>
            <p:cNvGrpSpPr/>
            <p:nvPr/>
          </p:nvGrpSpPr>
          <p:grpSpPr>
            <a:xfrm>
              <a:off x="8642675" y="3009530"/>
              <a:ext cx="495025" cy="495025"/>
              <a:chOff x="5692782" y="5908588"/>
              <a:chExt cx="495025" cy="495025"/>
            </a:xfrm>
          </p:grpSpPr>
          <p:sp>
            <p:nvSpPr>
              <p:cNvPr id="313" name="Rectangle: Rounded Corners 312">
                <a:extLst>
                  <a:ext uri="{FF2B5EF4-FFF2-40B4-BE49-F238E27FC236}">
                    <a16:creationId xmlns:a16="http://schemas.microsoft.com/office/drawing/2014/main" id="{9F87E246-A31D-4160-84C9-6338E15E6D97}"/>
                  </a:ext>
                </a:extLst>
              </p:cNvPr>
              <p:cNvSpPr/>
              <p:nvPr/>
            </p:nvSpPr>
            <p:spPr>
              <a:xfrm>
                <a:off x="5692782" y="5908588"/>
                <a:ext cx="495025" cy="495025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pic>
            <p:nvPicPr>
              <p:cNvPr id="315" name="Picture 314">
                <a:extLst>
                  <a:ext uri="{FF2B5EF4-FFF2-40B4-BE49-F238E27FC236}">
                    <a16:creationId xmlns:a16="http://schemas.microsoft.com/office/drawing/2014/main" id="{1D81147F-8B0D-454F-B1AB-488C9193F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85962" y="6072212"/>
                <a:ext cx="107377" cy="167776"/>
              </a:xfrm>
              <a:prstGeom prst="rect">
                <a:avLst/>
              </a:prstGeom>
            </p:spPr>
          </p:pic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1329A956-FB89-492E-854D-386EC6C95E89}"/>
                </a:ext>
              </a:extLst>
            </p:cNvPr>
            <p:cNvGrpSpPr/>
            <p:nvPr/>
          </p:nvGrpSpPr>
          <p:grpSpPr>
            <a:xfrm>
              <a:off x="9511758" y="3009530"/>
              <a:ext cx="495025" cy="495025"/>
              <a:chOff x="6259082" y="5908588"/>
              <a:chExt cx="495025" cy="495025"/>
            </a:xfrm>
          </p:grpSpPr>
          <p:sp>
            <p:nvSpPr>
              <p:cNvPr id="318" name="Rectangle: Rounded Corners 317">
                <a:extLst>
                  <a:ext uri="{FF2B5EF4-FFF2-40B4-BE49-F238E27FC236}">
                    <a16:creationId xmlns:a16="http://schemas.microsoft.com/office/drawing/2014/main" id="{E89C7B74-38B1-4DA8-A921-5616B78F5BD4}"/>
                  </a:ext>
                </a:extLst>
              </p:cNvPr>
              <p:cNvSpPr/>
              <p:nvPr/>
            </p:nvSpPr>
            <p:spPr>
              <a:xfrm>
                <a:off x="6259082" y="5908588"/>
                <a:ext cx="495025" cy="495025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pic>
            <p:nvPicPr>
              <p:cNvPr id="320" name="Picture 319">
                <a:extLst>
                  <a:ext uri="{FF2B5EF4-FFF2-40B4-BE49-F238E27FC236}">
                    <a16:creationId xmlns:a16="http://schemas.microsoft.com/office/drawing/2014/main" id="{EF08F285-B7A6-4A7E-AF06-70408E9551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80025" y="6069925"/>
                <a:ext cx="200546" cy="170063"/>
              </a:xfrm>
              <a:prstGeom prst="rect">
                <a:avLst/>
              </a:prstGeom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BB0139-0730-4706-BB17-A850141D98CA}"/>
              </a:ext>
            </a:extLst>
          </p:cNvPr>
          <p:cNvGrpSpPr/>
          <p:nvPr/>
        </p:nvGrpSpPr>
        <p:grpSpPr>
          <a:xfrm>
            <a:off x="7494266" y="5234687"/>
            <a:ext cx="4250119" cy="1005353"/>
            <a:chOff x="8189087" y="6014022"/>
            <a:chExt cx="4644264" cy="1098586"/>
          </a:xfrm>
        </p:grpSpPr>
        <p:sp>
          <p:nvSpPr>
            <p:cNvPr id="352" name="Rounded Rectangle 86">
              <a:extLst>
                <a:ext uri="{FF2B5EF4-FFF2-40B4-BE49-F238E27FC236}">
                  <a16:creationId xmlns:a16="http://schemas.microsoft.com/office/drawing/2014/main" id="{EB9A470D-6DD5-45C7-8945-9EC25C2D455A}"/>
                </a:ext>
              </a:extLst>
            </p:cNvPr>
            <p:cNvSpPr/>
            <p:nvPr/>
          </p:nvSpPr>
          <p:spPr>
            <a:xfrm>
              <a:off x="8189087" y="6014022"/>
              <a:ext cx="4644264" cy="997965"/>
            </a:xfrm>
            <a:prstGeom prst="roundRect">
              <a:avLst>
                <a:gd name="adj" fmla="val 13669"/>
              </a:avLst>
            </a:prstGeom>
            <a:noFill/>
            <a:ln w="9525">
              <a:solidFill>
                <a:srgbClr val="1268A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626F07C0-E226-41F9-9CB1-092C9B9260CB}"/>
                </a:ext>
              </a:extLst>
            </p:cNvPr>
            <p:cNvGrpSpPr/>
            <p:nvPr/>
          </p:nvGrpSpPr>
          <p:grpSpPr>
            <a:xfrm>
              <a:off x="8274100" y="6383624"/>
              <a:ext cx="544528" cy="544528"/>
              <a:chOff x="1727462" y="1987161"/>
              <a:chExt cx="544528" cy="544528"/>
            </a:xfrm>
          </p:grpSpPr>
          <p:sp>
            <p:nvSpPr>
              <p:cNvPr id="357" name="Rectangle: Rounded Corners 356">
                <a:extLst>
                  <a:ext uri="{FF2B5EF4-FFF2-40B4-BE49-F238E27FC236}">
                    <a16:creationId xmlns:a16="http://schemas.microsoft.com/office/drawing/2014/main" id="{41E307A8-9B55-4625-8B97-2DD9BD512126}"/>
                  </a:ext>
                </a:extLst>
              </p:cNvPr>
              <p:cNvSpPr/>
              <p:nvPr/>
            </p:nvSpPr>
            <p:spPr>
              <a:xfrm>
                <a:off x="1727462" y="1987161"/>
                <a:ext cx="544528" cy="544528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pic>
            <p:nvPicPr>
              <p:cNvPr id="359" name="Picture 358">
                <a:extLst>
                  <a:ext uri="{FF2B5EF4-FFF2-40B4-BE49-F238E27FC236}">
                    <a16:creationId xmlns:a16="http://schemas.microsoft.com/office/drawing/2014/main" id="{EAEA82B3-8E79-44E7-A955-9833104501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45455" y="2147833"/>
                <a:ext cx="121651" cy="239861"/>
              </a:xfrm>
              <a:prstGeom prst="rect">
                <a:avLst/>
              </a:prstGeom>
            </p:spPr>
          </p:pic>
        </p:grpSp>
        <p:grpSp>
          <p:nvGrpSpPr>
            <p:cNvPr id="361" name="Group 360">
              <a:extLst>
                <a:ext uri="{FF2B5EF4-FFF2-40B4-BE49-F238E27FC236}">
                  <a16:creationId xmlns:a16="http://schemas.microsoft.com/office/drawing/2014/main" id="{237B2ABA-C883-47C6-B95D-F1268272C6D7}"/>
                </a:ext>
              </a:extLst>
            </p:cNvPr>
            <p:cNvGrpSpPr/>
            <p:nvPr/>
          </p:nvGrpSpPr>
          <p:grpSpPr>
            <a:xfrm>
              <a:off x="8848140" y="6074876"/>
              <a:ext cx="409112" cy="409112"/>
              <a:chOff x="5081405" y="-486346"/>
              <a:chExt cx="409112" cy="409112"/>
            </a:xfrm>
          </p:grpSpPr>
          <p:sp>
            <p:nvSpPr>
              <p:cNvPr id="362" name="Rectangle: Rounded Corners 361">
                <a:extLst>
                  <a:ext uri="{FF2B5EF4-FFF2-40B4-BE49-F238E27FC236}">
                    <a16:creationId xmlns:a16="http://schemas.microsoft.com/office/drawing/2014/main" id="{B8D7B930-1D11-4EC7-8CD4-902B7B14CF1D}"/>
                  </a:ext>
                </a:extLst>
              </p:cNvPr>
              <p:cNvSpPr/>
              <p:nvPr/>
            </p:nvSpPr>
            <p:spPr>
              <a:xfrm>
                <a:off x="5081405" y="-486346"/>
                <a:ext cx="409112" cy="409112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pic>
            <p:nvPicPr>
              <p:cNvPr id="363" name="Picture 362">
                <a:extLst>
                  <a:ext uri="{FF2B5EF4-FFF2-40B4-BE49-F238E27FC236}">
                    <a16:creationId xmlns:a16="http://schemas.microsoft.com/office/drawing/2014/main" id="{73C4781B-F7CE-49D8-BB39-175374B74C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52466" y="-368637"/>
                <a:ext cx="259967" cy="137910"/>
              </a:xfrm>
              <a:prstGeom prst="rect">
                <a:avLst/>
              </a:prstGeom>
            </p:spPr>
          </p:pic>
        </p:grpSp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08FAB10A-E2AD-4C10-8368-6C683B528413}"/>
                </a:ext>
              </a:extLst>
            </p:cNvPr>
            <p:cNvGrpSpPr/>
            <p:nvPr/>
          </p:nvGrpSpPr>
          <p:grpSpPr>
            <a:xfrm>
              <a:off x="9305340" y="6074876"/>
              <a:ext cx="409112" cy="409112"/>
              <a:chOff x="6054517" y="-486346"/>
              <a:chExt cx="409112" cy="409112"/>
            </a:xfrm>
          </p:grpSpPr>
          <p:sp>
            <p:nvSpPr>
              <p:cNvPr id="366" name="Rectangle: Rounded Corners 365">
                <a:extLst>
                  <a:ext uri="{FF2B5EF4-FFF2-40B4-BE49-F238E27FC236}">
                    <a16:creationId xmlns:a16="http://schemas.microsoft.com/office/drawing/2014/main" id="{56E56562-61B0-4138-A6B7-CC3039517DF9}"/>
                  </a:ext>
                </a:extLst>
              </p:cNvPr>
              <p:cNvSpPr/>
              <p:nvPr/>
            </p:nvSpPr>
            <p:spPr>
              <a:xfrm>
                <a:off x="6054517" y="-486346"/>
                <a:ext cx="409112" cy="409112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pic>
            <p:nvPicPr>
              <p:cNvPr id="367" name="Picture 366">
                <a:extLst>
                  <a:ext uri="{FF2B5EF4-FFF2-40B4-BE49-F238E27FC236}">
                    <a16:creationId xmlns:a16="http://schemas.microsoft.com/office/drawing/2014/main" id="{9A839B05-07DE-4B99-9390-5EA1F496D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91070" y="-356272"/>
                <a:ext cx="136007" cy="125545"/>
              </a:xfrm>
              <a:prstGeom prst="rect">
                <a:avLst/>
              </a:prstGeom>
            </p:spPr>
          </p:pic>
        </p:grp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39CB49D5-9FEC-4302-9E96-6305EA7B6957}"/>
                </a:ext>
              </a:extLst>
            </p:cNvPr>
            <p:cNvGrpSpPr/>
            <p:nvPr/>
          </p:nvGrpSpPr>
          <p:grpSpPr>
            <a:xfrm>
              <a:off x="9736172" y="6211414"/>
              <a:ext cx="544528" cy="901194"/>
              <a:chOff x="10891147" y="3252554"/>
              <a:chExt cx="544528" cy="901194"/>
            </a:xfrm>
          </p:grpSpPr>
          <p:sp>
            <p:nvSpPr>
              <p:cNvPr id="285" name="Rectangle: Rounded Corners 284">
                <a:extLst>
                  <a:ext uri="{FF2B5EF4-FFF2-40B4-BE49-F238E27FC236}">
                    <a16:creationId xmlns:a16="http://schemas.microsoft.com/office/drawing/2014/main" id="{14C5FD26-6680-4859-B158-46C07DDBB51F}"/>
                  </a:ext>
                </a:extLst>
              </p:cNvPr>
              <p:cNvSpPr/>
              <p:nvPr/>
            </p:nvSpPr>
            <p:spPr>
              <a:xfrm>
                <a:off x="10891147" y="3422378"/>
                <a:ext cx="544528" cy="544528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0BE9D54B-A293-47BC-A824-71E24305D0E0}"/>
                  </a:ext>
                </a:extLst>
              </p:cNvPr>
              <p:cNvSpPr txBox="1"/>
              <p:nvPr/>
            </p:nvSpPr>
            <p:spPr>
              <a:xfrm>
                <a:off x="10922660" y="3252554"/>
                <a:ext cx="495025" cy="901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4759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อ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3FE2933-E484-4027-94B8-04C629EE52E5}"/>
              </a:ext>
            </a:extLst>
          </p:cNvPr>
          <p:cNvGrpSpPr/>
          <p:nvPr/>
        </p:nvGrpSpPr>
        <p:grpSpPr>
          <a:xfrm>
            <a:off x="7494265" y="1260555"/>
            <a:ext cx="4250119" cy="913271"/>
            <a:chOff x="8189086" y="1671343"/>
            <a:chExt cx="4644264" cy="997965"/>
          </a:xfrm>
        </p:grpSpPr>
        <p:sp>
          <p:nvSpPr>
            <p:cNvPr id="322" name="Rounded Rectangle 86">
              <a:extLst>
                <a:ext uri="{FF2B5EF4-FFF2-40B4-BE49-F238E27FC236}">
                  <a16:creationId xmlns:a16="http://schemas.microsoft.com/office/drawing/2014/main" id="{D94159D2-477C-4B37-B53A-BDCF401002FC}"/>
                </a:ext>
              </a:extLst>
            </p:cNvPr>
            <p:cNvSpPr/>
            <p:nvPr/>
          </p:nvSpPr>
          <p:spPr>
            <a:xfrm>
              <a:off x="8189086" y="1671343"/>
              <a:ext cx="4644264" cy="997965"/>
            </a:xfrm>
            <a:prstGeom prst="roundRect">
              <a:avLst>
                <a:gd name="adj" fmla="val 21328"/>
              </a:avLst>
            </a:prstGeom>
            <a:noFill/>
            <a:ln w="9525">
              <a:solidFill>
                <a:srgbClr val="1268A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FD721189-B66E-4A13-9392-96FF47D4A64D}"/>
                </a:ext>
              </a:extLst>
            </p:cNvPr>
            <p:cNvGrpSpPr/>
            <p:nvPr/>
          </p:nvGrpSpPr>
          <p:grpSpPr>
            <a:xfrm>
              <a:off x="9507572" y="2053378"/>
              <a:ext cx="544528" cy="544528"/>
              <a:chOff x="10083384" y="3422378"/>
              <a:chExt cx="544528" cy="544528"/>
            </a:xfrm>
          </p:grpSpPr>
          <p:sp>
            <p:nvSpPr>
              <p:cNvPr id="301" name="Rectangle: Rounded Corners 300">
                <a:extLst>
                  <a:ext uri="{FF2B5EF4-FFF2-40B4-BE49-F238E27FC236}">
                    <a16:creationId xmlns:a16="http://schemas.microsoft.com/office/drawing/2014/main" id="{372BCDA2-BD5F-4F2A-A47D-1CB96F139F13}"/>
                  </a:ext>
                </a:extLst>
              </p:cNvPr>
              <p:cNvSpPr/>
              <p:nvPr/>
            </p:nvSpPr>
            <p:spPr>
              <a:xfrm>
                <a:off x="10083384" y="3422378"/>
                <a:ext cx="544528" cy="544528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pic>
            <p:nvPicPr>
              <p:cNvPr id="302" name="Picture 301">
                <a:extLst>
                  <a:ext uri="{FF2B5EF4-FFF2-40B4-BE49-F238E27FC236}">
                    <a16:creationId xmlns:a16="http://schemas.microsoft.com/office/drawing/2014/main" id="{0AE14B9F-F9D0-4844-A384-4703045023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239030" y="3547696"/>
                <a:ext cx="228600" cy="291432"/>
              </a:xfrm>
              <a:prstGeom prst="rect">
                <a:avLst/>
              </a:prstGeom>
            </p:spPr>
          </p:pic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D578B9F4-CEAD-40DB-AD38-A1EBD0B66A53}"/>
                </a:ext>
              </a:extLst>
            </p:cNvPr>
            <p:cNvGrpSpPr/>
            <p:nvPr/>
          </p:nvGrpSpPr>
          <p:grpSpPr>
            <a:xfrm>
              <a:off x="8909100" y="1736537"/>
              <a:ext cx="450023" cy="450023"/>
              <a:chOff x="6529096" y="-506801"/>
              <a:chExt cx="450023" cy="450023"/>
            </a:xfrm>
          </p:grpSpPr>
          <p:sp>
            <p:nvSpPr>
              <p:cNvPr id="305" name="Rectangle: Rounded Corners 304">
                <a:extLst>
                  <a:ext uri="{FF2B5EF4-FFF2-40B4-BE49-F238E27FC236}">
                    <a16:creationId xmlns:a16="http://schemas.microsoft.com/office/drawing/2014/main" id="{BE052EAD-6C4D-49F3-A6A6-946B44396BBA}"/>
                  </a:ext>
                </a:extLst>
              </p:cNvPr>
              <p:cNvSpPr/>
              <p:nvPr/>
            </p:nvSpPr>
            <p:spPr>
              <a:xfrm>
                <a:off x="6529096" y="-506801"/>
                <a:ext cx="450023" cy="450023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pic>
            <p:nvPicPr>
              <p:cNvPr id="306" name="Picture 305">
                <a:extLst>
                  <a:ext uri="{FF2B5EF4-FFF2-40B4-BE49-F238E27FC236}">
                    <a16:creationId xmlns:a16="http://schemas.microsoft.com/office/drawing/2014/main" id="{083E3E02-7EC0-441B-A2F2-7955894150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85152" y="-448798"/>
                <a:ext cx="137910" cy="137910"/>
              </a:xfrm>
              <a:prstGeom prst="rect">
                <a:avLst/>
              </a:prstGeom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29A2CFB-19A8-4BF8-8475-D6A87268E69B}"/>
              </a:ext>
            </a:extLst>
          </p:cNvPr>
          <p:cNvGrpSpPr/>
          <p:nvPr/>
        </p:nvGrpSpPr>
        <p:grpSpPr>
          <a:xfrm>
            <a:off x="7494265" y="3255305"/>
            <a:ext cx="4250119" cy="913271"/>
            <a:chOff x="8189086" y="3851081"/>
            <a:chExt cx="4644264" cy="997965"/>
          </a:xfrm>
        </p:grpSpPr>
        <p:sp>
          <p:nvSpPr>
            <p:cNvPr id="326" name="Rounded Rectangle 86">
              <a:extLst>
                <a:ext uri="{FF2B5EF4-FFF2-40B4-BE49-F238E27FC236}">
                  <a16:creationId xmlns:a16="http://schemas.microsoft.com/office/drawing/2014/main" id="{D9359FEE-5399-45F1-88B3-D5888EC06700}"/>
                </a:ext>
              </a:extLst>
            </p:cNvPr>
            <p:cNvSpPr/>
            <p:nvPr/>
          </p:nvSpPr>
          <p:spPr>
            <a:xfrm>
              <a:off x="8189086" y="3851081"/>
              <a:ext cx="4644264" cy="997965"/>
            </a:xfrm>
            <a:prstGeom prst="roundRect">
              <a:avLst>
                <a:gd name="adj" fmla="val 13669"/>
              </a:avLst>
            </a:prstGeom>
            <a:noFill/>
            <a:ln w="9525">
              <a:solidFill>
                <a:srgbClr val="1268A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05087B3D-0458-49FE-B22B-1FF4B20E8B51}"/>
                </a:ext>
              </a:extLst>
            </p:cNvPr>
            <p:cNvGrpSpPr/>
            <p:nvPr/>
          </p:nvGrpSpPr>
          <p:grpSpPr>
            <a:xfrm>
              <a:off x="8303451" y="4213782"/>
              <a:ext cx="544528" cy="544528"/>
              <a:chOff x="1727462" y="1987161"/>
              <a:chExt cx="544528" cy="544528"/>
            </a:xfrm>
          </p:grpSpPr>
          <p:sp>
            <p:nvSpPr>
              <p:cNvPr id="328" name="Rectangle: Rounded Corners 327">
                <a:extLst>
                  <a:ext uri="{FF2B5EF4-FFF2-40B4-BE49-F238E27FC236}">
                    <a16:creationId xmlns:a16="http://schemas.microsoft.com/office/drawing/2014/main" id="{E41E867E-DC7B-4C5C-A596-F2516D6F4FE1}"/>
                  </a:ext>
                </a:extLst>
              </p:cNvPr>
              <p:cNvSpPr/>
              <p:nvPr/>
            </p:nvSpPr>
            <p:spPr>
              <a:xfrm>
                <a:off x="1727462" y="1987161"/>
                <a:ext cx="544528" cy="544528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pic>
            <p:nvPicPr>
              <p:cNvPr id="330" name="Picture 329">
                <a:extLst>
                  <a:ext uri="{FF2B5EF4-FFF2-40B4-BE49-F238E27FC236}">
                    <a16:creationId xmlns:a16="http://schemas.microsoft.com/office/drawing/2014/main" id="{D490BFB0-F96B-43D1-A06D-8D9C17E957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38901" y="2147833"/>
                <a:ext cx="121651" cy="239861"/>
              </a:xfrm>
              <a:prstGeom prst="rect">
                <a:avLst/>
              </a:prstGeom>
            </p:spPr>
          </p:pic>
        </p:grp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B87EE65D-C5AB-49E3-A072-614DFB1D209D}"/>
                </a:ext>
              </a:extLst>
            </p:cNvPr>
            <p:cNvGrpSpPr/>
            <p:nvPr/>
          </p:nvGrpSpPr>
          <p:grpSpPr>
            <a:xfrm>
              <a:off x="8961833" y="3919090"/>
              <a:ext cx="450023" cy="450023"/>
              <a:chOff x="7024130" y="-506801"/>
              <a:chExt cx="450023" cy="450023"/>
            </a:xfrm>
          </p:grpSpPr>
          <p:sp>
            <p:nvSpPr>
              <p:cNvPr id="333" name="Rectangle: Rounded Corners 332">
                <a:extLst>
                  <a:ext uri="{FF2B5EF4-FFF2-40B4-BE49-F238E27FC236}">
                    <a16:creationId xmlns:a16="http://schemas.microsoft.com/office/drawing/2014/main" id="{C47F8CA0-1E14-49D6-83D5-5280FEC5C11D}"/>
                  </a:ext>
                </a:extLst>
              </p:cNvPr>
              <p:cNvSpPr/>
              <p:nvPr/>
            </p:nvSpPr>
            <p:spPr>
              <a:xfrm>
                <a:off x="7024130" y="-506801"/>
                <a:ext cx="450023" cy="450023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pic>
            <p:nvPicPr>
              <p:cNvPr id="334" name="Picture 333">
                <a:extLst>
                  <a:ext uri="{FF2B5EF4-FFF2-40B4-BE49-F238E27FC236}">
                    <a16:creationId xmlns:a16="http://schemas.microsoft.com/office/drawing/2014/main" id="{B5118609-6720-479C-A9DF-049BB67FD0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41349" y="-399346"/>
                <a:ext cx="215584" cy="188635"/>
              </a:xfrm>
              <a:prstGeom prst="rect">
                <a:avLst/>
              </a:prstGeom>
            </p:spPr>
          </p:pic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47A684A-4D50-4D51-B5EE-FB83B8127F72}"/>
              </a:ext>
            </a:extLst>
          </p:cNvPr>
          <p:cNvGrpSpPr/>
          <p:nvPr/>
        </p:nvGrpSpPr>
        <p:grpSpPr>
          <a:xfrm>
            <a:off x="7494265" y="4245879"/>
            <a:ext cx="4250119" cy="1026121"/>
            <a:chOff x="8189086" y="4933515"/>
            <a:chExt cx="4644264" cy="1121281"/>
          </a:xfrm>
        </p:grpSpPr>
        <p:sp>
          <p:nvSpPr>
            <p:cNvPr id="339" name="Rounded Rectangle 86">
              <a:extLst>
                <a:ext uri="{FF2B5EF4-FFF2-40B4-BE49-F238E27FC236}">
                  <a16:creationId xmlns:a16="http://schemas.microsoft.com/office/drawing/2014/main" id="{2D811492-0BF4-4E3D-A792-F711C20B732A}"/>
                </a:ext>
              </a:extLst>
            </p:cNvPr>
            <p:cNvSpPr/>
            <p:nvPr/>
          </p:nvSpPr>
          <p:spPr>
            <a:xfrm>
              <a:off x="8189086" y="4933515"/>
              <a:ext cx="4644264" cy="997965"/>
            </a:xfrm>
            <a:prstGeom prst="roundRect">
              <a:avLst>
                <a:gd name="adj" fmla="val 15584"/>
              </a:avLst>
            </a:prstGeom>
            <a:noFill/>
            <a:ln w="9525">
              <a:solidFill>
                <a:srgbClr val="1268A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89E80B95-BF0D-4BCA-A84B-3314C1834A7F}"/>
                </a:ext>
              </a:extLst>
            </p:cNvPr>
            <p:cNvGrpSpPr/>
            <p:nvPr/>
          </p:nvGrpSpPr>
          <p:grpSpPr>
            <a:xfrm>
              <a:off x="8847979" y="5025408"/>
              <a:ext cx="450023" cy="450023"/>
              <a:chOff x="7519164" y="-506801"/>
              <a:chExt cx="450023" cy="450023"/>
            </a:xfrm>
          </p:grpSpPr>
          <p:sp>
            <p:nvSpPr>
              <p:cNvPr id="341" name="Rectangle: Rounded Corners 340">
                <a:extLst>
                  <a:ext uri="{FF2B5EF4-FFF2-40B4-BE49-F238E27FC236}">
                    <a16:creationId xmlns:a16="http://schemas.microsoft.com/office/drawing/2014/main" id="{86B85FAF-30EC-4E76-A919-A456855F7853}"/>
                  </a:ext>
                </a:extLst>
              </p:cNvPr>
              <p:cNvSpPr/>
              <p:nvPr/>
            </p:nvSpPr>
            <p:spPr>
              <a:xfrm>
                <a:off x="7519164" y="-506801"/>
                <a:ext cx="450023" cy="450023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pic>
            <p:nvPicPr>
              <p:cNvPr id="342" name="Picture 341">
                <a:extLst>
                  <a:ext uri="{FF2B5EF4-FFF2-40B4-BE49-F238E27FC236}">
                    <a16:creationId xmlns:a16="http://schemas.microsoft.com/office/drawing/2014/main" id="{923E7D18-5694-4A9E-AABF-50D9D39643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21324" y="-354370"/>
                <a:ext cx="245702" cy="136325"/>
              </a:xfrm>
              <a:prstGeom prst="rect">
                <a:avLst/>
              </a:prstGeom>
            </p:spPr>
          </p:pic>
        </p:grp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9FBDABEA-D4C3-46C1-9C1F-A34879438FCE}"/>
                </a:ext>
              </a:extLst>
            </p:cNvPr>
            <p:cNvGrpSpPr/>
            <p:nvPr/>
          </p:nvGrpSpPr>
          <p:grpSpPr>
            <a:xfrm>
              <a:off x="9389921" y="5153601"/>
              <a:ext cx="544528" cy="901195"/>
              <a:chOff x="10083384" y="3910571"/>
              <a:chExt cx="544528" cy="901195"/>
            </a:xfrm>
          </p:grpSpPr>
          <p:sp>
            <p:nvSpPr>
              <p:cNvPr id="345" name="Rectangle: Rounded Corners 344">
                <a:extLst>
                  <a:ext uri="{FF2B5EF4-FFF2-40B4-BE49-F238E27FC236}">
                    <a16:creationId xmlns:a16="http://schemas.microsoft.com/office/drawing/2014/main" id="{DC037CF3-D76B-4E7D-8E7D-07D8FA93C8E4}"/>
                  </a:ext>
                </a:extLst>
              </p:cNvPr>
              <p:cNvSpPr/>
              <p:nvPr/>
            </p:nvSpPr>
            <p:spPr>
              <a:xfrm>
                <a:off x="10083384" y="4063292"/>
                <a:ext cx="544528" cy="544528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sp>
            <p:nvSpPr>
              <p:cNvPr id="346" name="TextBox 345">
                <a:extLst>
                  <a:ext uri="{FF2B5EF4-FFF2-40B4-BE49-F238E27FC236}">
                    <a16:creationId xmlns:a16="http://schemas.microsoft.com/office/drawing/2014/main" id="{E96885B1-2585-4A07-A614-06BAD232318A}"/>
                  </a:ext>
                </a:extLst>
              </p:cNvPr>
              <p:cNvSpPr txBox="1"/>
              <p:nvPr/>
            </p:nvSpPr>
            <p:spPr>
              <a:xfrm>
                <a:off x="10101409" y="3910571"/>
                <a:ext cx="495025" cy="901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4759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ว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443B6FD-E8D4-4DAD-AA56-E50FBA1E8357}"/>
              </a:ext>
            </a:extLst>
          </p:cNvPr>
          <p:cNvGrpSpPr/>
          <p:nvPr/>
        </p:nvGrpSpPr>
        <p:grpSpPr>
          <a:xfrm>
            <a:off x="1039571" y="722671"/>
            <a:ext cx="6220973" cy="5136555"/>
            <a:chOff x="1135801" y="778080"/>
            <a:chExt cx="6797889" cy="561290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27873AC-AC7A-4426-810D-240A8560B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5801" y="778080"/>
              <a:ext cx="6797889" cy="56129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5FAC3C64-6FB7-4D09-868E-693D759FD2AA}"/>
                </a:ext>
              </a:extLst>
            </p:cNvPr>
            <p:cNvSpPr txBox="1"/>
            <p:nvPr/>
          </p:nvSpPr>
          <p:spPr>
            <a:xfrm>
              <a:off x="3477467" y="3266559"/>
              <a:ext cx="2035602" cy="1332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61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 ข ค ง จ</a:t>
              </a:r>
              <a:br>
                <a:rPr lang="th-TH" sz="3661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sz="3661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ฉ ช ญ ... ฮ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DE2B46-387F-4DE3-8AA3-16058B4F2850}"/>
              </a:ext>
            </a:extLst>
          </p:cNvPr>
          <p:cNvGrpSpPr/>
          <p:nvPr/>
        </p:nvGrpSpPr>
        <p:grpSpPr>
          <a:xfrm>
            <a:off x="1681069" y="2303962"/>
            <a:ext cx="498316" cy="740203"/>
            <a:chOff x="1730622" y="3330266"/>
            <a:chExt cx="544528" cy="808847"/>
          </a:xfrm>
        </p:grpSpPr>
        <p:sp>
          <p:nvSpPr>
            <p:cNvPr id="277" name="Rectangle: Rounded Corners 276">
              <a:extLst>
                <a:ext uri="{FF2B5EF4-FFF2-40B4-BE49-F238E27FC236}">
                  <a16:creationId xmlns:a16="http://schemas.microsoft.com/office/drawing/2014/main" id="{7286A324-112B-4806-B1A3-FA89EE6DEA8D}"/>
                </a:ext>
              </a:extLst>
            </p:cNvPr>
            <p:cNvSpPr/>
            <p:nvPr/>
          </p:nvSpPr>
          <p:spPr>
            <a:xfrm>
              <a:off x="1730622" y="3466072"/>
              <a:ext cx="544528" cy="544528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91F72FA7-A154-4A8F-B0F2-A10FD494EF16}"/>
                </a:ext>
              </a:extLst>
            </p:cNvPr>
            <p:cNvSpPr txBox="1"/>
            <p:nvPr/>
          </p:nvSpPr>
          <p:spPr>
            <a:xfrm>
              <a:off x="1753657" y="3330266"/>
              <a:ext cx="473012" cy="808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21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ฤ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7AFE75B-F4CF-4BDE-A644-53E40D5194FF}"/>
              </a:ext>
            </a:extLst>
          </p:cNvPr>
          <p:cNvGrpSpPr/>
          <p:nvPr/>
        </p:nvGrpSpPr>
        <p:grpSpPr>
          <a:xfrm>
            <a:off x="1681069" y="2894355"/>
            <a:ext cx="498316" cy="740203"/>
            <a:chOff x="1730622" y="4030221"/>
            <a:chExt cx="544528" cy="808847"/>
          </a:xfrm>
        </p:grpSpPr>
        <p:sp>
          <p:nvSpPr>
            <p:cNvPr id="279" name="Rectangle: Rounded Corners 278">
              <a:extLst>
                <a:ext uri="{FF2B5EF4-FFF2-40B4-BE49-F238E27FC236}">
                  <a16:creationId xmlns:a16="http://schemas.microsoft.com/office/drawing/2014/main" id="{1C784CCA-52C7-438B-899A-28DE54DF3D7B}"/>
                </a:ext>
              </a:extLst>
            </p:cNvPr>
            <p:cNvSpPr/>
            <p:nvPr/>
          </p:nvSpPr>
          <p:spPr>
            <a:xfrm>
              <a:off x="1730622" y="4183412"/>
              <a:ext cx="544528" cy="544528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90B66926-2CFB-4E9C-B076-4D5522036447}"/>
                </a:ext>
              </a:extLst>
            </p:cNvPr>
            <p:cNvSpPr txBox="1"/>
            <p:nvPr/>
          </p:nvSpPr>
          <p:spPr>
            <a:xfrm>
              <a:off x="1740271" y="4030221"/>
              <a:ext cx="473012" cy="808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21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ฦ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64D9C16-1EAA-4CC6-B7E9-FF9E147DA7AA}"/>
              </a:ext>
            </a:extLst>
          </p:cNvPr>
          <p:cNvGrpSpPr/>
          <p:nvPr/>
        </p:nvGrpSpPr>
        <p:grpSpPr>
          <a:xfrm>
            <a:off x="447618" y="2433047"/>
            <a:ext cx="498316" cy="498316"/>
            <a:chOff x="1727462" y="1987161"/>
            <a:chExt cx="544528" cy="544528"/>
          </a:xfrm>
        </p:grpSpPr>
        <p:sp>
          <p:nvSpPr>
            <p:cNvPr id="272" name="Rectangle: Rounded Corners 271">
              <a:extLst>
                <a:ext uri="{FF2B5EF4-FFF2-40B4-BE49-F238E27FC236}">
                  <a16:creationId xmlns:a16="http://schemas.microsoft.com/office/drawing/2014/main" id="{F2D0E90A-EC2E-4212-AB5C-2E9F69C18D02}"/>
                </a:ext>
              </a:extLst>
            </p:cNvPr>
            <p:cNvSpPr/>
            <p:nvPr/>
          </p:nvSpPr>
          <p:spPr>
            <a:xfrm>
              <a:off x="1727462" y="1987161"/>
              <a:ext cx="544528" cy="544528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5E164D1-4235-4530-9E7E-7ECAEEF2D65E}"/>
                </a:ext>
              </a:extLst>
            </p:cNvPr>
            <p:cNvGrpSpPr/>
            <p:nvPr/>
          </p:nvGrpSpPr>
          <p:grpSpPr>
            <a:xfrm>
              <a:off x="1844293" y="2170481"/>
              <a:ext cx="302823" cy="239861"/>
              <a:chOff x="1820920" y="2168371"/>
              <a:chExt cx="327476" cy="259389"/>
            </a:xfrm>
          </p:grpSpPr>
          <p:pic>
            <p:nvPicPr>
              <p:cNvPr id="145" name="Picture 144">
                <a:extLst>
                  <a:ext uri="{FF2B5EF4-FFF2-40B4-BE49-F238E27FC236}">
                    <a16:creationId xmlns:a16="http://schemas.microsoft.com/office/drawing/2014/main" id="{626915C3-3290-45E0-A49F-D20359A77B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20920" y="2168371"/>
                <a:ext cx="131555" cy="259389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B81DCFF-E585-48CD-B710-BB43BE587324}"/>
                  </a:ext>
                </a:extLst>
              </p:cNvPr>
              <p:cNvSpPr/>
              <p:nvPr/>
            </p:nvSpPr>
            <p:spPr>
              <a:xfrm>
                <a:off x="2005240" y="2272161"/>
                <a:ext cx="143156" cy="382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82260E7-30BA-4351-A315-424A21AD39CF}"/>
              </a:ext>
            </a:extLst>
          </p:cNvPr>
          <p:cNvGrpSpPr/>
          <p:nvPr/>
        </p:nvGrpSpPr>
        <p:grpSpPr>
          <a:xfrm>
            <a:off x="1073729" y="2433047"/>
            <a:ext cx="498316" cy="498316"/>
            <a:chOff x="2430687" y="1987161"/>
            <a:chExt cx="544528" cy="544528"/>
          </a:xfrm>
        </p:grpSpPr>
        <p:sp>
          <p:nvSpPr>
            <p:cNvPr id="273" name="Rectangle: Rounded Corners 272">
              <a:extLst>
                <a:ext uri="{FF2B5EF4-FFF2-40B4-BE49-F238E27FC236}">
                  <a16:creationId xmlns:a16="http://schemas.microsoft.com/office/drawing/2014/main" id="{FA433884-D6A8-492B-A70D-0C32FEE35C6F}"/>
                </a:ext>
              </a:extLst>
            </p:cNvPr>
            <p:cNvSpPr/>
            <p:nvPr/>
          </p:nvSpPr>
          <p:spPr>
            <a:xfrm>
              <a:off x="2430687" y="1987161"/>
              <a:ext cx="544528" cy="544528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80BFB6E-61A4-41C2-9750-C1A137E6E055}"/>
                </a:ext>
              </a:extLst>
            </p:cNvPr>
            <p:cNvGrpSpPr/>
            <p:nvPr/>
          </p:nvGrpSpPr>
          <p:grpSpPr>
            <a:xfrm>
              <a:off x="2520063" y="2044123"/>
              <a:ext cx="331092" cy="426899"/>
              <a:chOff x="2520894" y="1961587"/>
              <a:chExt cx="358047" cy="461654"/>
            </a:xfrm>
          </p:grpSpPr>
          <p:pic>
            <p:nvPicPr>
              <p:cNvPr id="146" name="Picture 145">
                <a:extLst>
                  <a:ext uri="{FF2B5EF4-FFF2-40B4-BE49-F238E27FC236}">
                    <a16:creationId xmlns:a16="http://schemas.microsoft.com/office/drawing/2014/main" id="{20EEC445-7F26-4380-A3E8-27AD2D5C8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20894" y="1961587"/>
                <a:ext cx="194031" cy="461654"/>
              </a:xfrm>
              <a:prstGeom prst="rect">
                <a:avLst/>
              </a:prstGeom>
            </p:spPr>
          </p:pic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FD00613-10BE-4998-BD64-B6B23BFF235B}"/>
                  </a:ext>
                </a:extLst>
              </p:cNvPr>
              <p:cNvSpPr/>
              <p:nvPr/>
            </p:nvSpPr>
            <p:spPr>
              <a:xfrm>
                <a:off x="2735786" y="2224872"/>
                <a:ext cx="143155" cy="382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53DD415-A9E4-4B6A-BBD0-9DE6A8E0416A}"/>
              </a:ext>
            </a:extLst>
          </p:cNvPr>
          <p:cNvGrpSpPr/>
          <p:nvPr/>
        </p:nvGrpSpPr>
        <p:grpSpPr>
          <a:xfrm>
            <a:off x="450509" y="3031864"/>
            <a:ext cx="498316" cy="498316"/>
            <a:chOff x="1730622" y="2698663"/>
            <a:chExt cx="544528" cy="544528"/>
          </a:xfrm>
        </p:grpSpPr>
        <p:sp>
          <p:nvSpPr>
            <p:cNvPr id="275" name="Rectangle: Rounded Corners 274">
              <a:extLst>
                <a:ext uri="{FF2B5EF4-FFF2-40B4-BE49-F238E27FC236}">
                  <a16:creationId xmlns:a16="http://schemas.microsoft.com/office/drawing/2014/main" id="{B70CEB35-60BC-4356-B575-466A6611B723}"/>
                </a:ext>
              </a:extLst>
            </p:cNvPr>
            <p:cNvSpPr/>
            <p:nvPr/>
          </p:nvSpPr>
          <p:spPr>
            <a:xfrm>
              <a:off x="1730622" y="2698663"/>
              <a:ext cx="544528" cy="544528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5ED5547-3E2C-4FA8-B994-8FCFC23542FE}"/>
                </a:ext>
              </a:extLst>
            </p:cNvPr>
            <p:cNvGrpSpPr/>
            <p:nvPr/>
          </p:nvGrpSpPr>
          <p:grpSpPr>
            <a:xfrm>
              <a:off x="1826126" y="2754313"/>
              <a:ext cx="350247" cy="429374"/>
              <a:chOff x="1780508" y="2679499"/>
              <a:chExt cx="350247" cy="429374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E903730-11A9-459F-9853-71FEB65E02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80508" y="2679499"/>
                <a:ext cx="190557" cy="429374"/>
              </a:xfrm>
              <a:prstGeom prst="rect">
                <a:avLst/>
              </a:prstGeom>
            </p:spPr>
          </p:pic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B1785DA1-166F-4480-B1A1-1BB567BFBB6A}"/>
                  </a:ext>
                </a:extLst>
              </p:cNvPr>
              <p:cNvSpPr/>
              <p:nvPr/>
            </p:nvSpPr>
            <p:spPr>
              <a:xfrm>
                <a:off x="1998376" y="2927839"/>
                <a:ext cx="132379" cy="353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4CDC1BF-A49E-4EEE-9D04-06BBADD20FFA}"/>
              </a:ext>
            </a:extLst>
          </p:cNvPr>
          <p:cNvGrpSpPr/>
          <p:nvPr/>
        </p:nvGrpSpPr>
        <p:grpSpPr>
          <a:xfrm>
            <a:off x="1073729" y="3031864"/>
            <a:ext cx="498316" cy="498316"/>
            <a:chOff x="2430687" y="2698663"/>
            <a:chExt cx="544528" cy="544528"/>
          </a:xfrm>
        </p:grpSpPr>
        <p:sp>
          <p:nvSpPr>
            <p:cNvPr id="274" name="Rectangle: Rounded Corners 273">
              <a:extLst>
                <a:ext uri="{FF2B5EF4-FFF2-40B4-BE49-F238E27FC236}">
                  <a16:creationId xmlns:a16="http://schemas.microsoft.com/office/drawing/2014/main" id="{F6C4493E-42E5-4CB7-A85B-45E928A51A58}"/>
                </a:ext>
              </a:extLst>
            </p:cNvPr>
            <p:cNvSpPr/>
            <p:nvPr/>
          </p:nvSpPr>
          <p:spPr>
            <a:xfrm>
              <a:off x="2430687" y="2698663"/>
              <a:ext cx="544528" cy="544528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C67CB59-FB35-4A08-943C-6560CBA99B40}"/>
                </a:ext>
              </a:extLst>
            </p:cNvPr>
            <p:cNvGrpSpPr/>
            <p:nvPr/>
          </p:nvGrpSpPr>
          <p:grpSpPr>
            <a:xfrm>
              <a:off x="2533150" y="2754313"/>
              <a:ext cx="332828" cy="429374"/>
              <a:chOff x="2439295" y="2679499"/>
              <a:chExt cx="332828" cy="429374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51A9953-B473-49AF-906D-D81230857D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39295" y="2679499"/>
                <a:ext cx="181896" cy="429374"/>
              </a:xfrm>
              <a:prstGeom prst="rect">
                <a:avLst/>
              </a:prstGeom>
            </p:spPr>
          </p:pic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B22EA4BF-050F-41C3-B00F-0BE36AD8761B}"/>
                  </a:ext>
                </a:extLst>
              </p:cNvPr>
              <p:cNvSpPr/>
              <p:nvPr/>
            </p:nvSpPr>
            <p:spPr>
              <a:xfrm>
                <a:off x="2639744" y="2922934"/>
                <a:ext cx="132379" cy="353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E1B7A0-D23D-4C98-963D-E17368D143AC}"/>
              </a:ext>
            </a:extLst>
          </p:cNvPr>
          <p:cNvGrpSpPr/>
          <p:nvPr/>
        </p:nvGrpSpPr>
        <p:grpSpPr>
          <a:xfrm>
            <a:off x="2854330" y="5904780"/>
            <a:ext cx="453013" cy="453013"/>
            <a:chOff x="5692782" y="5908588"/>
            <a:chExt cx="495025" cy="495025"/>
          </a:xfrm>
        </p:grpSpPr>
        <p:sp>
          <p:nvSpPr>
            <p:cNvPr id="281" name="Rectangle: Rounded Corners 280">
              <a:extLst>
                <a:ext uri="{FF2B5EF4-FFF2-40B4-BE49-F238E27FC236}">
                  <a16:creationId xmlns:a16="http://schemas.microsoft.com/office/drawing/2014/main" id="{F588A32C-8987-4DE3-B9F4-3B09C61C1F5C}"/>
                </a:ext>
              </a:extLst>
            </p:cNvPr>
            <p:cNvSpPr/>
            <p:nvPr/>
          </p:nvSpPr>
          <p:spPr>
            <a:xfrm>
              <a:off x="5692782" y="5908588"/>
              <a:ext cx="495025" cy="495025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96DED2C-271B-4A8C-82E4-E268568D8E68}"/>
                </a:ext>
              </a:extLst>
            </p:cNvPr>
            <p:cNvGrpSpPr/>
            <p:nvPr/>
          </p:nvGrpSpPr>
          <p:grpSpPr>
            <a:xfrm>
              <a:off x="5838229" y="5997677"/>
              <a:ext cx="207818" cy="316155"/>
              <a:chOff x="5892562" y="5827246"/>
              <a:chExt cx="207818" cy="316155"/>
            </a:xfrm>
          </p:grpSpPr>
          <p:pic>
            <p:nvPicPr>
              <p:cNvPr id="147" name="Picture 146">
                <a:extLst>
                  <a:ext uri="{FF2B5EF4-FFF2-40B4-BE49-F238E27FC236}">
                    <a16:creationId xmlns:a16="http://schemas.microsoft.com/office/drawing/2014/main" id="{AF1C298A-4E55-4C1E-A152-AB1FAD18F2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40295" y="5975625"/>
                <a:ext cx="107377" cy="167776"/>
              </a:xfrm>
              <a:prstGeom prst="rect">
                <a:avLst/>
              </a:prstGeom>
            </p:spPr>
          </p:pic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A28B9E50-601B-46E5-BBB5-F74CFAF17E41}"/>
                  </a:ext>
                </a:extLst>
              </p:cNvPr>
              <p:cNvSpPr/>
              <p:nvPr/>
            </p:nvSpPr>
            <p:spPr>
              <a:xfrm>
                <a:off x="5892562" y="5827246"/>
                <a:ext cx="207818" cy="417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3EF682-C70D-4A5A-9332-EDBDA420287C}"/>
              </a:ext>
            </a:extLst>
          </p:cNvPr>
          <p:cNvGrpSpPr/>
          <p:nvPr/>
        </p:nvGrpSpPr>
        <p:grpSpPr>
          <a:xfrm>
            <a:off x="5028710" y="5904780"/>
            <a:ext cx="453013" cy="453013"/>
            <a:chOff x="6259082" y="5908588"/>
            <a:chExt cx="495025" cy="495025"/>
          </a:xfrm>
        </p:grpSpPr>
        <p:sp>
          <p:nvSpPr>
            <p:cNvPr id="282" name="Rectangle: Rounded Corners 281">
              <a:extLst>
                <a:ext uri="{FF2B5EF4-FFF2-40B4-BE49-F238E27FC236}">
                  <a16:creationId xmlns:a16="http://schemas.microsoft.com/office/drawing/2014/main" id="{9F2F29D3-4C6C-42E1-B2B7-FB5338BD1EF9}"/>
                </a:ext>
              </a:extLst>
            </p:cNvPr>
            <p:cNvSpPr/>
            <p:nvPr/>
          </p:nvSpPr>
          <p:spPr>
            <a:xfrm>
              <a:off x="6259082" y="5908588"/>
              <a:ext cx="495025" cy="495025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5B1F3B2-7088-4F2C-AFD4-953E6C33BE34}"/>
                </a:ext>
              </a:extLst>
            </p:cNvPr>
            <p:cNvGrpSpPr/>
            <p:nvPr/>
          </p:nvGrpSpPr>
          <p:grpSpPr>
            <a:xfrm>
              <a:off x="6402685" y="5997677"/>
              <a:ext cx="207818" cy="318442"/>
              <a:chOff x="6337300" y="5827246"/>
              <a:chExt cx="207818" cy="318442"/>
            </a:xfrm>
          </p:grpSpPr>
          <p:pic>
            <p:nvPicPr>
              <p:cNvPr id="148" name="Picture 147">
                <a:extLst>
                  <a:ext uri="{FF2B5EF4-FFF2-40B4-BE49-F238E27FC236}">
                    <a16:creationId xmlns:a16="http://schemas.microsoft.com/office/drawing/2014/main" id="{FF890D58-1714-4E5D-9A96-2E6AE64BBE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40936" y="5975625"/>
                <a:ext cx="200546" cy="170063"/>
              </a:xfrm>
              <a:prstGeom prst="rect">
                <a:avLst/>
              </a:prstGeom>
            </p:spPr>
          </p:pic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C3770D6C-1894-445A-B185-38576FFC2A20}"/>
                  </a:ext>
                </a:extLst>
              </p:cNvPr>
              <p:cNvSpPr/>
              <p:nvPr/>
            </p:nvSpPr>
            <p:spPr>
              <a:xfrm>
                <a:off x="6337300" y="5827246"/>
                <a:ext cx="207818" cy="417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0D8E527-F570-48CA-8B58-653100A9DD90}"/>
              </a:ext>
            </a:extLst>
          </p:cNvPr>
          <p:cNvGrpSpPr/>
          <p:nvPr/>
        </p:nvGrpSpPr>
        <p:grpSpPr>
          <a:xfrm>
            <a:off x="3487168" y="1301468"/>
            <a:ext cx="411831" cy="411831"/>
            <a:chOff x="5060950" y="-506801"/>
            <a:chExt cx="450023" cy="450023"/>
          </a:xfrm>
        </p:grpSpPr>
        <p:sp>
          <p:nvSpPr>
            <p:cNvPr id="266" name="Rectangle: Rounded Corners 265">
              <a:extLst>
                <a:ext uri="{FF2B5EF4-FFF2-40B4-BE49-F238E27FC236}">
                  <a16:creationId xmlns:a16="http://schemas.microsoft.com/office/drawing/2014/main" id="{678AF647-A779-4B7E-9C7C-56FA0568493C}"/>
                </a:ext>
              </a:extLst>
            </p:cNvPr>
            <p:cNvSpPr/>
            <p:nvPr/>
          </p:nvSpPr>
          <p:spPr>
            <a:xfrm>
              <a:off x="5060950" y="-506801"/>
              <a:ext cx="450023" cy="450023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4A84773C-4844-4EAB-85C7-D7ED2AE61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2466" y="-459024"/>
              <a:ext cx="259967" cy="137910"/>
            </a:xfrm>
            <a:prstGeom prst="rect">
              <a:avLst/>
            </a:prstGeom>
          </p:spPr>
        </p:pic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9B4442D-8744-4C5B-92AE-E3A186D70E86}"/>
                </a:ext>
              </a:extLst>
            </p:cNvPr>
            <p:cNvSpPr/>
            <p:nvPr/>
          </p:nvSpPr>
          <p:spPr>
            <a:xfrm>
              <a:off x="5189177" y="-207333"/>
              <a:ext cx="186544" cy="374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163F104E-1BDF-4156-A7BC-D985D326600D}"/>
              </a:ext>
            </a:extLst>
          </p:cNvPr>
          <p:cNvGrpSpPr/>
          <p:nvPr/>
        </p:nvGrpSpPr>
        <p:grpSpPr>
          <a:xfrm>
            <a:off x="3948265" y="1301468"/>
            <a:ext cx="411831" cy="411831"/>
            <a:chOff x="5539028" y="-506801"/>
            <a:chExt cx="450023" cy="450023"/>
          </a:xfrm>
        </p:grpSpPr>
        <p:sp>
          <p:nvSpPr>
            <p:cNvPr id="267" name="Rectangle: Rounded Corners 266">
              <a:extLst>
                <a:ext uri="{FF2B5EF4-FFF2-40B4-BE49-F238E27FC236}">
                  <a16:creationId xmlns:a16="http://schemas.microsoft.com/office/drawing/2014/main" id="{F9818566-D836-4FA6-8657-24E10084A666}"/>
                </a:ext>
              </a:extLst>
            </p:cNvPr>
            <p:cNvSpPr/>
            <p:nvPr/>
          </p:nvSpPr>
          <p:spPr>
            <a:xfrm>
              <a:off x="5539028" y="-506801"/>
              <a:ext cx="450023" cy="450023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7B59EA66-D0A5-4D64-AC1D-95CE1B125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5873" y="-438963"/>
              <a:ext cx="55798" cy="125545"/>
            </a:xfrm>
            <a:prstGeom prst="rect">
              <a:avLst/>
            </a:prstGeom>
          </p:spPr>
        </p:pic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3AA7EE7D-59EE-4E41-8A56-6BC12B8A76B5}"/>
                </a:ext>
              </a:extLst>
            </p:cNvPr>
            <p:cNvSpPr/>
            <p:nvPr/>
          </p:nvSpPr>
          <p:spPr>
            <a:xfrm>
              <a:off x="5630561" y="-207333"/>
              <a:ext cx="186544" cy="374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ABAC6D1F-ADCD-4FCE-A79A-83461E83C794}"/>
              </a:ext>
            </a:extLst>
          </p:cNvPr>
          <p:cNvGrpSpPr/>
          <p:nvPr/>
        </p:nvGrpSpPr>
        <p:grpSpPr>
          <a:xfrm>
            <a:off x="4396596" y="1301468"/>
            <a:ext cx="411831" cy="411831"/>
            <a:chOff x="6034062" y="-506801"/>
            <a:chExt cx="450023" cy="450023"/>
          </a:xfrm>
        </p:grpSpPr>
        <p:sp>
          <p:nvSpPr>
            <p:cNvPr id="268" name="Rectangle: Rounded Corners 267">
              <a:extLst>
                <a:ext uri="{FF2B5EF4-FFF2-40B4-BE49-F238E27FC236}">
                  <a16:creationId xmlns:a16="http://schemas.microsoft.com/office/drawing/2014/main" id="{9F350DCC-091C-4FA7-BA17-1875D61D87FC}"/>
                </a:ext>
              </a:extLst>
            </p:cNvPr>
            <p:cNvSpPr/>
            <p:nvPr/>
          </p:nvSpPr>
          <p:spPr>
            <a:xfrm>
              <a:off x="6034062" y="-506801"/>
              <a:ext cx="450023" cy="450023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E5CC3B4A-519E-4434-B3F6-F71760B3C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3551" y="-445902"/>
              <a:ext cx="136008" cy="125545"/>
            </a:xfrm>
            <a:prstGeom prst="rect">
              <a:avLst/>
            </a:prstGeom>
          </p:spPr>
        </p:pic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42C82C40-EC36-4904-8A67-94F3171B1D56}"/>
                </a:ext>
              </a:extLst>
            </p:cNvPr>
            <p:cNvSpPr/>
            <p:nvPr/>
          </p:nvSpPr>
          <p:spPr>
            <a:xfrm>
              <a:off x="6125624" y="-207333"/>
              <a:ext cx="186544" cy="374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2A76135A-540A-4E26-B854-9323625D7C1D}"/>
              </a:ext>
            </a:extLst>
          </p:cNvPr>
          <p:cNvGrpSpPr/>
          <p:nvPr/>
        </p:nvGrpSpPr>
        <p:grpSpPr>
          <a:xfrm>
            <a:off x="3487168" y="1781436"/>
            <a:ext cx="411831" cy="411831"/>
            <a:chOff x="6529096" y="-506801"/>
            <a:chExt cx="450023" cy="450023"/>
          </a:xfrm>
        </p:grpSpPr>
        <p:sp>
          <p:nvSpPr>
            <p:cNvPr id="269" name="Rectangle: Rounded Corners 268">
              <a:extLst>
                <a:ext uri="{FF2B5EF4-FFF2-40B4-BE49-F238E27FC236}">
                  <a16:creationId xmlns:a16="http://schemas.microsoft.com/office/drawing/2014/main" id="{A796DB47-659E-40B0-B099-4C2FD693AE5E}"/>
                </a:ext>
              </a:extLst>
            </p:cNvPr>
            <p:cNvSpPr/>
            <p:nvPr/>
          </p:nvSpPr>
          <p:spPr>
            <a:xfrm>
              <a:off x="6529096" y="-506801"/>
              <a:ext cx="450023" cy="450023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B1E5F6A6-87B9-4CBF-8814-A948CF242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4973" y="-424330"/>
              <a:ext cx="137910" cy="137910"/>
            </a:xfrm>
            <a:prstGeom prst="rect">
              <a:avLst/>
            </a:prstGeom>
          </p:spPr>
        </p:pic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F9C115D5-40ED-4F42-81E4-B6D5B9C37EF8}"/>
                </a:ext>
              </a:extLst>
            </p:cNvPr>
            <p:cNvSpPr/>
            <p:nvPr/>
          </p:nvSpPr>
          <p:spPr>
            <a:xfrm>
              <a:off x="6646861" y="-207333"/>
              <a:ext cx="186544" cy="374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0AEA0061-3AC1-4C8C-A8B6-AF505BA7A0DA}"/>
              </a:ext>
            </a:extLst>
          </p:cNvPr>
          <p:cNvGrpSpPr/>
          <p:nvPr/>
        </p:nvGrpSpPr>
        <p:grpSpPr>
          <a:xfrm>
            <a:off x="3946001" y="1781436"/>
            <a:ext cx="411831" cy="411831"/>
            <a:chOff x="7024130" y="-506801"/>
            <a:chExt cx="450023" cy="450023"/>
          </a:xfrm>
        </p:grpSpPr>
        <p:sp>
          <p:nvSpPr>
            <p:cNvPr id="270" name="Rectangle: Rounded Corners 269">
              <a:extLst>
                <a:ext uri="{FF2B5EF4-FFF2-40B4-BE49-F238E27FC236}">
                  <a16:creationId xmlns:a16="http://schemas.microsoft.com/office/drawing/2014/main" id="{D622A27B-B158-4965-986F-F2548F17E9F7}"/>
                </a:ext>
              </a:extLst>
            </p:cNvPr>
            <p:cNvSpPr/>
            <p:nvPr/>
          </p:nvSpPr>
          <p:spPr>
            <a:xfrm>
              <a:off x="7024130" y="-506801"/>
              <a:ext cx="450023" cy="450023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ADAACE0-62FE-4E60-BAD0-87670A7BE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34410" y="-463569"/>
              <a:ext cx="215584" cy="188635"/>
            </a:xfrm>
            <a:prstGeom prst="rect">
              <a:avLst/>
            </a:prstGeom>
          </p:spPr>
        </p:pic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2FA5E99A-5A6D-41AB-90C0-0C9825736ACC}"/>
                </a:ext>
              </a:extLst>
            </p:cNvPr>
            <p:cNvSpPr/>
            <p:nvPr/>
          </p:nvSpPr>
          <p:spPr>
            <a:xfrm>
              <a:off x="7148930" y="-186516"/>
              <a:ext cx="186544" cy="374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D52A9AC6-C6AD-4D2B-B15C-1169EDF5454F}"/>
              </a:ext>
            </a:extLst>
          </p:cNvPr>
          <p:cNvGrpSpPr/>
          <p:nvPr/>
        </p:nvGrpSpPr>
        <p:grpSpPr>
          <a:xfrm>
            <a:off x="4399024" y="1781436"/>
            <a:ext cx="411831" cy="411831"/>
            <a:chOff x="7519164" y="-506801"/>
            <a:chExt cx="450023" cy="450023"/>
          </a:xfrm>
        </p:grpSpPr>
        <p:sp>
          <p:nvSpPr>
            <p:cNvPr id="271" name="Rectangle: Rounded Corners 270">
              <a:extLst>
                <a:ext uri="{FF2B5EF4-FFF2-40B4-BE49-F238E27FC236}">
                  <a16:creationId xmlns:a16="http://schemas.microsoft.com/office/drawing/2014/main" id="{98DDB1A1-C3E9-4A1E-8E1A-8597A9AFFB1F}"/>
                </a:ext>
              </a:extLst>
            </p:cNvPr>
            <p:cNvSpPr/>
            <p:nvPr/>
          </p:nvSpPr>
          <p:spPr>
            <a:xfrm>
              <a:off x="7519164" y="-506801"/>
              <a:ext cx="450023" cy="450023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C3A1AE1-716B-444F-954C-C8C78516D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1324" y="-458231"/>
              <a:ext cx="245702" cy="136326"/>
            </a:xfrm>
            <a:prstGeom prst="rect">
              <a:avLst/>
            </a:prstGeom>
          </p:spPr>
        </p:pic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905F7783-B719-461A-85CE-2A287D3D2CF7}"/>
                </a:ext>
              </a:extLst>
            </p:cNvPr>
            <p:cNvSpPr/>
            <p:nvPr/>
          </p:nvSpPr>
          <p:spPr>
            <a:xfrm>
              <a:off x="7650903" y="-207333"/>
              <a:ext cx="186544" cy="374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7C8471-8D33-48A8-81C4-4B11D041F851}"/>
              </a:ext>
            </a:extLst>
          </p:cNvPr>
          <p:cNvGrpSpPr/>
          <p:nvPr/>
        </p:nvGrpSpPr>
        <p:grpSpPr>
          <a:xfrm>
            <a:off x="10083145" y="1504485"/>
            <a:ext cx="1388536" cy="599395"/>
            <a:chOff x="11018046" y="1937892"/>
            <a:chExt cx="1517304" cy="654980"/>
          </a:xfrm>
        </p:grpSpPr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90F7E050-B854-4CF6-8E45-768E01778B0D}"/>
                </a:ext>
              </a:extLst>
            </p:cNvPr>
            <p:cNvSpPr/>
            <p:nvPr/>
          </p:nvSpPr>
          <p:spPr>
            <a:xfrm>
              <a:off x="11018046" y="1937892"/>
              <a:ext cx="698055" cy="654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95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จำ</a:t>
              </a:r>
              <a:endParaRPr lang="en-US" sz="3295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E172809B-6C9B-47BA-BB3F-E04FA429DB46}"/>
                </a:ext>
              </a:extLst>
            </p:cNvPr>
            <p:cNvSpPr/>
            <p:nvPr/>
          </p:nvSpPr>
          <p:spPr>
            <a:xfrm>
              <a:off x="11837295" y="1937892"/>
              <a:ext cx="698055" cy="654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95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น้ำ</a:t>
              </a:r>
              <a:endParaRPr lang="en-US" sz="3295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D0A76F-EEAE-424A-9ED3-E58BBFE0BD59}"/>
              </a:ext>
            </a:extLst>
          </p:cNvPr>
          <p:cNvGrpSpPr/>
          <p:nvPr/>
        </p:nvGrpSpPr>
        <p:grpSpPr>
          <a:xfrm>
            <a:off x="10153095" y="2455791"/>
            <a:ext cx="1347278" cy="599395"/>
            <a:chOff x="11094480" y="2977419"/>
            <a:chExt cx="1472220" cy="654980"/>
          </a:xfrm>
        </p:grpSpPr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C8E9A10E-CE6F-4FD3-92A3-1CFA167AEEA9}"/>
                </a:ext>
              </a:extLst>
            </p:cNvPr>
            <p:cNvSpPr/>
            <p:nvPr/>
          </p:nvSpPr>
          <p:spPr>
            <a:xfrm>
              <a:off x="11094480" y="2977419"/>
              <a:ext cx="698055" cy="654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95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คุม</a:t>
              </a:r>
              <a:endParaRPr lang="en-US" sz="3295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6206FBF5-16E9-4EF3-8839-EA3894C36965}"/>
                </a:ext>
              </a:extLst>
            </p:cNvPr>
            <p:cNvSpPr/>
            <p:nvPr/>
          </p:nvSpPr>
          <p:spPr>
            <a:xfrm>
              <a:off x="11868645" y="2977419"/>
              <a:ext cx="698055" cy="654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95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สูบ</a:t>
              </a:r>
              <a:endParaRPr lang="en-US" sz="3295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E113E3-4E35-4922-AAED-E821981A4BCD}"/>
              </a:ext>
            </a:extLst>
          </p:cNvPr>
          <p:cNvGrpSpPr/>
          <p:nvPr/>
        </p:nvGrpSpPr>
        <p:grpSpPr>
          <a:xfrm>
            <a:off x="10153095" y="3460669"/>
            <a:ext cx="1347278" cy="599395"/>
            <a:chOff x="11094480" y="4075485"/>
            <a:chExt cx="1472220" cy="654980"/>
          </a:xfrm>
        </p:grpSpPr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E08C6723-C150-4F67-8576-1CD9EE6D2766}"/>
                </a:ext>
              </a:extLst>
            </p:cNvPr>
            <p:cNvSpPr/>
            <p:nvPr/>
          </p:nvSpPr>
          <p:spPr>
            <a:xfrm>
              <a:off x="11094480" y="4075485"/>
              <a:ext cx="698055" cy="654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95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เห็น</a:t>
              </a:r>
              <a:endParaRPr lang="en-US" sz="3295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37" name="Rectangle 336">
              <a:extLst>
                <a:ext uri="{FF2B5EF4-FFF2-40B4-BE49-F238E27FC236}">
                  <a16:creationId xmlns:a16="http://schemas.microsoft.com/office/drawing/2014/main" id="{210E6668-6B87-4979-9BB8-D126B39CE956}"/>
                </a:ext>
              </a:extLst>
            </p:cNvPr>
            <p:cNvSpPr/>
            <p:nvPr/>
          </p:nvSpPr>
          <p:spPr>
            <a:xfrm>
              <a:off x="11868645" y="4075485"/>
              <a:ext cx="698055" cy="654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95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</a:t>
              </a:r>
              <a:endParaRPr lang="en-US" sz="3295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420C50-5FCE-4B4E-982A-4348A7CCF006}"/>
              </a:ext>
            </a:extLst>
          </p:cNvPr>
          <p:cNvGrpSpPr/>
          <p:nvPr/>
        </p:nvGrpSpPr>
        <p:grpSpPr>
          <a:xfrm>
            <a:off x="10153095" y="4457442"/>
            <a:ext cx="1347278" cy="599395"/>
            <a:chOff x="11094480" y="5164696"/>
            <a:chExt cx="1472220" cy="654980"/>
          </a:xfrm>
        </p:grpSpPr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AB864A8A-5224-4EB3-A29A-2B607A64AE8C}"/>
                </a:ext>
              </a:extLst>
            </p:cNvPr>
            <p:cNvSpPr/>
            <p:nvPr/>
          </p:nvSpPr>
          <p:spPr>
            <a:xfrm>
              <a:off x="11094480" y="5164696"/>
              <a:ext cx="698055" cy="654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95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บัว</a:t>
              </a:r>
              <a:endParaRPr lang="en-US" sz="3295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50" name="Rectangle 349">
              <a:extLst>
                <a:ext uri="{FF2B5EF4-FFF2-40B4-BE49-F238E27FC236}">
                  <a16:creationId xmlns:a16="http://schemas.microsoft.com/office/drawing/2014/main" id="{1618E2FC-D7D4-4A27-AF00-300FF1D3F642}"/>
                </a:ext>
              </a:extLst>
            </p:cNvPr>
            <p:cNvSpPr/>
            <p:nvPr/>
          </p:nvSpPr>
          <p:spPr>
            <a:xfrm>
              <a:off x="11868645" y="5164696"/>
              <a:ext cx="698055" cy="654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95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ตัว</a:t>
              </a:r>
              <a:endParaRPr lang="en-US" sz="3295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02E5541-E251-4127-8491-E023801373D4}"/>
              </a:ext>
            </a:extLst>
          </p:cNvPr>
          <p:cNvGrpSpPr/>
          <p:nvPr/>
        </p:nvGrpSpPr>
        <p:grpSpPr>
          <a:xfrm>
            <a:off x="10153094" y="5446251"/>
            <a:ext cx="1417011" cy="599395"/>
            <a:chOff x="11094481" y="6245203"/>
            <a:chExt cx="1548420" cy="654980"/>
          </a:xfrm>
        </p:grpSpPr>
        <p:sp>
          <p:nvSpPr>
            <p:cNvPr id="354" name="Rectangle 353">
              <a:extLst>
                <a:ext uri="{FF2B5EF4-FFF2-40B4-BE49-F238E27FC236}">
                  <a16:creationId xmlns:a16="http://schemas.microsoft.com/office/drawing/2014/main" id="{CD2E5CD3-B6DA-476E-B728-545419C64DE3}"/>
                </a:ext>
              </a:extLst>
            </p:cNvPr>
            <p:cNvSpPr/>
            <p:nvPr/>
          </p:nvSpPr>
          <p:spPr>
            <a:xfrm>
              <a:off x="11094481" y="6245203"/>
              <a:ext cx="698056" cy="654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95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เบื่อ</a:t>
              </a:r>
              <a:endParaRPr lang="en-US" sz="3295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17A8607A-C150-4263-971D-A6ECAA961DDA}"/>
                </a:ext>
              </a:extLst>
            </p:cNvPr>
            <p:cNvSpPr/>
            <p:nvPr/>
          </p:nvSpPr>
          <p:spPr>
            <a:xfrm>
              <a:off x="11792445" y="6245203"/>
              <a:ext cx="850456" cy="6549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95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เมือง</a:t>
              </a:r>
              <a:endParaRPr lang="en-US" sz="3295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0B3BBCE0-232A-46D1-9C10-3F5F817F5B21}"/>
              </a:ext>
            </a:extLst>
          </p:cNvPr>
          <p:cNvGrpSpPr/>
          <p:nvPr/>
        </p:nvGrpSpPr>
        <p:grpSpPr>
          <a:xfrm>
            <a:off x="5838705" y="2433993"/>
            <a:ext cx="498316" cy="498316"/>
            <a:chOff x="10083384" y="3422378"/>
            <a:chExt cx="544528" cy="544528"/>
          </a:xfrm>
        </p:grpSpPr>
        <p:sp>
          <p:nvSpPr>
            <p:cNvPr id="283" name="Rectangle: Rounded Corners 282">
              <a:extLst>
                <a:ext uri="{FF2B5EF4-FFF2-40B4-BE49-F238E27FC236}">
                  <a16:creationId xmlns:a16="http://schemas.microsoft.com/office/drawing/2014/main" id="{D18C2BDD-7F73-4C0A-B5F2-0DB49C3EB3D0}"/>
                </a:ext>
              </a:extLst>
            </p:cNvPr>
            <p:cNvSpPr/>
            <p:nvPr/>
          </p:nvSpPr>
          <p:spPr>
            <a:xfrm>
              <a:off x="10083384" y="3422378"/>
              <a:ext cx="544528" cy="544528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18658B25-A26B-4041-8EE2-FECAF286B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16122" y="3547696"/>
              <a:ext cx="228600" cy="291432"/>
            </a:xfrm>
            <a:prstGeom prst="rect">
              <a:avLst/>
            </a:prstGeom>
          </p:spPr>
        </p:pic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3B479161-83B2-42F4-89A3-D93F7757FBD5}"/>
                </a:ext>
              </a:extLst>
            </p:cNvPr>
            <p:cNvSpPr/>
            <p:nvPr/>
          </p:nvSpPr>
          <p:spPr>
            <a:xfrm>
              <a:off x="10137872" y="3672542"/>
              <a:ext cx="156136" cy="417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CC6CBD3E-C455-4776-AB3E-C5AB478FF608}"/>
              </a:ext>
            </a:extLst>
          </p:cNvPr>
          <p:cNvGrpSpPr/>
          <p:nvPr/>
        </p:nvGrpSpPr>
        <p:grpSpPr>
          <a:xfrm>
            <a:off x="5838884" y="2897711"/>
            <a:ext cx="562940" cy="824713"/>
            <a:chOff x="10083384" y="3910883"/>
            <a:chExt cx="615145" cy="901194"/>
          </a:xfrm>
        </p:grpSpPr>
        <p:sp>
          <p:nvSpPr>
            <p:cNvPr id="284" name="Rectangle: Rounded Corners 283">
              <a:extLst>
                <a:ext uri="{FF2B5EF4-FFF2-40B4-BE49-F238E27FC236}">
                  <a16:creationId xmlns:a16="http://schemas.microsoft.com/office/drawing/2014/main" id="{F2436DC7-68C5-4D40-88DD-62130913FF74}"/>
                </a:ext>
              </a:extLst>
            </p:cNvPr>
            <p:cNvSpPr/>
            <p:nvPr/>
          </p:nvSpPr>
          <p:spPr>
            <a:xfrm>
              <a:off x="10083384" y="4063292"/>
              <a:ext cx="544528" cy="544528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B7ADEE7-3E20-480E-9DC8-F9799C404DE6}"/>
                </a:ext>
              </a:extLst>
            </p:cNvPr>
            <p:cNvSpPr txBox="1"/>
            <p:nvPr/>
          </p:nvSpPr>
          <p:spPr>
            <a:xfrm>
              <a:off x="10203504" y="3910883"/>
              <a:ext cx="495025" cy="901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759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F45B266C-F59A-4591-9F77-513A55F701FD}"/>
                </a:ext>
              </a:extLst>
            </p:cNvPr>
            <p:cNvSpPr/>
            <p:nvPr/>
          </p:nvSpPr>
          <p:spPr>
            <a:xfrm>
              <a:off x="10137872" y="4314686"/>
              <a:ext cx="156136" cy="417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40D5F351-B99E-4E0F-AF56-2BB252F0A527}"/>
              </a:ext>
            </a:extLst>
          </p:cNvPr>
          <p:cNvGrpSpPr/>
          <p:nvPr/>
        </p:nvGrpSpPr>
        <p:grpSpPr>
          <a:xfrm>
            <a:off x="6427238" y="2897711"/>
            <a:ext cx="563763" cy="824713"/>
            <a:chOff x="10891147" y="3910883"/>
            <a:chExt cx="616045" cy="901194"/>
          </a:xfrm>
        </p:grpSpPr>
        <p:sp>
          <p:nvSpPr>
            <p:cNvPr id="286" name="Rectangle: Rounded Corners 285">
              <a:extLst>
                <a:ext uri="{FF2B5EF4-FFF2-40B4-BE49-F238E27FC236}">
                  <a16:creationId xmlns:a16="http://schemas.microsoft.com/office/drawing/2014/main" id="{FE20EF8E-8674-4FC5-BBC5-1401C25A0761}"/>
                </a:ext>
              </a:extLst>
            </p:cNvPr>
            <p:cNvSpPr/>
            <p:nvPr/>
          </p:nvSpPr>
          <p:spPr>
            <a:xfrm>
              <a:off x="10891147" y="4063292"/>
              <a:ext cx="544528" cy="544528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1FA8DE6F-32F4-4C9D-B1CD-2F80A946AB62}"/>
                </a:ext>
              </a:extLst>
            </p:cNvPr>
            <p:cNvSpPr txBox="1"/>
            <p:nvPr/>
          </p:nvSpPr>
          <p:spPr>
            <a:xfrm>
              <a:off x="11012167" y="3910883"/>
              <a:ext cx="495025" cy="901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759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ย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FC55CE77-2528-46B5-A214-F6B89D564802}"/>
                </a:ext>
              </a:extLst>
            </p:cNvPr>
            <p:cNvSpPr/>
            <p:nvPr/>
          </p:nvSpPr>
          <p:spPr>
            <a:xfrm>
              <a:off x="10945373" y="4314686"/>
              <a:ext cx="156136" cy="417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F4CE1C4A-F615-478C-ABD7-A07E5172EFFF}"/>
              </a:ext>
            </a:extLst>
          </p:cNvPr>
          <p:cNvGrpSpPr/>
          <p:nvPr/>
        </p:nvGrpSpPr>
        <p:grpSpPr>
          <a:xfrm>
            <a:off x="6438739" y="2276284"/>
            <a:ext cx="498316" cy="824713"/>
            <a:chOff x="10891147" y="3252554"/>
            <a:chExt cx="544528" cy="901194"/>
          </a:xfrm>
        </p:grpSpPr>
        <p:sp>
          <p:nvSpPr>
            <p:cNvPr id="370" name="Rectangle: Rounded Corners 369">
              <a:extLst>
                <a:ext uri="{FF2B5EF4-FFF2-40B4-BE49-F238E27FC236}">
                  <a16:creationId xmlns:a16="http://schemas.microsoft.com/office/drawing/2014/main" id="{3A66C70B-FEAE-472C-BB4A-9DFE602ED6AD}"/>
                </a:ext>
              </a:extLst>
            </p:cNvPr>
            <p:cNvSpPr/>
            <p:nvPr/>
          </p:nvSpPr>
          <p:spPr>
            <a:xfrm>
              <a:off x="10891147" y="3422378"/>
              <a:ext cx="544528" cy="544528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371" name="TextBox 370">
              <a:extLst>
                <a:ext uri="{FF2B5EF4-FFF2-40B4-BE49-F238E27FC236}">
                  <a16:creationId xmlns:a16="http://schemas.microsoft.com/office/drawing/2014/main" id="{2C4D4BB4-ED6B-4A22-8596-EE3620FBFC05}"/>
                </a:ext>
              </a:extLst>
            </p:cNvPr>
            <p:cNvSpPr txBox="1"/>
            <p:nvPr/>
          </p:nvSpPr>
          <p:spPr>
            <a:xfrm>
              <a:off x="10922660" y="3252554"/>
              <a:ext cx="495025" cy="901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759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</a:t>
              </a:r>
            </a:p>
          </p:txBody>
        </p:sp>
      </p:grpSp>
      <p:grpSp>
        <p:nvGrpSpPr>
          <p:cNvPr id="172" name="Group 287">
            <a:extLst>
              <a:ext uri="{FF2B5EF4-FFF2-40B4-BE49-F238E27FC236}">
                <a16:creationId xmlns:a16="http://schemas.microsoft.com/office/drawing/2014/main" id="{3A12A371-D730-4963-98B7-ADFC09039226}"/>
              </a:ext>
            </a:extLst>
          </p:cNvPr>
          <p:cNvGrpSpPr/>
          <p:nvPr/>
        </p:nvGrpSpPr>
        <p:grpSpPr>
          <a:xfrm>
            <a:off x="5258427" y="2617452"/>
            <a:ext cx="498316" cy="824713"/>
            <a:chOff x="10891147" y="3910883"/>
            <a:chExt cx="544528" cy="901194"/>
          </a:xfrm>
        </p:grpSpPr>
        <p:sp>
          <p:nvSpPr>
            <p:cNvPr id="173" name="Rectangle: Rounded Corners 285">
              <a:extLst>
                <a:ext uri="{FF2B5EF4-FFF2-40B4-BE49-F238E27FC236}">
                  <a16:creationId xmlns:a16="http://schemas.microsoft.com/office/drawing/2014/main" id="{6CB70C56-1176-47FB-ACEB-C80EF3809058}"/>
                </a:ext>
              </a:extLst>
            </p:cNvPr>
            <p:cNvSpPr/>
            <p:nvPr/>
          </p:nvSpPr>
          <p:spPr>
            <a:xfrm>
              <a:off x="10891147" y="4063292"/>
              <a:ext cx="544528" cy="544528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174" name="TextBox 137">
              <a:extLst>
                <a:ext uri="{FF2B5EF4-FFF2-40B4-BE49-F238E27FC236}">
                  <a16:creationId xmlns:a16="http://schemas.microsoft.com/office/drawing/2014/main" id="{79B5B917-0D95-421B-888D-E037CADFAFDC}"/>
                </a:ext>
              </a:extLst>
            </p:cNvPr>
            <p:cNvSpPr txBox="1"/>
            <p:nvPr/>
          </p:nvSpPr>
          <p:spPr>
            <a:xfrm>
              <a:off x="11089094" y="3910883"/>
              <a:ext cx="322080" cy="901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759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ะ</a:t>
              </a:r>
            </a:p>
          </p:txBody>
        </p:sp>
        <p:sp>
          <p:nvSpPr>
            <p:cNvPr id="175" name="Rectangle 156">
              <a:extLst>
                <a:ext uri="{FF2B5EF4-FFF2-40B4-BE49-F238E27FC236}">
                  <a16:creationId xmlns:a16="http://schemas.microsoft.com/office/drawing/2014/main" id="{A7EB0ED8-CF07-471E-8A73-A373F8A2F47C}"/>
                </a:ext>
              </a:extLst>
            </p:cNvPr>
            <p:cNvSpPr/>
            <p:nvPr/>
          </p:nvSpPr>
          <p:spPr>
            <a:xfrm>
              <a:off x="10945373" y="4314686"/>
              <a:ext cx="156136" cy="417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</p:grpSp>
      <p:pic>
        <p:nvPicPr>
          <p:cNvPr id="169" name="Picture 28">
            <a:extLst>
              <a:ext uri="{FF2B5EF4-FFF2-40B4-BE49-F238E27FC236}">
                <a16:creationId xmlns:a16="http://schemas.microsoft.com/office/drawing/2014/main" id="{206E2C56-03CE-4F20-BA19-3F263AAE9F7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pic>
        <p:nvPicPr>
          <p:cNvPr id="170" name="teacher guide">
            <a:extLst>
              <a:ext uri="{FF2B5EF4-FFF2-40B4-BE49-F238E27FC236}">
                <a16:creationId xmlns:a16="http://schemas.microsoft.com/office/drawing/2014/main" id="{BDC7044F-EB3A-4228-A97E-39D98AEAA21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6" y="6215901"/>
            <a:ext cx="493424" cy="487015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9C644F8C-8542-4F92-BFF4-ED35C91AD66E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405" y="1564096"/>
            <a:ext cx="440078" cy="368868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5E12DA6C-3259-46CD-9E2F-20497EDAEB1E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405" y="2526200"/>
            <a:ext cx="440078" cy="368868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8DB21FFC-D387-4F16-8B3F-724C3AAAF905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50" y="3540859"/>
            <a:ext cx="440078" cy="368868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F6150125-930B-4CD1-A587-C41EAE86BDB8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50" y="4520450"/>
            <a:ext cx="440078" cy="368868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24811E0F-C68D-4A7B-8880-68DC7A11E57A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650" y="5524299"/>
            <a:ext cx="440078" cy="368868"/>
          </a:xfrm>
          <a:prstGeom prst="rect">
            <a:avLst/>
          </a:prstGeom>
        </p:spPr>
      </p:pic>
      <p:grpSp>
        <p:nvGrpSpPr>
          <p:cNvPr id="183" name="Group 182">
            <a:extLst>
              <a:ext uri="{FF2B5EF4-FFF2-40B4-BE49-F238E27FC236}">
                <a16:creationId xmlns:a16="http://schemas.microsoft.com/office/drawing/2014/main" id="{A42B9F5D-4CB5-4379-970E-F17258EF370B}"/>
              </a:ext>
            </a:extLst>
          </p:cNvPr>
          <p:cNvGrpSpPr/>
          <p:nvPr/>
        </p:nvGrpSpPr>
        <p:grpSpPr>
          <a:xfrm>
            <a:off x="8422192" y="518606"/>
            <a:ext cx="2507167" cy="679598"/>
            <a:chOff x="1346477" y="1129738"/>
            <a:chExt cx="3886199" cy="740321"/>
          </a:xfrm>
        </p:grpSpPr>
        <p:sp>
          <p:nvSpPr>
            <p:cNvPr id="184" name="Rounded Rectangle 86">
              <a:extLst>
                <a:ext uri="{FF2B5EF4-FFF2-40B4-BE49-F238E27FC236}">
                  <a16:creationId xmlns:a16="http://schemas.microsoft.com/office/drawing/2014/main" id="{801151B0-2019-4EC0-BA00-0C1772F5C5F7}"/>
                </a:ext>
              </a:extLst>
            </p:cNvPr>
            <p:cNvSpPr/>
            <p:nvPr/>
          </p:nvSpPr>
          <p:spPr>
            <a:xfrm>
              <a:off x="1346478" y="1187018"/>
              <a:ext cx="3886198" cy="640226"/>
            </a:xfrm>
            <a:prstGeom prst="roundRect">
              <a:avLst>
                <a:gd name="adj" fmla="val 50000"/>
              </a:avLst>
            </a:prstGeom>
            <a:solidFill>
              <a:srgbClr val="1268A5"/>
            </a:solidFill>
            <a:ln w="19050">
              <a:solidFill>
                <a:srgbClr val="1268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18015208-3AC9-4E95-ABAD-E0662DD29C9E}"/>
                </a:ext>
              </a:extLst>
            </p:cNvPr>
            <p:cNvGrpSpPr/>
            <p:nvPr/>
          </p:nvGrpSpPr>
          <p:grpSpPr>
            <a:xfrm>
              <a:off x="1346477" y="1129738"/>
              <a:ext cx="3886198" cy="740321"/>
              <a:chOff x="5253788" y="1226452"/>
              <a:chExt cx="3898275" cy="742622"/>
            </a:xfrm>
          </p:grpSpPr>
          <p:sp>
            <p:nvSpPr>
              <p:cNvPr id="186" name="Rounded Rectangle 86">
                <a:extLst>
                  <a:ext uri="{FF2B5EF4-FFF2-40B4-BE49-F238E27FC236}">
                    <a16:creationId xmlns:a16="http://schemas.microsoft.com/office/drawing/2014/main" id="{31E55441-578D-4FFD-AD2E-DDA5C20282B5}"/>
                  </a:ext>
                </a:extLst>
              </p:cNvPr>
              <p:cNvSpPr/>
              <p:nvPr/>
            </p:nvSpPr>
            <p:spPr>
              <a:xfrm>
                <a:off x="5253788" y="1226452"/>
                <a:ext cx="3898275" cy="64221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rgbClr val="1268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928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1FD4C190-0879-40C8-8FE4-28C4D3DA4A4E}"/>
                  </a:ext>
                </a:extLst>
              </p:cNvPr>
              <p:cNvSpPr/>
              <p:nvPr/>
            </p:nvSpPr>
            <p:spPr>
              <a:xfrm>
                <a:off x="5440933" y="1250683"/>
                <a:ext cx="3553132" cy="718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3672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ตัวอย่างคำ</a:t>
                </a:r>
                <a:endParaRPr lang="en-US" sz="3672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CE0CED4-4413-4B30-A258-EC1A673B2EBF}"/>
              </a:ext>
            </a:extLst>
          </p:cNvPr>
          <p:cNvGrpSpPr/>
          <p:nvPr/>
        </p:nvGrpSpPr>
        <p:grpSpPr>
          <a:xfrm>
            <a:off x="2180235" y="2293032"/>
            <a:ext cx="744022" cy="746944"/>
            <a:chOff x="2180235" y="2293032"/>
            <a:chExt cx="744022" cy="74694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F4AEDC2-5013-46A2-A084-0DEACAFE8156}"/>
                </a:ext>
              </a:extLst>
            </p:cNvPr>
            <p:cNvGrpSpPr/>
            <p:nvPr/>
          </p:nvGrpSpPr>
          <p:grpSpPr>
            <a:xfrm>
              <a:off x="2180235" y="2299773"/>
              <a:ext cx="611921" cy="740203"/>
              <a:chOff x="2306549" y="3325688"/>
              <a:chExt cx="668666" cy="808847"/>
            </a:xfrm>
          </p:grpSpPr>
          <p:sp>
            <p:nvSpPr>
              <p:cNvPr id="276" name="Rectangle: Rounded Corners 275">
                <a:extLst>
                  <a:ext uri="{FF2B5EF4-FFF2-40B4-BE49-F238E27FC236}">
                    <a16:creationId xmlns:a16="http://schemas.microsoft.com/office/drawing/2014/main" id="{691D35C1-C04E-407B-8E66-C19AB8DA33C2}"/>
                  </a:ext>
                </a:extLst>
              </p:cNvPr>
              <p:cNvSpPr/>
              <p:nvPr/>
            </p:nvSpPr>
            <p:spPr>
              <a:xfrm>
                <a:off x="2430687" y="3466072"/>
                <a:ext cx="544528" cy="544528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0F65CDB6-8549-4F92-A5B9-1100DA6F518B}"/>
                  </a:ext>
                </a:extLst>
              </p:cNvPr>
              <p:cNvSpPr txBox="1"/>
              <p:nvPr/>
            </p:nvSpPr>
            <p:spPr>
              <a:xfrm>
                <a:off x="2306549" y="3325688"/>
                <a:ext cx="623724" cy="808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421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ฤ</a:t>
                </a:r>
              </a:p>
            </p:txBody>
          </p:sp>
        </p:grpSp>
        <p:sp>
          <p:nvSpPr>
            <p:cNvPr id="181" name="TextBox 95">
              <a:extLst>
                <a:ext uri="{FF2B5EF4-FFF2-40B4-BE49-F238E27FC236}">
                  <a16:creationId xmlns:a16="http://schemas.microsoft.com/office/drawing/2014/main" id="{7A7290DC-33A8-44C4-A27D-92792F3486A5}"/>
                </a:ext>
              </a:extLst>
            </p:cNvPr>
            <p:cNvSpPr txBox="1"/>
            <p:nvPr/>
          </p:nvSpPr>
          <p:spPr>
            <a:xfrm>
              <a:off x="2409174" y="2293032"/>
              <a:ext cx="5150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2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ๅ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79DD8B9-B53D-478F-9572-C9D22D1F3215}"/>
              </a:ext>
            </a:extLst>
          </p:cNvPr>
          <p:cNvGrpSpPr/>
          <p:nvPr/>
        </p:nvGrpSpPr>
        <p:grpSpPr>
          <a:xfrm>
            <a:off x="2152628" y="2897205"/>
            <a:ext cx="773276" cy="745586"/>
            <a:chOff x="2152628" y="2897205"/>
            <a:chExt cx="773276" cy="74558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CF2969B-E94A-401D-862B-05B134FA3870}"/>
                </a:ext>
              </a:extLst>
            </p:cNvPr>
            <p:cNvGrpSpPr/>
            <p:nvPr/>
          </p:nvGrpSpPr>
          <p:grpSpPr>
            <a:xfrm>
              <a:off x="2152628" y="2902588"/>
              <a:ext cx="639529" cy="740203"/>
              <a:chOff x="2276382" y="4039220"/>
              <a:chExt cx="698833" cy="808847"/>
            </a:xfrm>
          </p:grpSpPr>
          <p:sp>
            <p:nvSpPr>
              <p:cNvPr id="278" name="Rectangle: Rounded Corners 277">
                <a:extLst>
                  <a:ext uri="{FF2B5EF4-FFF2-40B4-BE49-F238E27FC236}">
                    <a16:creationId xmlns:a16="http://schemas.microsoft.com/office/drawing/2014/main" id="{884A037C-24B4-44BD-99C1-94DB912E3A13}"/>
                  </a:ext>
                </a:extLst>
              </p:cNvPr>
              <p:cNvSpPr/>
              <p:nvPr/>
            </p:nvSpPr>
            <p:spPr>
              <a:xfrm>
                <a:off x="2430687" y="4183412"/>
                <a:ext cx="544528" cy="544528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12429BC1-B527-4C14-AB02-34B2DD9C864C}"/>
                  </a:ext>
                </a:extLst>
              </p:cNvPr>
              <p:cNvSpPr txBox="1"/>
              <p:nvPr/>
            </p:nvSpPr>
            <p:spPr>
              <a:xfrm>
                <a:off x="2276382" y="4039220"/>
                <a:ext cx="656335" cy="808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421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ฦ</a:t>
                </a:r>
              </a:p>
            </p:txBody>
          </p:sp>
        </p:grpSp>
        <p:sp>
          <p:nvSpPr>
            <p:cNvPr id="189" name="TextBox 95">
              <a:extLst>
                <a:ext uri="{FF2B5EF4-FFF2-40B4-BE49-F238E27FC236}">
                  <a16:creationId xmlns:a16="http://schemas.microsoft.com/office/drawing/2014/main" id="{1D1EFE79-3C45-4A96-BB2C-1AFA6BEE9F26}"/>
                </a:ext>
              </a:extLst>
            </p:cNvPr>
            <p:cNvSpPr txBox="1"/>
            <p:nvPr/>
          </p:nvSpPr>
          <p:spPr>
            <a:xfrm>
              <a:off x="2410821" y="2897205"/>
              <a:ext cx="5150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2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ๅ</a:t>
              </a:r>
            </a:p>
          </p:txBody>
        </p:sp>
      </p:grpSp>
      <p:sp>
        <p:nvSpPr>
          <p:cNvPr id="182" name="Rectangle: Top Corners Rounded 181">
            <a:extLst>
              <a:ext uri="{FF2B5EF4-FFF2-40B4-BE49-F238E27FC236}">
                <a16:creationId xmlns:a16="http://schemas.microsoft.com/office/drawing/2014/main" id="{228E37A0-28E1-413D-AD3A-A3FF17F1AA04}"/>
              </a:ext>
            </a:extLst>
          </p:cNvPr>
          <p:cNvSpPr/>
          <p:nvPr/>
        </p:nvSpPr>
        <p:spPr>
          <a:xfrm rot="10800000">
            <a:off x="277228" y="-5229"/>
            <a:ext cx="2744449" cy="782488"/>
          </a:xfrm>
          <a:prstGeom prst="round2SameRect">
            <a:avLst>
              <a:gd name="adj1" fmla="val 33355"/>
              <a:gd name="adj2" fmla="val 0"/>
            </a:avLst>
          </a:prstGeom>
          <a:solidFill>
            <a:srgbClr val="D0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D9AFE5-E4E8-4D11-9F10-F8AEFA42C5EE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871" y="8572"/>
            <a:ext cx="2604806" cy="644688"/>
          </a:xfrm>
          <a:prstGeom prst="rect">
            <a:avLst/>
          </a:prstGeom>
        </p:spPr>
      </p:pic>
      <p:pic>
        <p:nvPicPr>
          <p:cNvPr id="190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E92AE5B-28E8-465A-A6D1-814E6C6DB49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5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DB3EEB-DF6C-4A4B-8278-365A42F57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455423" cy="8535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D07AE2-0A41-4CA4-894E-0FF70F12677D}"/>
              </a:ext>
            </a:extLst>
          </p:cNvPr>
          <p:cNvSpPr txBox="1"/>
          <p:nvPr/>
        </p:nvSpPr>
        <p:spPr>
          <a:xfrm>
            <a:off x="1968959" y="1206112"/>
            <a:ext cx="2362908" cy="713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39" b="1" dirty="0">
                <a:solidFill>
                  <a:srgbClr val="1268A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เสียงวรรณยุกต์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A70AEC-0932-4B70-95C4-0FD236DE9E62}"/>
              </a:ext>
            </a:extLst>
          </p:cNvPr>
          <p:cNvSpPr txBox="1"/>
          <p:nvPr/>
        </p:nvSpPr>
        <p:spPr>
          <a:xfrm>
            <a:off x="4375585" y="1224206"/>
            <a:ext cx="5934762" cy="713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39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 </a:t>
            </a:r>
            <a:r>
              <a:rPr lang="th-TH" sz="4039" b="1" dirty="0">
                <a:solidFill>
                  <a:srgbClr val="1268A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๕</a:t>
            </a:r>
            <a:r>
              <a:rPr lang="th-TH" sz="4039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เสียง</a:t>
            </a:r>
            <a:r>
              <a:rPr lang="en-US" sz="4039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039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สามัญ เอก โท ตรี</a:t>
            </a:r>
            <a:r>
              <a:rPr lang="en-US" sz="4039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039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และจัตวา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4CC43C-C8A6-412D-8C76-E6E8FB093E15}"/>
              </a:ext>
            </a:extLst>
          </p:cNvPr>
          <p:cNvGrpSpPr/>
          <p:nvPr/>
        </p:nvGrpSpPr>
        <p:grpSpPr>
          <a:xfrm>
            <a:off x="1264858" y="3103389"/>
            <a:ext cx="5278768" cy="1951031"/>
            <a:chOff x="2168070" y="3379580"/>
            <a:chExt cx="5768307" cy="2131966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17F224E-6B8D-46C8-9990-CE84A4297B18}"/>
                </a:ext>
              </a:extLst>
            </p:cNvPr>
            <p:cNvSpPr/>
            <p:nvPr/>
          </p:nvSpPr>
          <p:spPr>
            <a:xfrm>
              <a:off x="2168070" y="3379580"/>
              <a:ext cx="5229225" cy="1738381"/>
            </a:xfrm>
            <a:custGeom>
              <a:avLst/>
              <a:gdLst>
                <a:gd name="connsiteX0" fmla="*/ 0 w 5229225"/>
                <a:gd name="connsiteY0" fmla="*/ 509656 h 1738381"/>
                <a:gd name="connsiteX1" fmla="*/ 1114425 w 5229225"/>
                <a:gd name="connsiteY1" fmla="*/ 33406 h 1738381"/>
                <a:gd name="connsiteX2" fmla="*/ 3162300 w 5229225"/>
                <a:gd name="connsiteY2" fmla="*/ 1328806 h 1738381"/>
                <a:gd name="connsiteX3" fmla="*/ 5229225 w 5229225"/>
                <a:gd name="connsiteY3" fmla="*/ 1738381 h 173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9225" h="1738381">
                  <a:moveTo>
                    <a:pt x="0" y="509656"/>
                  </a:moveTo>
                  <a:cubicBezTo>
                    <a:pt x="293687" y="203268"/>
                    <a:pt x="587375" y="-103119"/>
                    <a:pt x="1114425" y="33406"/>
                  </a:cubicBezTo>
                  <a:cubicBezTo>
                    <a:pt x="1641475" y="169931"/>
                    <a:pt x="2476500" y="1044644"/>
                    <a:pt x="3162300" y="1328806"/>
                  </a:cubicBezTo>
                  <a:cubicBezTo>
                    <a:pt x="3848100" y="1612968"/>
                    <a:pt x="4719638" y="1717744"/>
                    <a:pt x="5229225" y="1738381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444A22C-84D2-4D92-8EAB-9D25A7EFD96C}"/>
                </a:ext>
              </a:extLst>
            </p:cNvPr>
            <p:cNvGrpSpPr/>
            <p:nvPr/>
          </p:nvGrpSpPr>
          <p:grpSpPr>
            <a:xfrm>
              <a:off x="7366800" y="4795046"/>
              <a:ext cx="569577" cy="716500"/>
              <a:chOff x="9494696" y="4411811"/>
              <a:chExt cx="626535" cy="788149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DB514BC-F2C1-48E0-AC37-2907D39B6095}"/>
                  </a:ext>
                </a:extLst>
              </p:cNvPr>
              <p:cNvSpPr/>
              <p:nvPr/>
            </p:nvSpPr>
            <p:spPr>
              <a:xfrm>
                <a:off x="9506146" y="4458615"/>
                <a:ext cx="615085" cy="61508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CF4E94C-93D9-49F5-B151-4017201C53E4}"/>
                  </a:ext>
                </a:extLst>
              </p:cNvPr>
              <p:cNvSpPr txBox="1"/>
              <p:nvPr/>
            </p:nvSpPr>
            <p:spPr>
              <a:xfrm>
                <a:off x="9494696" y="4411811"/>
                <a:ext cx="626529" cy="788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61" b="1" dirty="0" err="1">
                    <a:solidFill>
                      <a:srgbClr val="0070C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ก้า</a:t>
                </a:r>
                <a:endParaRPr lang="th-TH" sz="3661" b="1" dirty="0"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C70158-92AB-4AEA-A91A-0FA0C2A94DC1}"/>
              </a:ext>
            </a:extLst>
          </p:cNvPr>
          <p:cNvGrpSpPr/>
          <p:nvPr/>
        </p:nvGrpSpPr>
        <p:grpSpPr>
          <a:xfrm>
            <a:off x="1256141" y="4284555"/>
            <a:ext cx="5287481" cy="1395282"/>
            <a:chOff x="2158545" y="4670286"/>
            <a:chExt cx="5777828" cy="1524678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36F2A36-61D9-432D-9433-B0D44755AFAD}"/>
                </a:ext>
              </a:extLst>
            </p:cNvPr>
            <p:cNvSpPr/>
            <p:nvPr/>
          </p:nvSpPr>
          <p:spPr>
            <a:xfrm>
              <a:off x="2158545" y="4670286"/>
              <a:ext cx="5248275" cy="1123950"/>
            </a:xfrm>
            <a:custGeom>
              <a:avLst/>
              <a:gdLst>
                <a:gd name="connsiteX0" fmla="*/ 0 w 5248275"/>
                <a:gd name="connsiteY0" fmla="*/ 0 h 1123950"/>
                <a:gd name="connsiteX1" fmla="*/ 2171700 w 5248275"/>
                <a:gd name="connsiteY1" fmla="*/ 742950 h 1123950"/>
                <a:gd name="connsiteX2" fmla="*/ 5248275 w 5248275"/>
                <a:gd name="connsiteY2" fmla="*/ 112395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48275" h="1123950">
                  <a:moveTo>
                    <a:pt x="0" y="0"/>
                  </a:moveTo>
                  <a:cubicBezTo>
                    <a:pt x="648494" y="277812"/>
                    <a:pt x="1296988" y="555625"/>
                    <a:pt x="2171700" y="742950"/>
                  </a:cubicBezTo>
                  <a:cubicBezTo>
                    <a:pt x="3046412" y="930275"/>
                    <a:pt x="4147343" y="1027112"/>
                    <a:pt x="5248275" y="1123950"/>
                  </a:cubicBezTo>
                </a:path>
              </a:pathLst>
            </a:custGeom>
            <a:noFill/>
            <a:ln w="38100">
              <a:solidFill>
                <a:srgbClr val="F83B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5B32B61-7A4E-4BDD-97DE-78F3345A34E7}"/>
                </a:ext>
              </a:extLst>
            </p:cNvPr>
            <p:cNvGrpSpPr/>
            <p:nvPr/>
          </p:nvGrpSpPr>
          <p:grpSpPr>
            <a:xfrm>
              <a:off x="7366789" y="5478464"/>
              <a:ext cx="569584" cy="716500"/>
              <a:chOff x="9494689" y="4411811"/>
              <a:chExt cx="626543" cy="788149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49A16E2-6ECF-489B-9F31-E230278EC6EC}"/>
                  </a:ext>
                </a:extLst>
              </p:cNvPr>
              <p:cNvSpPr/>
              <p:nvPr/>
            </p:nvSpPr>
            <p:spPr>
              <a:xfrm>
                <a:off x="9506143" y="4458615"/>
                <a:ext cx="615085" cy="61508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83B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62687CE-7D6C-4318-ABA5-0F65F0FE8297}"/>
                  </a:ext>
                </a:extLst>
              </p:cNvPr>
              <p:cNvSpPr txBox="1"/>
              <p:nvPr/>
            </p:nvSpPr>
            <p:spPr>
              <a:xfrm>
                <a:off x="9494689" y="4411811"/>
                <a:ext cx="626543" cy="788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61" b="1" dirty="0" err="1">
                    <a:solidFill>
                      <a:srgbClr val="F83B3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ก่า</a:t>
                </a:r>
                <a:endParaRPr lang="th-TH" sz="3661" b="1" dirty="0">
                  <a:solidFill>
                    <a:srgbClr val="F83B3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977065-94E2-4431-80EB-776075E54AF3}"/>
              </a:ext>
            </a:extLst>
          </p:cNvPr>
          <p:cNvGrpSpPr/>
          <p:nvPr/>
        </p:nvGrpSpPr>
        <p:grpSpPr>
          <a:xfrm>
            <a:off x="1247424" y="3773308"/>
            <a:ext cx="5296199" cy="655692"/>
            <a:chOff x="2149020" y="4111630"/>
            <a:chExt cx="5787354" cy="716500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ACA76AC-8CDC-4029-AB33-1DDD4F512237}"/>
                </a:ext>
              </a:extLst>
            </p:cNvPr>
            <p:cNvSpPr/>
            <p:nvPr/>
          </p:nvSpPr>
          <p:spPr>
            <a:xfrm>
              <a:off x="2149020" y="4290239"/>
              <a:ext cx="5267325" cy="188595"/>
            </a:xfrm>
            <a:custGeom>
              <a:avLst/>
              <a:gdLst>
                <a:gd name="connsiteX0" fmla="*/ 0 w 5267325"/>
                <a:gd name="connsiteY0" fmla="*/ 171450 h 171450"/>
                <a:gd name="connsiteX1" fmla="*/ 4086225 w 5267325"/>
                <a:gd name="connsiteY1" fmla="*/ 0 h 171450"/>
                <a:gd name="connsiteX2" fmla="*/ 5267325 w 5267325"/>
                <a:gd name="connsiteY2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67325" h="171450">
                  <a:moveTo>
                    <a:pt x="0" y="171450"/>
                  </a:moveTo>
                  <a:cubicBezTo>
                    <a:pt x="1604169" y="85725"/>
                    <a:pt x="3208338" y="0"/>
                    <a:pt x="4086225" y="0"/>
                  </a:cubicBezTo>
                  <a:cubicBezTo>
                    <a:pt x="4964112" y="0"/>
                    <a:pt x="5070475" y="138113"/>
                    <a:pt x="5267325" y="171450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41EE367-60B4-4D14-BBC5-BD28D0C2CDD4}"/>
                </a:ext>
              </a:extLst>
            </p:cNvPr>
            <p:cNvGrpSpPr/>
            <p:nvPr/>
          </p:nvGrpSpPr>
          <p:grpSpPr>
            <a:xfrm>
              <a:off x="7366799" y="4111630"/>
              <a:ext cx="569575" cy="716500"/>
              <a:chOff x="9494698" y="4392570"/>
              <a:chExt cx="626533" cy="788149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C5F4513-7785-4C5B-A370-DA3978539A05}"/>
                  </a:ext>
                </a:extLst>
              </p:cNvPr>
              <p:cNvSpPr/>
              <p:nvPr/>
            </p:nvSpPr>
            <p:spPr>
              <a:xfrm>
                <a:off x="9506146" y="4458615"/>
                <a:ext cx="615085" cy="61508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576E70-4115-470D-8CE9-AD331711BD7D}"/>
                  </a:ext>
                </a:extLst>
              </p:cNvPr>
              <p:cNvSpPr txBox="1"/>
              <p:nvPr/>
            </p:nvSpPr>
            <p:spPr>
              <a:xfrm>
                <a:off x="9494698" y="4392570"/>
                <a:ext cx="626531" cy="788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61" b="1" dirty="0">
                    <a:solidFill>
                      <a:schemeClr val="accent6">
                        <a:lumMod val="75000"/>
                      </a:schemeClr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กา</a:t>
                </a: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6F4DD7-CE91-465B-A656-B072CF03F045}"/>
              </a:ext>
            </a:extLst>
          </p:cNvPr>
          <p:cNvGrpSpPr/>
          <p:nvPr/>
        </p:nvGrpSpPr>
        <p:grpSpPr>
          <a:xfrm>
            <a:off x="1273574" y="3038077"/>
            <a:ext cx="5243562" cy="889097"/>
            <a:chOff x="2177595" y="3308211"/>
            <a:chExt cx="5729836" cy="97155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338237B-AC10-4D13-A996-B3E34F7D44AE}"/>
                </a:ext>
              </a:extLst>
            </p:cNvPr>
            <p:cNvSpPr/>
            <p:nvPr/>
          </p:nvSpPr>
          <p:spPr>
            <a:xfrm>
              <a:off x="2177595" y="3308211"/>
              <a:ext cx="5210175" cy="971550"/>
            </a:xfrm>
            <a:custGeom>
              <a:avLst/>
              <a:gdLst>
                <a:gd name="connsiteX0" fmla="*/ 0 w 5210175"/>
                <a:gd name="connsiteY0" fmla="*/ 971550 h 971550"/>
                <a:gd name="connsiteX1" fmla="*/ 1838325 w 5210175"/>
                <a:gd name="connsiteY1" fmla="*/ 466725 h 971550"/>
                <a:gd name="connsiteX2" fmla="*/ 3619500 w 5210175"/>
                <a:gd name="connsiteY2" fmla="*/ 0 h 971550"/>
                <a:gd name="connsiteX3" fmla="*/ 5210175 w 5210175"/>
                <a:gd name="connsiteY3" fmla="*/ 466725 h 9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0175" h="971550">
                  <a:moveTo>
                    <a:pt x="0" y="971550"/>
                  </a:moveTo>
                  <a:lnTo>
                    <a:pt x="1838325" y="466725"/>
                  </a:lnTo>
                  <a:cubicBezTo>
                    <a:pt x="2441575" y="304800"/>
                    <a:pt x="3057525" y="0"/>
                    <a:pt x="3619500" y="0"/>
                  </a:cubicBezTo>
                  <a:cubicBezTo>
                    <a:pt x="4181475" y="0"/>
                    <a:pt x="4860925" y="368300"/>
                    <a:pt x="5210175" y="466725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A6C59FA-1D0A-4543-8E08-2F78125F21AA}"/>
                </a:ext>
              </a:extLst>
            </p:cNvPr>
            <p:cNvGrpSpPr/>
            <p:nvPr/>
          </p:nvGrpSpPr>
          <p:grpSpPr>
            <a:xfrm>
              <a:off x="7337859" y="3428208"/>
              <a:ext cx="569572" cy="716500"/>
              <a:chOff x="9494702" y="4413521"/>
              <a:chExt cx="626529" cy="788149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339A20A-F83C-43B9-A000-29BF6CD28C57}"/>
                  </a:ext>
                </a:extLst>
              </p:cNvPr>
              <p:cNvSpPr/>
              <p:nvPr/>
            </p:nvSpPr>
            <p:spPr>
              <a:xfrm>
                <a:off x="9506146" y="4458615"/>
                <a:ext cx="615085" cy="61508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1EC2920-8657-476D-B924-EA2CB148B02A}"/>
                  </a:ext>
                </a:extLst>
              </p:cNvPr>
              <p:cNvSpPr txBox="1"/>
              <p:nvPr/>
            </p:nvSpPr>
            <p:spPr>
              <a:xfrm>
                <a:off x="9494702" y="4413521"/>
                <a:ext cx="626518" cy="788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61" b="1" dirty="0" err="1">
                    <a:solidFill>
                      <a:srgbClr val="00B05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ก๊า</a:t>
                </a:r>
                <a:endParaRPr lang="th-TH" sz="3661" b="1" dirty="0">
                  <a:solidFill>
                    <a:srgbClr val="00B05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BCC52C0-ED26-433C-B63D-4F1609293E03}"/>
              </a:ext>
            </a:extLst>
          </p:cNvPr>
          <p:cNvGrpSpPr/>
          <p:nvPr/>
        </p:nvGrpSpPr>
        <p:grpSpPr>
          <a:xfrm>
            <a:off x="1238709" y="2531219"/>
            <a:ext cx="5256483" cy="2616643"/>
            <a:chOff x="2139495" y="2754346"/>
            <a:chExt cx="5743956" cy="2859302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CDC36D3-653B-4410-9F84-3A2A38D501BA}"/>
                </a:ext>
              </a:extLst>
            </p:cNvPr>
            <p:cNvSpPr/>
            <p:nvPr/>
          </p:nvSpPr>
          <p:spPr>
            <a:xfrm>
              <a:off x="2139495" y="3089136"/>
              <a:ext cx="5181600" cy="2524512"/>
            </a:xfrm>
            <a:custGeom>
              <a:avLst/>
              <a:gdLst>
                <a:gd name="connsiteX0" fmla="*/ 0 w 5181600"/>
                <a:gd name="connsiteY0" fmla="*/ 1962150 h 2524512"/>
                <a:gd name="connsiteX1" fmla="*/ 1314450 w 5181600"/>
                <a:gd name="connsiteY1" fmla="*/ 2495550 h 2524512"/>
                <a:gd name="connsiteX2" fmla="*/ 3381375 w 5181600"/>
                <a:gd name="connsiteY2" fmla="*/ 1181100 h 2524512"/>
                <a:gd name="connsiteX3" fmla="*/ 5181600 w 5181600"/>
                <a:gd name="connsiteY3" fmla="*/ 0 h 252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1600" h="2524512">
                  <a:moveTo>
                    <a:pt x="0" y="1962150"/>
                  </a:moveTo>
                  <a:cubicBezTo>
                    <a:pt x="375443" y="2293937"/>
                    <a:pt x="750887" y="2625725"/>
                    <a:pt x="1314450" y="2495550"/>
                  </a:cubicBezTo>
                  <a:cubicBezTo>
                    <a:pt x="1878013" y="2365375"/>
                    <a:pt x="2736850" y="1597025"/>
                    <a:pt x="3381375" y="1181100"/>
                  </a:cubicBezTo>
                  <a:cubicBezTo>
                    <a:pt x="4025900" y="765175"/>
                    <a:pt x="4740275" y="193675"/>
                    <a:pt x="5181600" y="0"/>
                  </a:cubicBezTo>
                </a:path>
              </a:pathLst>
            </a:cu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D14F724-8B73-4C60-AFD1-131AB4EF31D2}"/>
                </a:ext>
              </a:extLst>
            </p:cNvPr>
            <p:cNvGrpSpPr/>
            <p:nvPr/>
          </p:nvGrpSpPr>
          <p:grpSpPr>
            <a:xfrm>
              <a:off x="7313909" y="2754346"/>
              <a:ext cx="569542" cy="716498"/>
              <a:chOff x="9500206" y="4413557"/>
              <a:chExt cx="626496" cy="788147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B0BC5080-238A-4C57-819D-E8A2AF57FE65}"/>
                  </a:ext>
                </a:extLst>
              </p:cNvPr>
              <p:cNvSpPr/>
              <p:nvPr/>
            </p:nvSpPr>
            <p:spPr>
              <a:xfrm>
                <a:off x="9506146" y="4458615"/>
                <a:ext cx="615085" cy="61508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4E11B55-E64F-4C65-A0FE-B107179CF99D}"/>
                  </a:ext>
                </a:extLst>
              </p:cNvPr>
              <p:cNvSpPr txBox="1"/>
              <p:nvPr/>
            </p:nvSpPr>
            <p:spPr>
              <a:xfrm>
                <a:off x="9500206" y="4413557"/>
                <a:ext cx="626496" cy="788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661" b="1" dirty="0">
                    <a:solidFill>
                      <a:srgbClr val="7030A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ก๋า</a:t>
                </a:r>
              </a:p>
            </p:txBody>
          </p:sp>
        </p:grp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A86B092F-1AF3-47D7-B3B2-547D9D55E636}"/>
              </a:ext>
            </a:extLst>
          </p:cNvPr>
          <p:cNvSpPr/>
          <p:nvPr/>
        </p:nvSpPr>
        <p:spPr>
          <a:xfrm>
            <a:off x="6645176" y="2565401"/>
            <a:ext cx="4827285" cy="599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95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ตอนต้นต่ำ ปลายเสียงสูงขึ้น </a:t>
            </a:r>
            <a:r>
              <a:rPr lang="th-TH" sz="3295" b="1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(เสียงจัตวา)</a:t>
            </a:r>
            <a:endParaRPr lang="en-US" sz="3295" b="1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1B8ACDE-FB20-43E9-A3D6-52B246029E91}"/>
              </a:ext>
            </a:extLst>
          </p:cNvPr>
          <p:cNvSpPr/>
          <p:nvPr/>
        </p:nvSpPr>
        <p:spPr>
          <a:xfrm>
            <a:off x="6645176" y="3194170"/>
            <a:ext cx="4268378" cy="599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95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สูง </a:t>
            </a:r>
            <a:r>
              <a:rPr lang="th-TH" sz="3295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(เสียงตรี)</a:t>
            </a:r>
            <a:endParaRPr lang="en-US" sz="3295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74A3D95-6B63-471E-A879-1A07156F9682}"/>
              </a:ext>
            </a:extLst>
          </p:cNvPr>
          <p:cNvSpPr/>
          <p:nvPr/>
        </p:nvSpPr>
        <p:spPr>
          <a:xfrm>
            <a:off x="6645178" y="3822940"/>
            <a:ext cx="4373761" cy="599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95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ปานกลางคงที่ </a:t>
            </a:r>
            <a:r>
              <a:rPr lang="th-TH" sz="3295" b="1" dirty="0">
                <a:solidFill>
                  <a:schemeClr val="accent6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(เสียงสามัญ)</a:t>
            </a:r>
            <a:endParaRPr lang="en-US" sz="3295" dirty="0">
              <a:solidFill>
                <a:schemeClr val="accent6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D79FC78-C04F-4B33-8C95-D7EDE148E296}"/>
              </a:ext>
            </a:extLst>
          </p:cNvPr>
          <p:cNvSpPr/>
          <p:nvPr/>
        </p:nvSpPr>
        <p:spPr>
          <a:xfrm>
            <a:off x="6645176" y="4451709"/>
            <a:ext cx="4442704" cy="599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95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ตอนต้นสูง ตอนปลายต่ำ </a:t>
            </a:r>
            <a:r>
              <a:rPr lang="th-TH" sz="3295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(เสียงโท)</a:t>
            </a:r>
            <a:endParaRPr lang="en-US" sz="3295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5D189CB-1B54-475E-BC84-8D2C02AA81A5}"/>
              </a:ext>
            </a:extLst>
          </p:cNvPr>
          <p:cNvSpPr/>
          <p:nvPr/>
        </p:nvSpPr>
        <p:spPr>
          <a:xfrm>
            <a:off x="6645175" y="5080478"/>
            <a:ext cx="3403565" cy="599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95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ต่ำคงที่ </a:t>
            </a:r>
            <a:r>
              <a:rPr lang="th-TH" sz="3295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(เสียงเอก)</a:t>
            </a:r>
            <a:endParaRPr lang="en-US" sz="3295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8" name="Picture 28">
            <a:extLst>
              <a:ext uri="{FF2B5EF4-FFF2-40B4-BE49-F238E27FC236}">
                <a16:creationId xmlns:a16="http://schemas.microsoft.com/office/drawing/2014/main" id="{6ED5475F-FB5C-48AC-B3F7-9C66CEB642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BA465CD-B0C9-44D0-B8D8-C312E8BFF262}"/>
              </a:ext>
            </a:extLst>
          </p:cNvPr>
          <p:cNvGrpSpPr/>
          <p:nvPr/>
        </p:nvGrpSpPr>
        <p:grpSpPr>
          <a:xfrm>
            <a:off x="1144948" y="2612414"/>
            <a:ext cx="5065151" cy="3068258"/>
            <a:chOff x="2037040" y="2843073"/>
            <a:chExt cx="5534880" cy="33528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A25B6B8-86FA-4C05-B476-CD6FBADA8879}"/>
                </a:ext>
              </a:extLst>
            </p:cNvPr>
            <p:cNvCxnSpPr/>
            <p:nvPr/>
          </p:nvCxnSpPr>
          <p:spPr>
            <a:xfrm>
              <a:off x="2161720" y="2843073"/>
              <a:ext cx="0" cy="3352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47A9F01-C78D-4B6B-92EE-77375DA7A4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61720" y="6183171"/>
              <a:ext cx="541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81068A3-B11B-4A3D-A3A3-9B4892A8C8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7040" y="5814873"/>
              <a:ext cx="25190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BC848BF-2A72-4D8F-B067-C67582DF01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7040" y="5433873"/>
              <a:ext cx="25190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F8B84EA-B1EE-4970-87F8-D4BCBD3A2F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7040" y="5052873"/>
              <a:ext cx="25190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A21C8F6-D704-4EEF-ACE3-DCFF1A4FDC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7040" y="4671873"/>
              <a:ext cx="25190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1ED321D-71CE-4834-AB09-20AF8A7BC5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7040" y="4290873"/>
              <a:ext cx="25190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B896D99-AC32-4817-8D49-E5F3AD5399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7040" y="3909873"/>
              <a:ext cx="25190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5D67B7C-1261-407D-9EC3-E580B1D259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7040" y="3528873"/>
              <a:ext cx="25190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DDD6B26-005B-4225-85A8-B5DF98083C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37040" y="3147873"/>
              <a:ext cx="25190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500A483-8E52-4014-8306-447336DBEB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1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9" grpId="0"/>
      <p:bldP spid="61" grpId="0"/>
      <p:bldP spid="66" grpId="0"/>
      <p:bldP spid="67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Oval 119">
            <a:extLst>
              <a:ext uri="{FF2B5EF4-FFF2-40B4-BE49-F238E27FC236}">
                <a16:creationId xmlns:a16="http://schemas.microsoft.com/office/drawing/2014/main" id="{08730EDC-F58E-4AAD-9B22-464B1889015E}"/>
              </a:ext>
            </a:extLst>
          </p:cNvPr>
          <p:cNvSpPr/>
          <p:nvPr/>
        </p:nvSpPr>
        <p:spPr>
          <a:xfrm>
            <a:off x="10119026" y="2784390"/>
            <a:ext cx="1327253" cy="1327256"/>
          </a:xfrm>
          <a:prstGeom prst="ellipse">
            <a:avLst/>
          </a:prstGeom>
          <a:solidFill>
            <a:srgbClr val="7030A0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EDE6D13-2B08-4C39-86A5-FA9D8144925D}"/>
              </a:ext>
            </a:extLst>
          </p:cNvPr>
          <p:cNvGrpSpPr/>
          <p:nvPr/>
        </p:nvGrpSpPr>
        <p:grpSpPr>
          <a:xfrm>
            <a:off x="10025195" y="2739917"/>
            <a:ext cx="1336784" cy="1327256"/>
            <a:chOff x="10839196" y="3591732"/>
            <a:chExt cx="1460754" cy="1450342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769B57B2-F3C9-4494-B602-CF11AE69FB2D}"/>
                </a:ext>
              </a:extLst>
            </p:cNvPr>
            <p:cNvSpPr/>
            <p:nvPr/>
          </p:nvSpPr>
          <p:spPr>
            <a:xfrm>
              <a:off x="10849611" y="3591732"/>
              <a:ext cx="1450339" cy="1450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06CD7C54-7245-4F08-BB9D-32918D74B215}"/>
                </a:ext>
              </a:extLst>
            </p:cNvPr>
            <p:cNvSpPr txBox="1"/>
            <p:nvPr/>
          </p:nvSpPr>
          <p:spPr>
            <a:xfrm>
              <a:off x="10839196" y="3949178"/>
              <a:ext cx="1460754" cy="839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393" b="1" dirty="0">
                  <a:solidFill>
                    <a:srgbClr val="7030A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คำตาย</a:t>
              </a:r>
            </a:p>
          </p:txBody>
        </p:sp>
      </p:grpSp>
      <p:sp>
        <p:nvSpPr>
          <p:cNvPr id="140" name="Rectangle: Top Corners Rounded 139">
            <a:extLst>
              <a:ext uri="{FF2B5EF4-FFF2-40B4-BE49-F238E27FC236}">
                <a16:creationId xmlns:a16="http://schemas.microsoft.com/office/drawing/2014/main" id="{30036B5F-0195-4275-AA70-B9377460FE75}"/>
              </a:ext>
            </a:extLst>
          </p:cNvPr>
          <p:cNvSpPr/>
          <p:nvPr/>
        </p:nvSpPr>
        <p:spPr>
          <a:xfrm rot="10800000">
            <a:off x="4362414" y="6158767"/>
            <a:ext cx="3934944" cy="493728"/>
          </a:xfrm>
          <a:prstGeom prst="round2SameRect">
            <a:avLst>
              <a:gd name="adj1" fmla="val 43892"/>
              <a:gd name="adj2" fmla="val 0"/>
            </a:avLst>
          </a:prstGeom>
          <a:solidFill>
            <a:srgbClr val="FB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sp>
        <p:nvSpPr>
          <p:cNvPr id="139" name="Rectangle: Top Corners Rounded 138">
            <a:extLst>
              <a:ext uri="{FF2B5EF4-FFF2-40B4-BE49-F238E27FC236}">
                <a16:creationId xmlns:a16="http://schemas.microsoft.com/office/drawing/2014/main" id="{6EBC38A6-6D2E-46EB-816C-77CEC5CB4C6F}"/>
              </a:ext>
            </a:extLst>
          </p:cNvPr>
          <p:cNvSpPr/>
          <p:nvPr/>
        </p:nvSpPr>
        <p:spPr>
          <a:xfrm>
            <a:off x="4361457" y="5147441"/>
            <a:ext cx="3934944" cy="483083"/>
          </a:xfrm>
          <a:prstGeom prst="round2SameRect">
            <a:avLst>
              <a:gd name="adj1" fmla="val 43892"/>
              <a:gd name="adj2" fmla="val 0"/>
            </a:avLst>
          </a:prstGeom>
          <a:solidFill>
            <a:srgbClr val="FDE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sp>
        <p:nvSpPr>
          <p:cNvPr id="137" name="Rectangle: Top Corners Rounded 136">
            <a:extLst>
              <a:ext uri="{FF2B5EF4-FFF2-40B4-BE49-F238E27FC236}">
                <a16:creationId xmlns:a16="http://schemas.microsoft.com/office/drawing/2014/main" id="{97BE0F44-C5E3-43B2-953A-A6CB0E098D1F}"/>
              </a:ext>
            </a:extLst>
          </p:cNvPr>
          <p:cNvSpPr/>
          <p:nvPr/>
        </p:nvSpPr>
        <p:spPr>
          <a:xfrm rot="10800000">
            <a:off x="4361457" y="3358833"/>
            <a:ext cx="3934944" cy="483083"/>
          </a:xfrm>
          <a:prstGeom prst="round2SameRect">
            <a:avLst>
              <a:gd name="adj1" fmla="val 43892"/>
              <a:gd name="adj2" fmla="val 0"/>
            </a:avLst>
          </a:prstGeom>
          <a:solidFill>
            <a:srgbClr val="FB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sp>
        <p:nvSpPr>
          <p:cNvPr id="136" name="Rectangle: Top Corners Rounded 135">
            <a:extLst>
              <a:ext uri="{FF2B5EF4-FFF2-40B4-BE49-F238E27FC236}">
                <a16:creationId xmlns:a16="http://schemas.microsoft.com/office/drawing/2014/main" id="{7200EB87-2F29-4839-BF14-B64D420D83AB}"/>
              </a:ext>
            </a:extLst>
          </p:cNvPr>
          <p:cNvSpPr/>
          <p:nvPr/>
        </p:nvSpPr>
        <p:spPr>
          <a:xfrm>
            <a:off x="4361457" y="2866642"/>
            <a:ext cx="3934944" cy="490952"/>
          </a:xfrm>
          <a:prstGeom prst="round2SameRect">
            <a:avLst>
              <a:gd name="adj1" fmla="val 43892"/>
              <a:gd name="adj2" fmla="val 0"/>
            </a:avLst>
          </a:prstGeom>
          <a:solidFill>
            <a:srgbClr val="FDE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sp>
        <p:nvSpPr>
          <p:cNvPr id="135" name="Rectangle: Top Corners Rounded 134">
            <a:extLst>
              <a:ext uri="{FF2B5EF4-FFF2-40B4-BE49-F238E27FC236}">
                <a16:creationId xmlns:a16="http://schemas.microsoft.com/office/drawing/2014/main" id="{CEA03506-8017-40C4-ACA6-6D33EBD136B8}"/>
              </a:ext>
            </a:extLst>
          </p:cNvPr>
          <p:cNvSpPr/>
          <p:nvPr/>
        </p:nvSpPr>
        <p:spPr>
          <a:xfrm rot="10800000">
            <a:off x="4366501" y="1694212"/>
            <a:ext cx="3934944" cy="483083"/>
          </a:xfrm>
          <a:prstGeom prst="round2SameRect">
            <a:avLst>
              <a:gd name="adj1" fmla="val 43892"/>
              <a:gd name="adj2" fmla="val 0"/>
            </a:avLst>
          </a:prstGeom>
          <a:solidFill>
            <a:srgbClr val="FB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sp>
        <p:nvSpPr>
          <p:cNvPr id="88" name="Rectangle: Top Corners Rounded 87">
            <a:extLst>
              <a:ext uri="{FF2B5EF4-FFF2-40B4-BE49-F238E27FC236}">
                <a16:creationId xmlns:a16="http://schemas.microsoft.com/office/drawing/2014/main" id="{36FBA433-E902-4C66-BC68-EF0985076CBE}"/>
              </a:ext>
            </a:extLst>
          </p:cNvPr>
          <p:cNvSpPr/>
          <p:nvPr/>
        </p:nvSpPr>
        <p:spPr>
          <a:xfrm>
            <a:off x="4361457" y="1213539"/>
            <a:ext cx="3934944" cy="483083"/>
          </a:xfrm>
          <a:prstGeom prst="round2SameRect">
            <a:avLst>
              <a:gd name="adj1" fmla="val 43892"/>
              <a:gd name="adj2" fmla="val 0"/>
            </a:avLst>
          </a:prstGeom>
          <a:solidFill>
            <a:srgbClr val="FDE8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E38BE1-A59A-496F-9538-1D2EFFF45F24}"/>
              </a:ext>
            </a:extLst>
          </p:cNvPr>
          <p:cNvGrpSpPr/>
          <p:nvPr/>
        </p:nvGrpSpPr>
        <p:grpSpPr>
          <a:xfrm>
            <a:off x="4046172" y="4188281"/>
            <a:ext cx="4381804" cy="993477"/>
            <a:chOff x="4391072" y="4372419"/>
            <a:chExt cx="4788161" cy="1085609"/>
          </a:xfrm>
        </p:grpSpPr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E9A8A6B0-8BFE-46F4-BA95-E9CDCD86931F}"/>
                </a:ext>
              </a:extLst>
            </p:cNvPr>
            <p:cNvSpPr txBox="1"/>
            <p:nvPr/>
          </p:nvSpPr>
          <p:spPr>
            <a:xfrm>
              <a:off x="4391072" y="4372419"/>
              <a:ext cx="1378964" cy="59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sz="2928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อักษรต่ำ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666BB308-10AA-442D-96D8-2A301620B6C7}"/>
                </a:ext>
              </a:extLst>
            </p:cNvPr>
            <p:cNvSpPr txBox="1"/>
            <p:nvPr/>
          </p:nvSpPr>
          <p:spPr>
            <a:xfrm>
              <a:off x="5822950" y="4372419"/>
              <a:ext cx="3356283" cy="1085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928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 ฅ ฆ ช ซ ฌ ฑ ฒ ท ธ พ ภ</a:t>
              </a:r>
            </a:p>
            <a:p>
              <a:r>
                <a:rPr lang="th-TH" sz="2928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ฟ ฮ ง ญ ณ น ม ย ร ล ว ฬ 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A24A266-5E54-4AA9-9751-0424BE1CAA0C}"/>
              </a:ext>
            </a:extLst>
          </p:cNvPr>
          <p:cNvGrpSpPr/>
          <p:nvPr/>
        </p:nvGrpSpPr>
        <p:grpSpPr>
          <a:xfrm>
            <a:off x="4244587" y="2335450"/>
            <a:ext cx="4030049" cy="558193"/>
            <a:chOff x="4298950" y="2503995"/>
            <a:chExt cx="4403785" cy="609959"/>
          </a:xfrm>
        </p:grpSpPr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E0632EDA-D59D-40E7-A3CA-761952019B9E}"/>
                </a:ext>
              </a:extLst>
            </p:cNvPr>
            <p:cNvSpPr txBox="1"/>
            <p:nvPr/>
          </p:nvSpPr>
          <p:spPr>
            <a:xfrm>
              <a:off x="4298950" y="2503995"/>
              <a:ext cx="1471086" cy="59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sz="2928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อักษรกลาง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CD25EF2E-1A39-4D7D-895C-51BD3934FE2C}"/>
                </a:ext>
              </a:extLst>
            </p:cNvPr>
            <p:cNvSpPr txBox="1"/>
            <p:nvPr/>
          </p:nvSpPr>
          <p:spPr>
            <a:xfrm>
              <a:off x="5822951" y="2520700"/>
              <a:ext cx="2879784" cy="59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928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 จ ฎ ฏ ด ต บ ป อ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D5C5748-0A6B-4036-813F-A83BB60A0C18}"/>
              </a:ext>
            </a:extLst>
          </p:cNvPr>
          <p:cNvGrpSpPr/>
          <p:nvPr/>
        </p:nvGrpSpPr>
        <p:grpSpPr>
          <a:xfrm>
            <a:off x="4120067" y="698230"/>
            <a:ext cx="4058095" cy="551698"/>
            <a:chOff x="4501972" y="751372"/>
            <a:chExt cx="4434432" cy="602861"/>
          </a:xfrm>
        </p:grpSpPr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4C3A4AC2-027E-4D51-949E-A64953F50C78}"/>
                </a:ext>
              </a:extLst>
            </p:cNvPr>
            <p:cNvSpPr txBox="1"/>
            <p:nvPr/>
          </p:nvSpPr>
          <p:spPr>
            <a:xfrm>
              <a:off x="4501972" y="760980"/>
              <a:ext cx="1268064" cy="59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h-TH" sz="2928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อักษรสูง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B3A761C3-6888-44AF-8845-92AD31C9403D}"/>
                </a:ext>
              </a:extLst>
            </p:cNvPr>
            <p:cNvSpPr txBox="1"/>
            <p:nvPr/>
          </p:nvSpPr>
          <p:spPr>
            <a:xfrm>
              <a:off x="5822951" y="751372"/>
              <a:ext cx="3113453" cy="59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928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 ฃ ฉ ฐ ถ ผ ฝ ศ ษ ส ห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74CE6503-1E9E-47F5-9EC6-3F0B48F6E6E7}"/>
              </a:ext>
            </a:extLst>
          </p:cNvPr>
          <p:cNvSpPr txBox="1"/>
          <p:nvPr/>
        </p:nvSpPr>
        <p:spPr>
          <a:xfrm>
            <a:off x="2853087" y="5659018"/>
            <a:ext cx="1369348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928" dirty="0">
                <a:solidFill>
                  <a:srgbClr val="AA05C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สระเสียงสั้น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807EA89-2058-457A-9AD9-7BA16FD373E3}"/>
              </a:ext>
            </a:extLst>
          </p:cNvPr>
          <p:cNvSpPr txBox="1"/>
          <p:nvPr/>
        </p:nvSpPr>
        <p:spPr>
          <a:xfrm>
            <a:off x="2853089" y="6152745"/>
            <a:ext cx="1774107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928" dirty="0">
                <a:solidFill>
                  <a:srgbClr val="AA05C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สระเสียงยาว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50144C-6089-4FD5-A03A-36D8636A3B1E}"/>
              </a:ext>
            </a:extLst>
          </p:cNvPr>
          <p:cNvGrpSpPr/>
          <p:nvPr/>
        </p:nvGrpSpPr>
        <p:grpSpPr>
          <a:xfrm>
            <a:off x="4657595" y="440574"/>
            <a:ext cx="3323697" cy="199100"/>
            <a:chOff x="5089350" y="469823"/>
            <a:chExt cx="3631927" cy="21756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3ADF0DD-8D24-45C2-B302-2E2D0947F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0334" y="498961"/>
              <a:ext cx="170943" cy="15928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22E24D6-2169-4DCD-B9BF-5E5665E3E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9350" y="546553"/>
              <a:ext cx="242817" cy="64105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598A9F4A-495D-441B-A2BA-CC36C3DAB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1027" y="507703"/>
              <a:ext cx="64105" cy="141805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3542CF9B-8F4A-486C-9A07-5CE84BF00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305" y="469823"/>
              <a:ext cx="260300" cy="217564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D335984F-0640-4FE5-91E5-852C44E26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6808" y="480507"/>
              <a:ext cx="332175" cy="196196"/>
            </a:xfrm>
            <a:prstGeom prst="rect">
              <a:avLst/>
            </a:prstGeom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D4FD6F5-25CE-4170-AA6D-2872584379C9}"/>
              </a:ext>
            </a:extLst>
          </p:cNvPr>
          <p:cNvGrpSpPr/>
          <p:nvPr/>
        </p:nvGrpSpPr>
        <p:grpSpPr>
          <a:xfrm>
            <a:off x="10069333" y="4226482"/>
            <a:ext cx="1346239" cy="1891534"/>
            <a:chOff x="10852150" y="4343745"/>
            <a:chExt cx="1471086" cy="2066950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B7CEFD5B-9D1E-4D1D-8510-21503E67B25D}"/>
                </a:ext>
              </a:extLst>
            </p:cNvPr>
            <p:cNvSpPr txBox="1"/>
            <p:nvPr/>
          </p:nvSpPr>
          <p:spPr>
            <a:xfrm>
              <a:off x="10852150" y="4343745"/>
              <a:ext cx="1471086" cy="59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28" b="1" dirty="0">
                  <a:solidFill>
                    <a:srgbClr val="7030A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สะกดด้วย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56F4BC9-2F3A-4A63-A2B9-E22B8605B530}"/>
                </a:ext>
              </a:extLst>
            </p:cNvPr>
            <p:cNvSpPr txBox="1"/>
            <p:nvPr/>
          </p:nvSpPr>
          <p:spPr>
            <a:xfrm>
              <a:off x="10852150" y="4832727"/>
              <a:ext cx="1166287" cy="157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928" dirty="0">
                  <a:solidFill>
                    <a:srgbClr val="7030A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• แม่กก</a:t>
              </a:r>
              <a:br>
                <a:rPr lang="th-TH" sz="2928" dirty="0">
                  <a:solidFill>
                    <a:srgbClr val="7030A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sz="2928" dirty="0">
                  <a:solidFill>
                    <a:srgbClr val="7030A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• แม่กด</a:t>
              </a:r>
              <a:br>
                <a:rPr lang="th-TH" sz="2928" dirty="0">
                  <a:solidFill>
                    <a:srgbClr val="7030A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sz="2928" dirty="0">
                  <a:solidFill>
                    <a:srgbClr val="7030A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• แม่กบ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2E29B54-CBFE-4BDA-B001-3BF76074010A}"/>
              </a:ext>
            </a:extLst>
          </p:cNvPr>
          <p:cNvGrpSpPr/>
          <p:nvPr/>
        </p:nvGrpSpPr>
        <p:grpSpPr>
          <a:xfrm>
            <a:off x="549599" y="4226482"/>
            <a:ext cx="2338677" cy="1891534"/>
            <a:chOff x="808040" y="4343745"/>
            <a:chExt cx="2555560" cy="2066950"/>
          </a:xfrm>
        </p:grpSpPr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F9112D3C-7687-4562-A3F7-070676709A27}"/>
                </a:ext>
              </a:extLst>
            </p:cNvPr>
            <p:cNvSpPr txBox="1"/>
            <p:nvPr/>
          </p:nvSpPr>
          <p:spPr>
            <a:xfrm>
              <a:off x="808040" y="4343745"/>
              <a:ext cx="1471086" cy="59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28" b="1" dirty="0">
                  <a:solidFill>
                    <a:srgbClr val="F25712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สะกดด้วย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8D37332A-7402-42B3-8BE2-E69054A1B9CE}"/>
                </a:ext>
              </a:extLst>
            </p:cNvPr>
            <p:cNvSpPr txBox="1"/>
            <p:nvPr/>
          </p:nvSpPr>
          <p:spPr>
            <a:xfrm>
              <a:off x="808040" y="4832727"/>
              <a:ext cx="1350650" cy="157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928" dirty="0">
                  <a:solidFill>
                    <a:srgbClr val="F25712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• แม่กม</a:t>
              </a:r>
            </a:p>
            <a:p>
              <a:r>
                <a:rPr lang="th-TH" sz="2928" dirty="0">
                  <a:solidFill>
                    <a:srgbClr val="F25712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• แม่กง</a:t>
              </a:r>
            </a:p>
            <a:p>
              <a:r>
                <a:rPr lang="th-TH" sz="2928" dirty="0">
                  <a:solidFill>
                    <a:srgbClr val="F25712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• แม่กน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CD31517A-1105-4F4B-875E-9BB2B838BD69}"/>
                </a:ext>
              </a:extLst>
            </p:cNvPr>
            <p:cNvSpPr txBox="1"/>
            <p:nvPr/>
          </p:nvSpPr>
          <p:spPr>
            <a:xfrm>
              <a:off x="2012950" y="4832728"/>
              <a:ext cx="1350650" cy="1085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928" dirty="0">
                  <a:solidFill>
                    <a:srgbClr val="F25712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• แม่เกย</a:t>
              </a:r>
            </a:p>
            <a:p>
              <a:r>
                <a:rPr lang="th-TH" sz="2928" dirty="0">
                  <a:solidFill>
                    <a:srgbClr val="F25712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• แม่เกอว</a:t>
              </a:r>
            </a:p>
          </p:txBody>
        </p:sp>
      </p:grp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C5C26E7-4184-439D-A269-23874C3D1692}"/>
              </a:ext>
            </a:extLst>
          </p:cNvPr>
          <p:cNvCxnSpPr>
            <a:cxnSpLocks/>
          </p:cNvCxnSpPr>
          <p:nvPr/>
        </p:nvCxnSpPr>
        <p:spPr>
          <a:xfrm flipV="1">
            <a:off x="2082505" y="1456496"/>
            <a:ext cx="2283997" cy="1937401"/>
          </a:xfrm>
          <a:prstGeom prst="line">
            <a:avLst/>
          </a:prstGeom>
          <a:ln w="19050" cap="rnd">
            <a:solidFill>
              <a:srgbClr val="F2571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2CFBCF7-89D6-46C4-9891-FC60FB6A3F57}"/>
              </a:ext>
            </a:extLst>
          </p:cNvPr>
          <p:cNvCxnSpPr>
            <a:cxnSpLocks/>
            <a:stCxn id="168" idx="6"/>
          </p:cNvCxnSpPr>
          <p:nvPr/>
        </p:nvCxnSpPr>
        <p:spPr>
          <a:xfrm flipV="1">
            <a:off x="2082505" y="3240862"/>
            <a:ext cx="2275790" cy="153035"/>
          </a:xfrm>
          <a:prstGeom prst="line">
            <a:avLst/>
          </a:prstGeom>
          <a:ln w="19050" cap="rnd">
            <a:solidFill>
              <a:srgbClr val="F2571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8C17CBB-C3CA-4EE6-805D-72ABFF9A1978}"/>
              </a:ext>
            </a:extLst>
          </p:cNvPr>
          <p:cNvCxnSpPr>
            <a:cxnSpLocks/>
            <a:stCxn id="168" idx="6"/>
          </p:cNvCxnSpPr>
          <p:nvPr/>
        </p:nvCxnSpPr>
        <p:spPr>
          <a:xfrm>
            <a:off x="2082506" y="3393896"/>
            <a:ext cx="2279266" cy="2156881"/>
          </a:xfrm>
          <a:prstGeom prst="line">
            <a:avLst/>
          </a:prstGeom>
          <a:ln w="19050" cap="rnd">
            <a:solidFill>
              <a:srgbClr val="F2571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069B9C36-345E-4D91-AAA1-97B65C6B33E3}"/>
              </a:ext>
            </a:extLst>
          </p:cNvPr>
          <p:cNvCxnSpPr>
            <a:cxnSpLocks/>
            <a:endCxn id="171" idx="1"/>
          </p:cNvCxnSpPr>
          <p:nvPr/>
        </p:nvCxnSpPr>
        <p:spPr>
          <a:xfrm flipV="1">
            <a:off x="8301445" y="3451204"/>
            <a:ext cx="1723750" cy="158313"/>
          </a:xfrm>
          <a:prstGeom prst="line">
            <a:avLst/>
          </a:prstGeom>
          <a:ln w="19050" cap="rnd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89B1516E-08AD-4FF5-A198-60344E4A43A0}"/>
              </a:ext>
            </a:extLst>
          </p:cNvPr>
          <p:cNvCxnSpPr>
            <a:cxnSpLocks/>
            <a:endCxn id="171" idx="1"/>
          </p:cNvCxnSpPr>
          <p:nvPr/>
        </p:nvCxnSpPr>
        <p:spPr>
          <a:xfrm>
            <a:off x="8301445" y="1938090"/>
            <a:ext cx="1723750" cy="1513114"/>
          </a:xfrm>
          <a:prstGeom prst="line">
            <a:avLst/>
          </a:prstGeom>
          <a:ln w="19050" cap="rnd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C3651723-BFD4-4AD7-A868-619FD27FFCC5}"/>
              </a:ext>
            </a:extLst>
          </p:cNvPr>
          <p:cNvCxnSpPr>
            <a:cxnSpLocks/>
            <a:stCxn id="125" idx="3"/>
            <a:endCxn id="171" idx="1"/>
          </p:cNvCxnSpPr>
          <p:nvPr/>
        </p:nvCxnSpPr>
        <p:spPr>
          <a:xfrm flipV="1">
            <a:off x="8301446" y="3451204"/>
            <a:ext cx="1723749" cy="2442580"/>
          </a:xfrm>
          <a:prstGeom prst="line">
            <a:avLst/>
          </a:prstGeom>
          <a:ln w="19050" cap="rnd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:a16="http://schemas.microsoft.com/office/drawing/2014/main" id="{E3B46046-AE5A-4F20-A744-63068B97E217}"/>
              </a:ext>
            </a:extLst>
          </p:cNvPr>
          <p:cNvSpPr txBox="1"/>
          <p:nvPr/>
        </p:nvSpPr>
        <p:spPr>
          <a:xfrm>
            <a:off x="5211496" y="1219920"/>
            <a:ext cx="652323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เข่า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7BF464-F523-46A4-A9F1-6C8D2255C6CF}"/>
              </a:ext>
            </a:extLst>
          </p:cNvPr>
          <p:cNvGrpSpPr/>
          <p:nvPr/>
        </p:nvGrpSpPr>
        <p:grpSpPr>
          <a:xfrm>
            <a:off x="4366502" y="1224152"/>
            <a:ext cx="3934944" cy="948257"/>
            <a:chOff x="4771263" y="1326068"/>
            <a:chExt cx="4299860" cy="103619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79E2ABA-3013-4F4D-9598-5186BC75C175}"/>
                </a:ext>
              </a:extLst>
            </p:cNvPr>
            <p:cNvCxnSpPr/>
            <p:nvPr/>
          </p:nvCxnSpPr>
          <p:spPr>
            <a:xfrm>
              <a:off x="4771263" y="1844049"/>
              <a:ext cx="4299860" cy="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3CF026E-9AAC-4992-86EE-344130657F98}"/>
                </a:ext>
              </a:extLst>
            </p:cNvPr>
            <p:cNvCxnSpPr>
              <a:cxnSpLocks/>
            </p:cNvCxnSpPr>
            <p:nvPr/>
          </p:nvCxnSpPr>
          <p:spPr>
            <a:xfrm>
              <a:off x="5628190" y="1326068"/>
              <a:ext cx="0" cy="103619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5D3143F-85FF-4A95-B231-4F7C48491743}"/>
                </a:ext>
              </a:extLst>
            </p:cNvPr>
            <p:cNvCxnSpPr>
              <a:cxnSpLocks/>
            </p:cNvCxnSpPr>
            <p:nvPr/>
          </p:nvCxnSpPr>
          <p:spPr>
            <a:xfrm>
              <a:off x="6485116" y="1326068"/>
              <a:ext cx="0" cy="103619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EB8E0B7-AB5C-428E-8E0A-EF3DADA82672}"/>
                </a:ext>
              </a:extLst>
            </p:cNvPr>
            <p:cNvCxnSpPr>
              <a:cxnSpLocks/>
            </p:cNvCxnSpPr>
            <p:nvPr/>
          </p:nvCxnSpPr>
          <p:spPr>
            <a:xfrm>
              <a:off x="7342043" y="1326068"/>
              <a:ext cx="0" cy="103619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C75DC17-5092-4942-A576-4AAA7C689A8A}"/>
                </a:ext>
              </a:extLst>
            </p:cNvPr>
            <p:cNvCxnSpPr>
              <a:cxnSpLocks/>
            </p:cNvCxnSpPr>
            <p:nvPr/>
          </p:nvCxnSpPr>
          <p:spPr>
            <a:xfrm>
              <a:off x="8198970" y="1326068"/>
              <a:ext cx="0" cy="103619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877E813-25B5-4BC9-8D46-3D7E5B2C159B}"/>
              </a:ext>
            </a:extLst>
          </p:cNvPr>
          <p:cNvSpPr txBox="1"/>
          <p:nvPr/>
        </p:nvSpPr>
        <p:spPr>
          <a:xfrm>
            <a:off x="6007813" y="1219920"/>
            <a:ext cx="652323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D1376D-ADD5-48DA-8EA6-1C70C42DCA2F}"/>
              </a:ext>
            </a:extLst>
          </p:cNvPr>
          <p:cNvSpPr txBox="1"/>
          <p:nvPr/>
        </p:nvSpPr>
        <p:spPr>
          <a:xfrm>
            <a:off x="7550190" y="1219920"/>
            <a:ext cx="652323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เขา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212B5B7-07F9-4C88-95B6-6E18CB11E3DE}"/>
              </a:ext>
            </a:extLst>
          </p:cNvPr>
          <p:cNvSpPr txBox="1"/>
          <p:nvPr/>
        </p:nvSpPr>
        <p:spPr>
          <a:xfrm>
            <a:off x="5211497" y="1698292"/>
            <a:ext cx="652323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ขุด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67CDFCE-EFA3-417F-A25C-B31EA6E6C3B3}"/>
              </a:ext>
            </a:extLst>
          </p:cNvPr>
          <p:cNvSpPr txBox="1"/>
          <p:nvPr/>
        </p:nvSpPr>
        <p:spPr>
          <a:xfrm>
            <a:off x="6000744" y="1698292"/>
            <a:ext cx="652323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ขุ้ด</a:t>
            </a:r>
            <a:endParaRPr lang="th-TH" sz="2928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9DCBDE6-92F0-474D-B5C3-9D1DA5B464A5}"/>
              </a:ext>
            </a:extLst>
          </p:cNvPr>
          <p:cNvSpPr txBox="1"/>
          <p:nvPr/>
        </p:nvSpPr>
        <p:spPr>
          <a:xfrm>
            <a:off x="5238222" y="2832124"/>
            <a:ext cx="598874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กุ่ง</a:t>
            </a:r>
            <a:endParaRPr lang="th-TH" sz="2928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FFA198-0D2A-49B7-9D5E-42A74425598A}"/>
              </a:ext>
            </a:extLst>
          </p:cNvPr>
          <p:cNvGrpSpPr/>
          <p:nvPr/>
        </p:nvGrpSpPr>
        <p:grpSpPr>
          <a:xfrm>
            <a:off x="4366502" y="2868018"/>
            <a:ext cx="3934944" cy="968494"/>
            <a:chOff x="4771263" y="3122379"/>
            <a:chExt cx="4299860" cy="1058309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A9F1989-F1D3-4F8F-A498-1AA0D1652506}"/>
                </a:ext>
              </a:extLst>
            </p:cNvPr>
            <p:cNvCxnSpPr/>
            <p:nvPr/>
          </p:nvCxnSpPr>
          <p:spPr>
            <a:xfrm>
              <a:off x="4771263" y="3660567"/>
              <a:ext cx="4299860" cy="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DFBD899-8304-445A-8AE1-4FF7A56DC78E}"/>
                </a:ext>
              </a:extLst>
            </p:cNvPr>
            <p:cNvCxnSpPr>
              <a:cxnSpLocks/>
            </p:cNvCxnSpPr>
            <p:nvPr/>
          </p:nvCxnSpPr>
          <p:spPr>
            <a:xfrm>
              <a:off x="5628190" y="3122379"/>
              <a:ext cx="0" cy="1058309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A99CCBC-7A54-4FE1-9325-3C96E4E4EF42}"/>
                </a:ext>
              </a:extLst>
            </p:cNvPr>
            <p:cNvCxnSpPr>
              <a:cxnSpLocks/>
            </p:cNvCxnSpPr>
            <p:nvPr/>
          </p:nvCxnSpPr>
          <p:spPr>
            <a:xfrm>
              <a:off x="6485116" y="3122379"/>
              <a:ext cx="0" cy="1058309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F08A9C5-01EC-488C-9682-94C394944869}"/>
                </a:ext>
              </a:extLst>
            </p:cNvPr>
            <p:cNvCxnSpPr>
              <a:cxnSpLocks/>
            </p:cNvCxnSpPr>
            <p:nvPr/>
          </p:nvCxnSpPr>
          <p:spPr>
            <a:xfrm>
              <a:off x="7342042" y="3122379"/>
              <a:ext cx="1" cy="1058309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92307FD-BA74-4204-A1EE-5E04B1EB0F51}"/>
                </a:ext>
              </a:extLst>
            </p:cNvPr>
            <p:cNvCxnSpPr>
              <a:cxnSpLocks/>
            </p:cNvCxnSpPr>
            <p:nvPr/>
          </p:nvCxnSpPr>
          <p:spPr>
            <a:xfrm>
              <a:off x="8198970" y="3122381"/>
              <a:ext cx="0" cy="1058307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312CB01B-A315-40D5-BA9D-4EF2B95FD262}"/>
              </a:ext>
            </a:extLst>
          </p:cNvPr>
          <p:cNvSpPr txBox="1"/>
          <p:nvPr/>
        </p:nvSpPr>
        <p:spPr>
          <a:xfrm>
            <a:off x="6034538" y="2832124"/>
            <a:ext cx="598874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กุ้ง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982B39F-DC84-465D-9BC0-978B4EB66F6C}"/>
              </a:ext>
            </a:extLst>
          </p:cNvPr>
          <p:cNvSpPr txBox="1"/>
          <p:nvPr/>
        </p:nvSpPr>
        <p:spPr>
          <a:xfrm>
            <a:off x="7603638" y="2832124"/>
            <a:ext cx="598874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กุ๋ง</a:t>
            </a:r>
            <a:endParaRPr lang="th-TH" sz="2928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BD4A51C-7216-46D3-9B5F-BF5D51B00118}"/>
              </a:ext>
            </a:extLst>
          </p:cNvPr>
          <p:cNvSpPr txBox="1"/>
          <p:nvPr/>
        </p:nvSpPr>
        <p:spPr>
          <a:xfrm>
            <a:off x="5238222" y="3381987"/>
            <a:ext cx="598874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กิบ</a:t>
            </a:r>
            <a:endParaRPr lang="th-TH" sz="2928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1C977B5-DD74-4D07-926C-34D3665DEA81}"/>
              </a:ext>
            </a:extLst>
          </p:cNvPr>
          <p:cNvSpPr txBox="1"/>
          <p:nvPr/>
        </p:nvSpPr>
        <p:spPr>
          <a:xfrm>
            <a:off x="6034538" y="3381987"/>
            <a:ext cx="598874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กิ้บ</a:t>
            </a:r>
            <a:endParaRPr lang="th-TH" sz="2928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F1396C5-4704-4A5E-B2CB-EEFD051AF0B9}"/>
              </a:ext>
            </a:extLst>
          </p:cNvPr>
          <p:cNvSpPr txBox="1"/>
          <p:nvPr/>
        </p:nvSpPr>
        <p:spPr>
          <a:xfrm>
            <a:off x="4469263" y="2832124"/>
            <a:ext cx="598874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กุง</a:t>
            </a:r>
            <a:endParaRPr lang="th-TH" sz="2928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60D2F12-3971-4B44-9E6D-34251214C627}"/>
              </a:ext>
            </a:extLst>
          </p:cNvPr>
          <p:cNvSpPr txBox="1"/>
          <p:nvPr/>
        </p:nvSpPr>
        <p:spPr>
          <a:xfrm>
            <a:off x="6802528" y="2832124"/>
            <a:ext cx="598874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กุ๊ง</a:t>
            </a:r>
            <a:endParaRPr lang="th-TH" sz="2928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37B369D-A8FC-4289-A493-8B7AB9DB733A}"/>
              </a:ext>
            </a:extLst>
          </p:cNvPr>
          <p:cNvSpPr txBox="1"/>
          <p:nvPr/>
        </p:nvSpPr>
        <p:spPr>
          <a:xfrm>
            <a:off x="6816286" y="3381987"/>
            <a:ext cx="598874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กิ๊บ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68F587D-22B9-440F-A5C2-54F7E707AA32}"/>
              </a:ext>
            </a:extLst>
          </p:cNvPr>
          <p:cNvSpPr txBox="1"/>
          <p:nvPr/>
        </p:nvSpPr>
        <p:spPr>
          <a:xfrm>
            <a:off x="7612603" y="3381987"/>
            <a:ext cx="598874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กิ๋บ</a:t>
            </a:r>
            <a:endParaRPr lang="th-TH" sz="2928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19E3394-124C-48F0-9CD7-482C2240F95C}"/>
              </a:ext>
            </a:extLst>
          </p:cNvPr>
          <p:cNvSpPr/>
          <p:nvPr/>
        </p:nvSpPr>
        <p:spPr>
          <a:xfrm>
            <a:off x="4366502" y="5630524"/>
            <a:ext cx="3934944" cy="526520"/>
          </a:xfrm>
          <a:prstGeom prst="rect">
            <a:avLst/>
          </a:prstGeom>
          <a:solidFill>
            <a:srgbClr val="FB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BF20825-0C0A-4417-B410-0AFAAC54B8C3}"/>
              </a:ext>
            </a:extLst>
          </p:cNvPr>
          <p:cNvSpPr txBox="1"/>
          <p:nvPr/>
        </p:nvSpPr>
        <p:spPr>
          <a:xfrm>
            <a:off x="6086582" y="5141246"/>
            <a:ext cx="494785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คุ่น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E64DF34-A273-48C3-AB03-307F29C64670}"/>
              </a:ext>
            </a:extLst>
          </p:cNvPr>
          <p:cNvSpPr txBox="1"/>
          <p:nvPr/>
        </p:nvSpPr>
        <p:spPr>
          <a:xfrm>
            <a:off x="6086582" y="5691848"/>
            <a:ext cx="494785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คึ่ก</a:t>
            </a:r>
            <a:endParaRPr lang="th-TH" sz="2928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7CBC30E-9DFC-4386-9D84-9628E804A001}"/>
              </a:ext>
            </a:extLst>
          </p:cNvPr>
          <p:cNvSpPr txBox="1"/>
          <p:nvPr/>
        </p:nvSpPr>
        <p:spPr>
          <a:xfrm>
            <a:off x="4521306" y="5141246"/>
            <a:ext cx="494785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คุน</a:t>
            </a:r>
            <a:endParaRPr lang="th-TH" sz="2928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04DA8C2-EEE4-44E5-AA9F-65EFF4B62EB1}"/>
              </a:ext>
            </a:extLst>
          </p:cNvPr>
          <p:cNvSpPr txBox="1"/>
          <p:nvPr/>
        </p:nvSpPr>
        <p:spPr>
          <a:xfrm>
            <a:off x="6854572" y="5141246"/>
            <a:ext cx="494785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คุ้น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0B49BC7-E196-4BBD-894F-A125BE7E7510}"/>
              </a:ext>
            </a:extLst>
          </p:cNvPr>
          <p:cNvSpPr txBox="1"/>
          <p:nvPr/>
        </p:nvSpPr>
        <p:spPr>
          <a:xfrm>
            <a:off x="6868329" y="5691848"/>
            <a:ext cx="494785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คึก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D9AA4E9-730B-499B-A091-2AD51725FBB4}"/>
              </a:ext>
            </a:extLst>
          </p:cNvPr>
          <p:cNvSpPr txBox="1"/>
          <p:nvPr/>
        </p:nvSpPr>
        <p:spPr>
          <a:xfrm>
            <a:off x="6026970" y="6191834"/>
            <a:ext cx="614010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วาก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968D28A-0DA0-46A0-ACB5-09D464BB43DA}"/>
              </a:ext>
            </a:extLst>
          </p:cNvPr>
          <p:cNvSpPr txBox="1"/>
          <p:nvPr/>
        </p:nvSpPr>
        <p:spPr>
          <a:xfrm>
            <a:off x="6779808" y="6204569"/>
            <a:ext cx="651039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ว้าก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91865A4-D303-4DB0-8EB7-19D139D007D1}"/>
              </a:ext>
            </a:extLst>
          </p:cNvPr>
          <p:cNvGrpSpPr/>
          <p:nvPr/>
        </p:nvGrpSpPr>
        <p:grpSpPr>
          <a:xfrm>
            <a:off x="4366501" y="5149464"/>
            <a:ext cx="3934944" cy="1493904"/>
            <a:chOff x="4771262" y="5376259"/>
            <a:chExt cx="4299860" cy="163244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C7B9A9A-B6F6-46B8-B666-058094F5DF53}"/>
                </a:ext>
              </a:extLst>
            </p:cNvPr>
            <p:cNvCxnSpPr/>
            <p:nvPr/>
          </p:nvCxnSpPr>
          <p:spPr>
            <a:xfrm>
              <a:off x="4771262" y="5902003"/>
              <a:ext cx="4299860" cy="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656491A-11A1-4496-9076-EB34A20F02DC}"/>
                </a:ext>
              </a:extLst>
            </p:cNvPr>
            <p:cNvCxnSpPr/>
            <p:nvPr/>
          </p:nvCxnSpPr>
          <p:spPr>
            <a:xfrm>
              <a:off x="4771262" y="6472348"/>
              <a:ext cx="4299860" cy="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07C410E-63E1-4316-99F3-2F90FD5529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23021" y="5376259"/>
              <a:ext cx="5170" cy="16324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B03D971-DA35-4A25-AA7F-B810C3A3CC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85116" y="5376259"/>
              <a:ext cx="11073" cy="16324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FE3D394-69BF-4694-B24C-7EDFAECBC5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42042" y="5376259"/>
              <a:ext cx="1" cy="16324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C7CC78E-61F0-478E-A4C0-AC1F7BE716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3801" y="5376259"/>
              <a:ext cx="9323" cy="1632445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9E24E535-8E27-478E-8DDF-B90A13A529EB}"/>
              </a:ext>
            </a:extLst>
          </p:cNvPr>
          <p:cNvSpPr/>
          <p:nvPr/>
        </p:nvSpPr>
        <p:spPr>
          <a:xfrm>
            <a:off x="5367506" y="819403"/>
            <a:ext cx="242812" cy="2428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B6E5828-97B6-4C62-A650-6B8AF4EDB3D3}"/>
              </a:ext>
            </a:extLst>
          </p:cNvPr>
          <p:cNvSpPr/>
          <p:nvPr/>
        </p:nvSpPr>
        <p:spPr>
          <a:xfrm>
            <a:off x="5673257" y="2487388"/>
            <a:ext cx="242812" cy="2428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20BD7E49-0005-4D4B-8704-23B6FCE6722C}"/>
              </a:ext>
            </a:extLst>
          </p:cNvPr>
          <p:cNvSpPr/>
          <p:nvPr/>
        </p:nvSpPr>
        <p:spPr>
          <a:xfrm>
            <a:off x="5390742" y="4323271"/>
            <a:ext cx="242812" cy="24281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pic>
        <p:nvPicPr>
          <p:cNvPr id="96" name="Picture 28">
            <a:extLst>
              <a:ext uri="{FF2B5EF4-FFF2-40B4-BE49-F238E27FC236}">
                <a16:creationId xmlns:a16="http://schemas.microsoft.com/office/drawing/2014/main" id="{7D37D649-55DC-4CA2-BD37-F13AE742C7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pic>
        <p:nvPicPr>
          <p:cNvPr id="97" name="teacher guide">
            <a:extLst>
              <a:ext uri="{FF2B5EF4-FFF2-40B4-BE49-F238E27FC236}">
                <a16:creationId xmlns:a16="http://schemas.microsoft.com/office/drawing/2014/main" id="{8625687A-797A-48C7-B203-A34A0F4991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6" y="6215901"/>
            <a:ext cx="493424" cy="487015"/>
          </a:xfrm>
          <a:prstGeom prst="rect">
            <a:avLst/>
          </a:prstGeom>
        </p:spPr>
      </p:pic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A07A27E-2DF9-4BEF-BF35-8CC4A1D90438}"/>
              </a:ext>
            </a:extLst>
          </p:cNvPr>
          <p:cNvGrpSpPr/>
          <p:nvPr/>
        </p:nvGrpSpPr>
        <p:grpSpPr>
          <a:xfrm>
            <a:off x="89859" y="941258"/>
            <a:ext cx="3027302" cy="1609817"/>
            <a:chOff x="290549" y="1205080"/>
            <a:chExt cx="3672545" cy="1952935"/>
          </a:xfrm>
        </p:grpSpPr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2BAE0CC3-EC94-48CB-95BA-066955C4C4CD}"/>
                </a:ext>
              </a:extLst>
            </p:cNvPr>
            <p:cNvSpPr/>
            <p:nvPr/>
          </p:nvSpPr>
          <p:spPr>
            <a:xfrm>
              <a:off x="586739" y="1205080"/>
              <a:ext cx="3246886" cy="1952935"/>
            </a:xfrm>
            <a:prstGeom prst="roundRect">
              <a:avLst>
                <a:gd name="adj" fmla="val 15265"/>
              </a:avLst>
            </a:prstGeom>
            <a:solidFill>
              <a:srgbClr val="1268A5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CA43F28-0518-4B71-A8EB-61142FA01C64}"/>
                </a:ext>
              </a:extLst>
            </p:cNvPr>
            <p:cNvSpPr txBox="1"/>
            <p:nvPr/>
          </p:nvSpPr>
          <p:spPr>
            <a:xfrm>
              <a:off x="290549" y="1840852"/>
              <a:ext cx="3672545" cy="1311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1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ผันตามอักษร ๓ หมู่</a:t>
              </a:r>
            </a:p>
            <a:p>
              <a:pPr algn="ctr"/>
              <a:r>
                <a:rPr lang="th-TH" sz="321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สูง กลาง ต่ำ</a:t>
              </a:r>
              <a:endPara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9A049D93-45E3-4A73-ACA1-FC789614B96A}"/>
                </a:ext>
              </a:extLst>
            </p:cNvPr>
            <p:cNvSpPr/>
            <p:nvPr/>
          </p:nvSpPr>
          <p:spPr>
            <a:xfrm>
              <a:off x="721530" y="1276108"/>
              <a:ext cx="3002690" cy="54815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C2862AF-46CE-41FD-AA1B-3747BC789E03}"/>
                </a:ext>
              </a:extLst>
            </p:cNvPr>
            <p:cNvSpPr txBox="1"/>
            <p:nvPr/>
          </p:nvSpPr>
          <p:spPr>
            <a:xfrm>
              <a:off x="754044" y="1221360"/>
              <a:ext cx="2907528" cy="76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500" b="1" dirty="0">
                  <a:solidFill>
                    <a:srgbClr val="1268A5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การผันวรรณยุกต์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87A604E-29AD-4A82-A93D-4355E79AE2DE}"/>
              </a:ext>
            </a:extLst>
          </p:cNvPr>
          <p:cNvGrpSpPr/>
          <p:nvPr/>
        </p:nvGrpSpPr>
        <p:grpSpPr>
          <a:xfrm>
            <a:off x="811804" y="2784390"/>
            <a:ext cx="1336784" cy="1327256"/>
            <a:chOff x="1022350" y="3591732"/>
            <a:chExt cx="1460754" cy="1450342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AFDE49AA-11B2-47A7-96D7-8DFB23B3DD67}"/>
                </a:ext>
              </a:extLst>
            </p:cNvPr>
            <p:cNvSpPr/>
            <p:nvPr/>
          </p:nvSpPr>
          <p:spPr>
            <a:xfrm>
              <a:off x="1032765" y="3591732"/>
              <a:ext cx="1450339" cy="1450342"/>
            </a:xfrm>
            <a:prstGeom prst="ellipse">
              <a:avLst/>
            </a:prstGeom>
            <a:solidFill>
              <a:srgbClr val="F25712">
                <a:alpha val="2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D19F9B9-7D5D-4673-BC50-A8608EBED315}"/>
                </a:ext>
              </a:extLst>
            </p:cNvPr>
            <p:cNvSpPr txBox="1"/>
            <p:nvPr/>
          </p:nvSpPr>
          <p:spPr>
            <a:xfrm>
              <a:off x="1022350" y="3949179"/>
              <a:ext cx="1460754" cy="839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h-TH" sz="4393" b="1" dirty="0">
                <a:solidFill>
                  <a:srgbClr val="F25712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C484F5C-E7A8-45E1-AA6A-C16FE752250B}"/>
              </a:ext>
            </a:extLst>
          </p:cNvPr>
          <p:cNvGrpSpPr/>
          <p:nvPr/>
        </p:nvGrpSpPr>
        <p:grpSpPr>
          <a:xfrm>
            <a:off x="745721" y="2730269"/>
            <a:ext cx="1336784" cy="1327256"/>
            <a:chOff x="1022350" y="3591732"/>
            <a:chExt cx="1460754" cy="1450342"/>
          </a:xfrm>
        </p:grpSpPr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C970AC92-A645-4EED-A3A3-CE161DB8723F}"/>
                </a:ext>
              </a:extLst>
            </p:cNvPr>
            <p:cNvSpPr/>
            <p:nvPr/>
          </p:nvSpPr>
          <p:spPr>
            <a:xfrm>
              <a:off x="1032765" y="3591732"/>
              <a:ext cx="1450339" cy="1450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257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ABA9AF40-FFF7-44EA-950B-9E6DE6B16069}"/>
                </a:ext>
              </a:extLst>
            </p:cNvPr>
            <p:cNvSpPr txBox="1"/>
            <p:nvPr/>
          </p:nvSpPr>
          <p:spPr>
            <a:xfrm>
              <a:off x="1022350" y="3949178"/>
              <a:ext cx="1460754" cy="839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393" b="1" dirty="0">
                  <a:solidFill>
                    <a:srgbClr val="F25712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คำเป็น</a:t>
              </a:r>
            </a:p>
          </p:txBody>
        </p:sp>
      </p:grpSp>
      <p:sp>
        <p:nvSpPr>
          <p:cNvPr id="102" name="Rectangle: Top Corners Rounded 101">
            <a:extLst>
              <a:ext uri="{FF2B5EF4-FFF2-40B4-BE49-F238E27FC236}">
                <a16:creationId xmlns:a16="http://schemas.microsoft.com/office/drawing/2014/main" id="{DB9B8B6B-B15E-439C-A1F2-D63A87F0C83A}"/>
              </a:ext>
            </a:extLst>
          </p:cNvPr>
          <p:cNvSpPr/>
          <p:nvPr/>
        </p:nvSpPr>
        <p:spPr>
          <a:xfrm rot="10800000">
            <a:off x="277228" y="-5229"/>
            <a:ext cx="2744449" cy="782488"/>
          </a:xfrm>
          <a:prstGeom prst="round2SameRect">
            <a:avLst>
              <a:gd name="adj1" fmla="val 33355"/>
              <a:gd name="adj2" fmla="val 0"/>
            </a:avLst>
          </a:prstGeom>
          <a:solidFill>
            <a:srgbClr val="D0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F4AF25FE-9F16-4B62-B3A7-8F5058CA44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871" y="8572"/>
            <a:ext cx="2604806" cy="644688"/>
          </a:xfrm>
          <a:prstGeom prst="rect">
            <a:avLst/>
          </a:prstGeom>
        </p:spPr>
      </p:pic>
      <p:pic>
        <p:nvPicPr>
          <p:cNvPr id="116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D42AB97-5696-4925-9D60-4FC8952462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5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83" grpId="0"/>
      <p:bldP spid="84" grpId="0"/>
      <p:bldP spid="229" grpId="0"/>
      <p:bldP spid="35" grpId="0"/>
      <p:bldP spid="37" grpId="0"/>
      <p:bldP spid="38" grpId="0"/>
      <p:bldP spid="39" grpId="0"/>
      <p:bldP spid="42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70" grpId="0"/>
      <p:bldP spid="73" grpId="0"/>
      <p:bldP spid="74" grpId="0"/>
      <p:bldP spid="75" grpId="0"/>
      <p:bldP spid="76" grpId="0"/>
      <p:bldP spid="80" grpId="0"/>
      <p:bldP spid="81" grpId="0"/>
      <p:bldP spid="12" grpId="0" animBg="1"/>
      <p:bldP spid="105" grpId="0" animBg="1"/>
      <p:bldP spid="1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1FC33145-DE28-4C6E-A217-150B620784F7}"/>
              </a:ext>
            </a:extLst>
          </p:cNvPr>
          <p:cNvSpPr/>
          <p:nvPr/>
        </p:nvSpPr>
        <p:spPr>
          <a:xfrm>
            <a:off x="201305" y="96721"/>
            <a:ext cx="2645026" cy="1666915"/>
          </a:xfrm>
          <a:prstGeom prst="roundRect">
            <a:avLst>
              <a:gd name="adj" fmla="val 50000"/>
            </a:avLst>
          </a:prstGeom>
          <a:solidFill>
            <a:srgbClr val="E1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grpSp>
        <p:nvGrpSpPr>
          <p:cNvPr id="115" name="กลุ่ม 114">
            <a:extLst>
              <a:ext uri="{FF2B5EF4-FFF2-40B4-BE49-F238E27FC236}">
                <a16:creationId xmlns:a16="http://schemas.microsoft.com/office/drawing/2014/main" id="{1E84AAC7-D2A7-40C8-B033-AEE0B7C159C5}"/>
              </a:ext>
            </a:extLst>
          </p:cNvPr>
          <p:cNvGrpSpPr/>
          <p:nvPr/>
        </p:nvGrpSpPr>
        <p:grpSpPr>
          <a:xfrm>
            <a:off x="4206935" y="4460293"/>
            <a:ext cx="4908854" cy="1564032"/>
            <a:chOff x="4238147" y="-216349"/>
            <a:chExt cx="5806074" cy="1860338"/>
          </a:xfrm>
          <a:solidFill>
            <a:srgbClr val="FCE8F2"/>
          </a:solidFill>
        </p:grpSpPr>
        <p:sp>
          <p:nvSpPr>
            <p:cNvPr id="116" name="สี่เหลี่ยมผืนผ้า 115">
              <a:extLst>
                <a:ext uri="{FF2B5EF4-FFF2-40B4-BE49-F238E27FC236}">
                  <a16:creationId xmlns:a16="http://schemas.microsoft.com/office/drawing/2014/main" id="{46173147-3EB3-43EC-A0D9-AB4A95B62987}"/>
                </a:ext>
              </a:extLst>
            </p:cNvPr>
            <p:cNvSpPr/>
            <p:nvPr/>
          </p:nvSpPr>
          <p:spPr>
            <a:xfrm>
              <a:off x="5217258" y="-216221"/>
              <a:ext cx="3819521" cy="5765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52"/>
            </a:p>
          </p:txBody>
        </p:sp>
        <p:sp>
          <p:nvSpPr>
            <p:cNvPr id="121" name="สี่เหลี่ยมผืนผ้า: มุมมนด้านบน 120">
              <a:extLst>
                <a:ext uri="{FF2B5EF4-FFF2-40B4-BE49-F238E27FC236}">
                  <a16:creationId xmlns:a16="http://schemas.microsoft.com/office/drawing/2014/main" id="{7DF9C97E-A037-412B-928E-981DED1B4605}"/>
                </a:ext>
              </a:extLst>
            </p:cNvPr>
            <p:cNvSpPr/>
            <p:nvPr/>
          </p:nvSpPr>
          <p:spPr>
            <a:xfrm rot="16200000">
              <a:off x="3797595" y="224327"/>
              <a:ext cx="1860214" cy="979109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52"/>
            </a:p>
          </p:txBody>
        </p:sp>
        <p:sp>
          <p:nvSpPr>
            <p:cNvPr id="122" name="สี่เหลี่ยมผืนผ้า: มุมมนเดียว 121">
              <a:extLst>
                <a:ext uri="{FF2B5EF4-FFF2-40B4-BE49-F238E27FC236}">
                  <a16:creationId xmlns:a16="http://schemas.microsoft.com/office/drawing/2014/main" id="{EBEEC83F-E35E-4526-9472-C621D0711B20}"/>
                </a:ext>
              </a:extLst>
            </p:cNvPr>
            <p:cNvSpPr/>
            <p:nvPr/>
          </p:nvSpPr>
          <p:spPr>
            <a:xfrm>
              <a:off x="9036779" y="-216349"/>
              <a:ext cx="1007442" cy="573429"/>
            </a:xfrm>
            <a:prstGeom prst="round1Rect">
              <a:avLst>
                <a:gd name="adj" fmla="val 234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52" dirty="0"/>
            </a:p>
          </p:txBody>
        </p:sp>
      </p:grpSp>
      <p:grpSp>
        <p:nvGrpSpPr>
          <p:cNvPr id="111" name="กลุ่ม 110">
            <a:extLst>
              <a:ext uri="{FF2B5EF4-FFF2-40B4-BE49-F238E27FC236}">
                <a16:creationId xmlns:a16="http://schemas.microsoft.com/office/drawing/2014/main" id="{566EB3AA-E9CB-4A66-96A3-ED3456343324}"/>
              </a:ext>
            </a:extLst>
          </p:cNvPr>
          <p:cNvGrpSpPr/>
          <p:nvPr/>
        </p:nvGrpSpPr>
        <p:grpSpPr>
          <a:xfrm>
            <a:off x="4206936" y="2159609"/>
            <a:ext cx="4908854" cy="1564029"/>
            <a:chOff x="4337990" y="-216349"/>
            <a:chExt cx="5706233" cy="1860334"/>
          </a:xfrm>
          <a:solidFill>
            <a:srgbClr val="FCE8F2"/>
          </a:solidFill>
        </p:grpSpPr>
        <p:sp>
          <p:nvSpPr>
            <p:cNvPr id="112" name="สี่เหลี่ยมผืนผ้า 111">
              <a:extLst>
                <a:ext uri="{FF2B5EF4-FFF2-40B4-BE49-F238E27FC236}">
                  <a16:creationId xmlns:a16="http://schemas.microsoft.com/office/drawing/2014/main" id="{09906B57-43E1-4762-8284-03AFBC946AF3}"/>
                </a:ext>
              </a:extLst>
            </p:cNvPr>
            <p:cNvSpPr/>
            <p:nvPr/>
          </p:nvSpPr>
          <p:spPr>
            <a:xfrm>
              <a:off x="5217258" y="-216221"/>
              <a:ext cx="3819521" cy="5607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52" dirty="0"/>
            </a:p>
          </p:txBody>
        </p:sp>
        <p:sp>
          <p:nvSpPr>
            <p:cNvPr id="113" name="สี่เหลี่ยมผืนผ้า: มุมมนด้านบน 112">
              <a:extLst>
                <a:ext uri="{FF2B5EF4-FFF2-40B4-BE49-F238E27FC236}">
                  <a16:creationId xmlns:a16="http://schemas.microsoft.com/office/drawing/2014/main" id="{4EEF4844-61EE-4D1C-BDE6-A092D00F4B96}"/>
                </a:ext>
              </a:extLst>
            </p:cNvPr>
            <p:cNvSpPr/>
            <p:nvPr/>
          </p:nvSpPr>
          <p:spPr>
            <a:xfrm rot="16200000">
              <a:off x="3889017" y="232747"/>
              <a:ext cx="1860211" cy="962266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52"/>
            </a:p>
          </p:txBody>
        </p:sp>
        <p:sp>
          <p:nvSpPr>
            <p:cNvPr id="114" name="สี่เหลี่ยมผืนผ้า: มุมมนเดียว 113">
              <a:extLst>
                <a:ext uri="{FF2B5EF4-FFF2-40B4-BE49-F238E27FC236}">
                  <a16:creationId xmlns:a16="http://schemas.microsoft.com/office/drawing/2014/main" id="{EA9D867B-0498-4E9A-935C-5DF1A981F745}"/>
                </a:ext>
              </a:extLst>
            </p:cNvPr>
            <p:cNvSpPr/>
            <p:nvPr/>
          </p:nvSpPr>
          <p:spPr>
            <a:xfrm>
              <a:off x="9036780" y="-216349"/>
              <a:ext cx="1007443" cy="560886"/>
            </a:xfrm>
            <a:prstGeom prst="round1Rect">
              <a:avLst>
                <a:gd name="adj" fmla="val 234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52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45EF6-4D30-4D96-BE2A-72AD4B7B348F}"/>
              </a:ext>
            </a:extLst>
          </p:cNvPr>
          <p:cNvGrpSpPr/>
          <p:nvPr/>
        </p:nvGrpSpPr>
        <p:grpSpPr>
          <a:xfrm>
            <a:off x="5384190" y="2693797"/>
            <a:ext cx="3578311" cy="542906"/>
            <a:chOff x="8154608" y="2251497"/>
            <a:chExt cx="4301169" cy="652579"/>
          </a:xfrm>
        </p:grpSpPr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3169BE5E-A3AD-4E6F-BB8B-E0B4FF5D3403}"/>
                </a:ext>
              </a:extLst>
            </p:cNvPr>
            <p:cNvSpPr txBox="1"/>
            <p:nvPr/>
          </p:nvSpPr>
          <p:spPr>
            <a:xfrm>
              <a:off x="8842300" y="2251497"/>
              <a:ext cx="690772" cy="65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28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เข่า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C548810C-9DE1-47DF-A6BB-9F46CADD4940}"/>
                </a:ext>
              </a:extLst>
            </p:cNvPr>
            <p:cNvSpPr txBox="1"/>
            <p:nvPr/>
          </p:nvSpPr>
          <p:spPr>
            <a:xfrm>
              <a:off x="9841129" y="2251497"/>
              <a:ext cx="690772" cy="65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28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เข้า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9DF00993-10A3-4E3C-B5DC-0D37E93EEB94}"/>
                </a:ext>
              </a:extLst>
            </p:cNvPr>
            <p:cNvSpPr txBox="1"/>
            <p:nvPr/>
          </p:nvSpPr>
          <p:spPr>
            <a:xfrm>
              <a:off x="11765005" y="2251497"/>
              <a:ext cx="690772" cy="65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28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เขา</a:t>
              </a:r>
            </a:p>
          </p:txBody>
        </p:sp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660C2A2F-D880-4A09-A2B1-E85BDEBFF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4608" y="2559230"/>
              <a:ext cx="170475" cy="32098"/>
            </a:xfrm>
            <a:prstGeom prst="rect">
              <a:avLst/>
            </a:prstGeom>
          </p:spPr>
        </p:pic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5D61421B-6397-442C-AAAC-B279717CE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48905" y="2559229"/>
              <a:ext cx="170475" cy="3209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D62CC85-6130-472C-ADE7-F797341DFA1A}"/>
              </a:ext>
            </a:extLst>
          </p:cNvPr>
          <p:cNvGrpSpPr/>
          <p:nvPr/>
        </p:nvGrpSpPr>
        <p:grpSpPr>
          <a:xfrm>
            <a:off x="4206934" y="1674581"/>
            <a:ext cx="4908854" cy="2058914"/>
            <a:chOff x="6740792" y="1050473"/>
            <a:chExt cx="5900496" cy="247483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AFE7E0E-C64A-435D-9C33-105CFE315B97}"/>
                </a:ext>
              </a:extLst>
            </p:cNvPr>
            <p:cNvGrpSpPr/>
            <p:nvPr/>
          </p:nvGrpSpPr>
          <p:grpSpPr>
            <a:xfrm>
              <a:off x="6740792" y="1647710"/>
              <a:ext cx="5900496" cy="1877601"/>
              <a:chOff x="6740792" y="1647710"/>
              <a:chExt cx="5900496" cy="1877601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3D13D3D-8F11-482B-9012-9F2D54E94C81}"/>
                  </a:ext>
                </a:extLst>
              </p:cNvPr>
              <p:cNvGrpSpPr/>
              <p:nvPr/>
            </p:nvGrpSpPr>
            <p:grpSpPr>
              <a:xfrm>
                <a:off x="6740792" y="2200288"/>
                <a:ext cx="5900496" cy="674163"/>
                <a:chOff x="4678802" y="1623953"/>
                <a:chExt cx="4419693" cy="596237"/>
              </a:xfrm>
            </p:grpSpPr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C6F6473B-E25C-4645-8F63-D1A9DF1EEB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678802" y="1623953"/>
                  <a:ext cx="4419693" cy="14225"/>
                </a:xfrm>
                <a:prstGeom prst="line">
                  <a:avLst/>
                </a:prstGeom>
                <a:ln w="28575" cap="rnd">
                  <a:solidFill>
                    <a:srgbClr val="FDA9C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5E267853-97C4-4FD3-8131-92CDA6E4D1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8802" y="2220190"/>
                  <a:ext cx="4419693" cy="0"/>
                </a:xfrm>
                <a:prstGeom prst="line">
                  <a:avLst/>
                </a:prstGeom>
                <a:ln w="12700" cap="rnd">
                  <a:solidFill>
                    <a:srgbClr val="FDA9C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B08F7746-4BBE-4E0B-8302-991D46ACC0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06419" y="1647710"/>
                <a:ext cx="5412" cy="1847582"/>
              </a:xfrm>
              <a:prstGeom prst="line">
                <a:avLst/>
              </a:prstGeom>
              <a:ln w="12700" cap="rnd">
                <a:solidFill>
                  <a:srgbClr val="FDA9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CAAC2315-A878-4524-9CB8-7FEC7C1A9C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80754" y="1659559"/>
                <a:ext cx="10286" cy="1865752"/>
              </a:xfrm>
              <a:prstGeom prst="line">
                <a:avLst/>
              </a:prstGeom>
              <a:ln w="12700" cap="rnd">
                <a:solidFill>
                  <a:srgbClr val="FDA9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A111CD13-EC9C-4492-9F35-A80CCBD3FE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49679" y="1647710"/>
                <a:ext cx="1103" cy="1865752"/>
              </a:xfrm>
              <a:prstGeom prst="line">
                <a:avLst/>
              </a:prstGeom>
              <a:ln w="12700" cap="rnd">
                <a:solidFill>
                  <a:srgbClr val="FDA9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89EC6D5C-7D7C-4ABA-908E-90A2901838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18604" y="1647710"/>
                <a:ext cx="0" cy="1865752"/>
              </a:xfrm>
              <a:prstGeom prst="line">
                <a:avLst/>
              </a:prstGeom>
              <a:ln w="12700" cap="rnd">
                <a:solidFill>
                  <a:srgbClr val="FDA9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F69A80B0-6713-4F69-B35A-F01700289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015892" y="1854474"/>
                <a:ext cx="193285" cy="180106"/>
              </a:xfrm>
              <a:prstGeom prst="rect">
                <a:avLst/>
              </a:prstGeom>
            </p:spPr>
          </p:pic>
          <p:pic>
            <p:nvPicPr>
              <p:cNvPr id="139" name="Picture 138">
                <a:extLst>
                  <a:ext uri="{FF2B5EF4-FFF2-40B4-BE49-F238E27FC236}">
                    <a16:creationId xmlns:a16="http://schemas.microsoft.com/office/drawing/2014/main" id="{B3451154-71C8-4F3F-BD75-50731F6E86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02569" y="1908286"/>
                <a:ext cx="274552" cy="72483"/>
              </a:xfrm>
              <a:prstGeom prst="rect">
                <a:avLst/>
              </a:prstGeom>
            </p:spPr>
          </p:pic>
          <p:pic>
            <p:nvPicPr>
              <p:cNvPr id="140" name="Picture 139">
                <a:extLst>
                  <a:ext uri="{FF2B5EF4-FFF2-40B4-BE49-F238E27FC236}">
                    <a16:creationId xmlns:a16="http://schemas.microsoft.com/office/drawing/2014/main" id="{3AD33C4D-1FA7-4E2C-8945-080C4B7E99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1445" y="1864358"/>
                <a:ext cx="72483" cy="160338"/>
              </a:xfrm>
              <a:prstGeom prst="rect">
                <a:avLst/>
              </a:prstGeom>
            </p:spPr>
          </p:pic>
          <p:pic>
            <p:nvPicPr>
              <p:cNvPr id="143" name="Picture 142">
                <a:extLst>
                  <a:ext uri="{FF2B5EF4-FFF2-40B4-BE49-F238E27FC236}">
                    <a16:creationId xmlns:a16="http://schemas.microsoft.com/office/drawing/2014/main" id="{83A6270B-6777-46A4-80B0-E1B24007D5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54100" y="1821528"/>
                <a:ext cx="294320" cy="245999"/>
              </a:xfrm>
              <a:prstGeom prst="rect">
                <a:avLst/>
              </a:prstGeom>
            </p:spPr>
          </p:pic>
          <p:pic>
            <p:nvPicPr>
              <p:cNvPr id="144" name="Picture 143">
                <a:extLst>
                  <a:ext uri="{FF2B5EF4-FFF2-40B4-BE49-F238E27FC236}">
                    <a16:creationId xmlns:a16="http://schemas.microsoft.com/office/drawing/2014/main" id="{8AFEC506-B759-449D-B847-883345E0A8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71664" y="1833608"/>
                <a:ext cx="375589" cy="221838"/>
              </a:xfrm>
              <a:prstGeom prst="rect">
                <a:avLst/>
              </a:prstGeom>
            </p:spPr>
          </p:pic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320E6887-94E3-473C-B26B-DDA33A33FA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5819" y="1647710"/>
                <a:ext cx="7089" cy="1865752"/>
              </a:xfrm>
              <a:prstGeom prst="line">
                <a:avLst/>
              </a:prstGeom>
              <a:ln w="12700" cap="rnd">
                <a:solidFill>
                  <a:srgbClr val="FDA9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948998EE-F177-43AA-B690-F1D1A57AADF6}"/>
                  </a:ext>
                </a:extLst>
              </p:cNvPr>
              <p:cNvSpPr txBox="1"/>
              <p:nvPr/>
            </p:nvSpPr>
            <p:spPr>
              <a:xfrm>
                <a:off x="6842259" y="1690719"/>
                <a:ext cx="900650" cy="584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562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อักษร</a:t>
                </a:r>
              </a:p>
            </p:txBody>
          </p:sp>
        </p:grp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E3EA9023-5138-4DE1-8A4C-97E1AD3FB089}"/>
                </a:ext>
              </a:extLst>
            </p:cNvPr>
            <p:cNvSpPr txBox="1"/>
            <p:nvPr/>
          </p:nvSpPr>
          <p:spPr>
            <a:xfrm>
              <a:off x="8174113" y="1050473"/>
              <a:ext cx="2847141" cy="65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28" b="1" dirty="0"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เสียงวรรณยุกต์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35F6F1-BD19-459C-ABD0-AD0583233B6C}"/>
              </a:ext>
            </a:extLst>
          </p:cNvPr>
          <p:cNvGrpSpPr/>
          <p:nvPr/>
        </p:nvGrpSpPr>
        <p:grpSpPr>
          <a:xfrm>
            <a:off x="5134627" y="3216798"/>
            <a:ext cx="3592595" cy="542906"/>
            <a:chOff x="7878573" y="2896384"/>
            <a:chExt cx="4318339" cy="652579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20C1CD23-01B5-4039-B011-8590299B9ADA}"/>
                </a:ext>
              </a:extLst>
            </p:cNvPr>
            <p:cNvSpPr txBox="1"/>
            <p:nvPr/>
          </p:nvSpPr>
          <p:spPr>
            <a:xfrm>
              <a:off x="9803929" y="2896384"/>
              <a:ext cx="833660" cy="65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28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เค่า</a:t>
              </a:r>
              <a:endPara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A2CD2DAB-B422-43E3-BB91-10D29F5EC56C}"/>
                </a:ext>
              </a:extLst>
            </p:cNvPr>
            <p:cNvSpPr txBox="1"/>
            <p:nvPr/>
          </p:nvSpPr>
          <p:spPr>
            <a:xfrm>
              <a:off x="10695320" y="2896384"/>
              <a:ext cx="876418" cy="65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28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เค้า</a:t>
              </a:r>
            </a:p>
          </p:txBody>
        </p:sp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9965214D-74A5-49B1-B445-C32C6376F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26437" y="3209971"/>
              <a:ext cx="170475" cy="32098"/>
            </a:xfrm>
            <a:prstGeom prst="rect">
              <a:avLst/>
            </a:prstGeom>
          </p:spPr>
        </p:pic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id="{5D4DB341-B448-4945-A5E3-CFC50A705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02449" y="3184124"/>
              <a:ext cx="170475" cy="32098"/>
            </a:xfrm>
            <a:prstGeom prst="rect">
              <a:avLst/>
            </a:prstGeom>
          </p:spPr>
        </p:pic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89C4DDE9-8168-48F2-A1D5-0081FFAF29C8}"/>
                </a:ext>
              </a:extLst>
            </p:cNvPr>
            <p:cNvSpPr txBox="1"/>
            <p:nvPr/>
          </p:nvSpPr>
          <p:spPr>
            <a:xfrm>
              <a:off x="7878573" y="2896384"/>
              <a:ext cx="777077" cy="65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28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เคา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685B5EA-91C9-410F-9545-A94BB10CACDD}"/>
              </a:ext>
            </a:extLst>
          </p:cNvPr>
          <p:cNvGrpSpPr/>
          <p:nvPr/>
        </p:nvGrpSpPr>
        <p:grpSpPr>
          <a:xfrm>
            <a:off x="2398661" y="2395384"/>
            <a:ext cx="1713607" cy="1203919"/>
            <a:chOff x="4783659" y="2044362"/>
            <a:chExt cx="2059774" cy="1447123"/>
          </a:xfrm>
        </p:grpSpPr>
        <p:sp>
          <p:nvSpPr>
            <p:cNvPr id="269" name="Rectangle: Rounded Corners 268">
              <a:extLst>
                <a:ext uri="{FF2B5EF4-FFF2-40B4-BE49-F238E27FC236}">
                  <a16:creationId xmlns:a16="http://schemas.microsoft.com/office/drawing/2014/main" id="{D5FE3355-4AC2-4E03-8E05-C4D2F4D7E6D9}"/>
                </a:ext>
              </a:extLst>
            </p:cNvPr>
            <p:cNvSpPr/>
            <p:nvPr/>
          </p:nvSpPr>
          <p:spPr>
            <a:xfrm>
              <a:off x="5129410" y="2044362"/>
              <a:ext cx="1355152" cy="1447123"/>
            </a:xfrm>
            <a:prstGeom prst="roundRect">
              <a:avLst>
                <a:gd name="adj" fmla="val 50000"/>
              </a:avLst>
            </a:prstGeom>
            <a:solidFill>
              <a:srgbClr val="E1F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C9092A4-D732-4F6C-8A92-0563BE266376}"/>
                </a:ext>
              </a:extLst>
            </p:cNvPr>
            <p:cNvGrpSpPr/>
            <p:nvPr/>
          </p:nvGrpSpPr>
          <p:grpSpPr>
            <a:xfrm>
              <a:off x="4783659" y="2236512"/>
              <a:ext cx="2059774" cy="1134949"/>
              <a:chOff x="4745166" y="2725286"/>
              <a:chExt cx="2059774" cy="113494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2528790-98FC-48C8-9152-737572EBB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45166" y="2725286"/>
                <a:ext cx="2059774" cy="978481"/>
              </a:xfrm>
              <a:prstGeom prst="rect">
                <a:avLst/>
              </a:prstGeom>
            </p:spPr>
          </p:pic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4A63C857-F1F8-4305-94D9-54FAFB4E72D9}"/>
                  </a:ext>
                </a:extLst>
              </p:cNvPr>
              <p:cNvSpPr txBox="1"/>
              <p:nvPr/>
            </p:nvSpPr>
            <p:spPr>
              <a:xfrm>
                <a:off x="4991022" y="2766532"/>
                <a:ext cx="834664" cy="720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295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ข ค</a:t>
                </a:r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7A2FFC4B-81D8-4D2F-B5AF-C6726A7D193D}"/>
                  </a:ext>
                </a:extLst>
              </p:cNvPr>
              <p:cNvSpPr txBox="1"/>
              <p:nvPr/>
            </p:nvSpPr>
            <p:spPr>
              <a:xfrm>
                <a:off x="5822291" y="3139756"/>
                <a:ext cx="931740" cy="720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295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 - า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BED3E27-318C-4DE0-AA3A-2FF3ECD0F172}"/>
              </a:ext>
            </a:extLst>
          </p:cNvPr>
          <p:cNvGrpSpPr/>
          <p:nvPr/>
        </p:nvGrpSpPr>
        <p:grpSpPr>
          <a:xfrm>
            <a:off x="2392172" y="4620599"/>
            <a:ext cx="1657263" cy="1200339"/>
            <a:chOff x="4867587" y="4669298"/>
            <a:chExt cx="1992047" cy="1442821"/>
          </a:xfrm>
        </p:grpSpPr>
        <p:sp>
          <p:nvSpPr>
            <p:cNvPr id="271" name="Rectangle: Rounded Corners 270">
              <a:extLst>
                <a:ext uri="{FF2B5EF4-FFF2-40B4-BE49-F238E27FC236}">
                  <a16:creationId xmlns:a16="http://schemas.microsoft.com/office/drawing/2014/main" id="{8DD286E9-E91E-40CD-ADC3-CEE245351C15}"/>
                </a:ext>
              </a:extLst>
            </p:cNvPr>
            <p:cNvSpPr/>
            <p:nvPr/>
          </p:nvSpPr>
          <p:spPr>
            <a:xfrm>
              <a:off x="5200276" y="4669298"/>
              <a:ext cx="1352014" cy="1442821"/>
            </a:xfrm>
            <a:prstGeom prst="roundRect">
              <a:avLst>
                <a:gd name="adj" fmla="val 50000"/>
              </a:avLst>
            </a:prstGeom>
            <a:solidFill>
              <a:srgbClr val="E1F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6F42BE9-96C3-4F2D-80A8-7003797891B6}"/>
                </a:ext>
              </a:extLst>
            </p:cNvPr>
            <p:cNvGrpSpPr/>
            <p:nvPr/>
          </p:nvGrpSpPr>
          <p:grpSpPr>
            <a:xfrm>
              <a:off x="4867587" y="4833519"/>
              <a:ext cx="1992047" cy="1083854"/>
              <a:chOff x="4829094" y="5373093"/>
              <a:chExt cx="1992047" cy="1083854"/>
            </a:xfrm>
          </p:grpSpPr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B440830D-4BDA-4088-91E7-4F0421C5B5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29094" y="5373093"/>
                <a:ext cx="1992047" cy="946308"/>
              </a:xfrm>
              <a:prstGeom prst="rect">
                <a:avLst/>
              </a:prstGeom>
            </p:spPr>
          </p:pic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CFF45904-5A48-4242-BDEB-10D9D0FCA6B0}"/>
                  </a:ext>
                </a:extLst>
              </p:cNvPr>
              <p:cNvSpPr txBox="1"/>
              <p:nvPr/>
            </p:nvSpPr>
            <p:spPr>
              <a:xfrm>
                <a:off x="5002650" y="5415474"/>
                <a:ext cx="951762" cy="720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295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ง หง</a:t>
                </a:r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876431FD-3891-490D-BB6A-5844F3EF0B34}"/>
                  </a:ext>
                </a:extLst>
              </p:cNvPr>
              <p:cNvSpPr txBox="1"/>
              <p:nvPr/>
            </p:nvSpPr>
            <p:spPr>
              <a:xfrm>
                <a:off x="5926750" y="5736467"/>
                <a:ext cx="699783" cy="720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295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- อ</a:t>
                </a: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44966C-F1AD-4599-8576-F32B1B499288}"/>
              </a:ext>
            </a:extLst>
          </p:cNvPr>
          <p:cNvGrpSpPr/>
          <p:nvPr/>
        </p:nvGrpSpPr>
        <p:grpSpPr>
          <a:xfrm>
            <a:off x="4206936" y="3984189"/>
            <a:ext cx="4908855" cy="2035300"/>
            <a:chOff x="6739693" y="3553661"/>
            <a:chExt cx="5900497" cy="2446454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E587FE43-2855-42B1-8E4A-F8750631A8B4}"/>
                </a:ext>
              </a:extLst>
            </p:cNvPr>
            <p:cNvGrpSpPr/>
            <p:nvPr/>
          </p:nvGrpSpPr>
          <p:grpSpPr>
            <a:xfrm>
              <a:off x="6739693" y="4705427"/>
              <a:ext cx="5900497" cy="644888"/>
              <a:chOff x="4677976" y="1638177"/>
              <a:chExt cx="4419692" cy="570346"/>
            </a:xfrm>
          </p:grpSpPr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F1FBD09D-BC19-499D-9F3E-1948A3FCD3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87138" y="1638177"/>
                <a:ext cx="4410529" cy="0"/>
              </a:xfrm>
              <a:prstGeom prst="line">
                <a:avLst/>
              </a:prstGeom>
              <a:ln w="28575" cap="rnd">
                <a:solidFill>
                  <a:srgbClr val="FDA9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1E04530C-1D92-4B3F-B54D-DA47E16FC4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7976" y="2208523"/>
                <a:ext cx="4419692" cy="0"/>
              </a:xfrm>
              <a:prstGeom prst="line">
                <a:avLst/>
              </a:prstGeom>
              <a:ln w="12700" cap="rnd">
                <a:solidFill>
                  <a:srgbClr val="FDA9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34A1B30A-1BDF-4CEC-A378-0CF427618C3C}"/>
                </a:ext>
              </a:extLst>
            </p:cNvPr>
            <p:cNvCxnSpPr>
              <a:cxnSpLocks/>
            </p:cNvCxnSpPr>
            <p:nvPr/>
          </p:nvCxnSpPr>
          <p:spPr>
            <a:xfrm>
              <a:off x="8711836" y="4136766"/>
              <a:ext cx="0" cy="1853006"/>
            </a:xfrm>
            <a:prstGeom prst="line">
              <a:avLst/>
            </a:prstGeom>
            <a:ln w="12700" cap="rnd">
              <a:solidFill>
                <a:srgbClr val="FDA9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1A084960-6079-431B-AD55-70D648977EB1}"/>
                </a:ext>
              </a:extLst>
            </p:cNvPr>
            <p:cNvCxnSpPr>
              <a:cxnSpLocks/>
            </p:cNvCxnSpPr>
            <p:nvPr/>
          </p:nvCxnSpPr>
          <p:spPr>
            <a:xfrm>
              <a:off x="9696761" y="4134361"/>
              <a:ext cx="0" cy="1865754"/>
            </a:xfrm>
            <a:prstGeom prst="line">
              <a:avLst/>
            </a:prstGeom>
            <a:ln w="12700" cap="rnd">
              <a:solidFill>
                <a:srgbClr val="FDA9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3C257E46-CF66-4AE3-8384-00B0EED23B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48580" y="4136766"/>
              <a:ext cx="1103" cy="1853006"/>
            </a:xfrm>
            <a:prstGeom prst="line">
              <a:avLst/>
            </a:prstGeom>
            <a:ln w="12700" cap="rnd">
              <a:solidFill>
                <a:srgbClr val="FDA9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98A72692-5302-4820-B1F6-208190CB42A2}"/>
                </a:ext>
              </a:extLst>
            </p:cNvPr>
            <p:cNvCxnSpPr>
              <a:cxnSpLocks/>
            </p:cNvCxnSpPr>
            <p:nvPr/>
          </p:nvCxnSpPr>
          <p:spPr>
            <a:xfrm>
              <a:off x="11618609" y="4136766"/>
              <a:ext cx="0" cy="1853006"/>
            </a:xfrm>
            <a:prstGeom prst="line">
              <a:avLst/>
            </a:prstGeom>
            <a:ln w="12700" cap="rnd">
              <a:solidFill>
                <a:srgbClr val="FDA9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82DBDF49-A7FE-4E74-8260-758180FD2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15897" y="4343530"/>
              <a:ext cx="193285" cy="180106"/>
            </a:xfrm>
            <a:prstGeom prst="rect">
              <a:avLst/>
            </a:prstGeom>
          </p:spPr>
        </p:pic>
        <p:pic>
          <p:nvPicPr>
            <p:cNvPr id="185" name="Picture 184">
              <a:extLst>
                <a:ext uri="{FF2B5EF4-FFF2-40B4-BE49-F238E27FC236}">
                  <a16:creationId xmlns:a16="http://schemas.microsoft.com/office/drawing/2014/main" id="{FE23405B-8029-4C30-937D-0874BB3E4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02572" y="4397342"/>
              <a:ext cx="274552" cy="72483"/>
            </a:xfrm>
            <a:prstGeom prst="rect">
              <a:avLst/>
            </a:prstGeom>
          </p:spPr>
        </p:pic>
        <p:pic>
          <p:nvPicPr>
            <p:cNvPr id="186" name="Picture 185">
              <a:extLst>
                <a:ext uri="{FF2B5EF4-FFF2-40B4-BE49-F238E27FC236}">
                  <a16:creationId xmlns:a16="http://schemas.microsoft.com/office/drawing/2014/main" id="{A59D5692-503A-493B-A126-ABD2F4270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60057" y="4353415"/>
              <a:ext cx="72483" cy="160338"/>
            </a:xfrm>
            <a:prstGeom prst="rect">
              <a:avLst/>
            </a:prstGeom>
          </p:spPr>
        </p:pic>
        <p:pic>
          <p:nvPicPr>
            <p:cNvPr id="187" name="Picture 186">
              <a:extLst>
                <a:ext uri="{FF2B5EF4-FFF2-40B4-BE49-F238E27FC236}">
                  <a16:creationId xmlns:a16="http://schemas.microsoft.com/office/drawing/2014/main" id="{36FB61DE-6360-447F-8D95-8811BF87D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54104" y="4310584"/>
              <a:ext cx="294320" cy="245999"/>
            </a:xfrm>
            <a:prstGeom prst="rect">
              <a:avLst/>
            </a:prstGeom>
          </p:spPr>
        </p:pic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3A930DC3-2FCE-45FE-BDA9-BABE0C2E8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71668" y="4322664"/>
              <a:ext cx="375589" cy="221838"/>
            </a:xfrm>
            <a:prstGeom prst="rect">
              <a:avLst/>
            </a:prstGeom>
          </p:spPr>
        </p:pic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0756A5BA-7D58-4336-8CF7-F49E0C907B66}"/>
                </a:ext>
              </a:extLst>
            </p:cNvPr>
            <p:cNvCxnSpPr>
              <a:cxnSpLocks/>
            </p:cNvCxnSpPr>
            <p:nvPr/>
          </p:nvCxnSpPr>
          <p:spPr>
            <a:xfrm>
              <a:off x="7734720" y="4136766"/>
              <a:ext cx="0" cy="1853006"/>
            </a:xfrm>
            <a:prstGeom prst="line">
              <a:avLst/>
            </a:prstGeom>
            <a:ln w="12700" cap="rnd">
              <a:solidFill>
                <a:srgbClr val="FDA9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60B0A83B-85F8-4151-9792-1EA3F77DDCF5}"/>
                </a:ext>
              </a:extLst>
            </p:cNvPr>
            <p:cNvSpPr txBox="1"/>
            <p:nvPr/>
          </p:nvSpPr>
          <p:spPr>
            <a:xfrm>
              <a:off x="6841416" y="4206463"/>
              <a:ext cx="829688" cy="551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379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อักษร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6B23E9A8-E782-4AA9-8492-B9936FE63B05}"/>
                </a:ext>
              </a:extLst>
            </p:cNvPr>
            <p:cNvSpPr txBox="1"/>
            <p:nvPr/>
          </p:nvSpPr>
          <p:spPr>
            <a:xfrm>
              <a:off x="8240843" y="3553661"/>
              <a:ext cx="2844951" cy="65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28" b="1" dirty="0"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เสียงวรรณยุกต์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773832-53CA-45A5-888F-2FB26058C5B6}"/>
              </a:ext>
            </a:extLst>
          </p:cNvPr>
          <p:cNvGrpSpPr/>
          <p:nvPr/>
        </p:nvGrpSpPr>
        <p:grpSpPr>
          <a:xfrm>
            <a:off x="5146385" y="4992833"/>
            <a:ext cx="3605352" cy="542906"/>
            <a:chOff x="7880350" y="4740553"/>
            <a:chExt cx="4333673" cy="652579"/>
          </a:xfrm>
        </p:grpSpPr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B2506338-DDC8-4692-BCE9-80465E93A05C}"/>
                </a:ext>
              </a:extLst>
            </p:cNvPr>
            <p:cNvSpPr txBox="1"/>
            <p:nvPr/>
          </p:nvSpPr>
          <p:spPr>
            <a:xfrm>
              <a:off x="7880350" y="4740553"/>
              <a:ext cx="690772" cy="65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28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งอ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426D64B9-6A87-44C3-91BA-063632EE9178}"/>
                </a:ext>
              </a:extLst>
            </p:cNvPr>
            <p:cNvSpPr txBox="1"/>
            <p:nvPr/>
          </p:nvSpPr>
          <p:spPr>
            <a:xfrm>
              <a:off x="9819290" y="4740553"/>
              <a:ext cx="690772" cy="65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28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ง่อ</a:t>
              </a:r>
              <a:endPara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199" name="Picture 198">
              <a:extLst>
                <a:ext uri="{FF2B5EF4-FFF2-40B4-BE49-F238E27FC236}">
                  <a16:creationId xmlns:a16="http://schemas.microsoft.com/office/drawing/2014/main" id="{64EDB7EA-37DB-4D63-9927-40F937555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0505" y="5045733"/>
              <a:ext cx="170475" cy="32098"/>
            </a:xfrm>
            <a:prstGeom prst="rect">
              <a:avLst/>
            </a:prstGeom>
          </p:spPr>
        </p:pic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B02C5A7D-2A7A-478E-9FE6-45E91CB3CA95}"/>
                </a:ext>
              </a:extLst>
            </p:cNvPr>
            <p:cNvSpPr txBox="1"/>
            <p:nvPr/>
          </p:nvSpPr>
          <p:spPr>
            <a:xfrm>
              <a:off x="10790901" y="4740553"/>
              <a:ext cx="690772" cy="65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28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ง้อ</a:t>
              </a:r>
            </a:p>
          </p:txBody>
        </p:sp>
        <p:pic>
          <p:nvPicPr>
            <p:cNvPr id="256" name="Picture 255">
              <a:extLst>
                <a:ext uri="{FF2B5EF4-FFF2-40B4-BE49-F238E27FC236}">
                  <a16:creationId xmlns:a16="http://schemas.microsoft.com/office/drawing/2014/main" id="{A6D41A67-72A2-44BE-B22F-AAA1450A1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43548" y="5045733"/>
              <a:ext cx="170475" cy="32098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947905-DE56-47C1-9DA0-D3AFA690B725}"/>
              </a:ext>
            </a:extLst>
          </p:cNvPr>
          <p:cNvGrpSpPr/>
          <p:nvPr/>
        </p:nvGrpSpPr>
        <p:grpSpPr>
          <a:xfrm>
            <a:off x="5396886" y="5538016"/>
            <a:ext cx="3606934" cy="542906"/>
            <a:chOff x="8154611" y="5385440"/>
            <a:chExt cx="4335574" cy="652579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E3E72955-60C0-4DEE-B403-2BB67A0BEBA0}"/>
                </a:ext>
              </a:extLst>
            </p:cNvPr>
            <p:cNvSpPr txBox="1"/>
            <p:nvPr/>
          </p:nvSpPr>
          <p:spPr>
            <a:xfrm>
              <a:off x="11733174" y="5385440"/>
              <a:ext cx="757011" cy="65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28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หงอ</a:t>
              </a:r>
            </a:p>
          </p:txBody>
        </p:sp>
        <p:pic>
          <p:nvPicPr>
            <p:cNvPr id="201" name="Picture 200">
              <a:extLst>
                <a:ext uri="{FF2B5EF4-FFF2-40B4-BE49-F238E27FC236}">
                  <a16:creationId xmlns:a16="http://schemas.microsoft.com/office/drawing/2014/main" id="{C11C833B-23FC-45F1-8780-DFC9F6F91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4611" y="5673180"/>
              <a:ext cx="170475" cy="32098"/>
            </a:xfrm>
            <a:prstGeom prst="rect">
              <a:avLst/>
            </a:prstGeom>
          </p:spPr>
        </p:pic>
        <p:pic>
          <p:nvPicPr>
            <p:cNvPr id="258" name="Picture 257">
              <a:extLst>
                <a:ext uri="{FF2B5EF4-FFF2-40B4-BE49-F238E27FC236}">
                  <a16:creationId xmlns:a16="http://schemas.microsoft.com/office/drawing/2014/main" id="{09253605-C1A5-4701-8BCE-289270289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51050" y="5673180"/>
              <a:ext cx="170475" cy="32098"/>
            </a:xfrm>
            <a:prstGeom prst="rect">
              <a:avLst/>
            </a:prstGeom>
          </p:spPr>
        </p:pic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2C0F198F-0C9B-4A12-B566-21C4F5C1152F}"/>
                </a:ext>
              </a:extLst>
            </p:cNvPr>
            <p:cNvSpPr txBox="1"/>
            <p:nvPr/>
          </p:nvSpPr>
          <p:spPr>
            <a:xfrm>
              <a:off x="8816820" y="5385440"/>
              <a:ext cx="757011" cy="65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28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หง</a:t>
              </a:r>
              <a:r>
                <a:rPr lang="th-TH" sz="2928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่อ</a:t>
              </a:r>
              <a:endPara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24" name="TextBox 258">
              <a:extLst>
                <a:ext uri="{FF2B5EF4-FFF2-40B4-BE49-F238E27FC236}">
                  <a16:creationId xmlns:a16="http://schemas.microsoft.com/office/drawing/2014/main" id="{3DC79D3C-B9BA-4E06-9726-63136C838AFA}"/>
                </a:ext>
              </a:extLst>
            </p:cNvPr>
            <p:cNvSpPr txBox="1"/>
            <p:nvPr/>
          </p:nvSpPr>
          <p:spPr>
            <a:xfrm>
              <a:off x="9783286" y="5385440"/>
              <a:ext cx="757011" cy="65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28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หง</a:t>
              </a:r>
              <a:r>
                <a:rPr lang="th-TH" sz="2928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้อ</a:t>
              </a:r>
              <a:endPara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5CD7BAE5-BC03-4046-ABC6-D33ECAB24160}"/>
              </a:ext>
            </a:extLst>
          </p:cNvPr>
          <p:cNvSpPr txBox="1"/>
          <p:nvPr/>
        </p:nvSpPr>
        <p:spPr>
          <a:xfrm>
            <a:off x="4378125" y="2680737"/>
            <a:ext cx="508592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60B97AC-7957-4F27-9D6F-2E12009E0D48}"/>
              </a:ext>
            </a:extLst>
          </p:cNvPr>
          <p:cNvSpPr txBox="1"/>
          <p:nvPr/>
        </p:nvSpPr>
        <p:spPr>
          <a:xfrm>
            <a:off x="4378125" y="3216797"/>
            <a:ext cx="508592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3B1A874F-86CF-4C8E-805A-B9F42B5411AA}"/>
              </a:ext>
            </a:extLst>
          </p:cNvPr>
          <p:cNvSpPr txBox="1"/>
          <p:nvPr/>
        </p:nvSpPr>
        <p:spPr>
          <a:xfrm>
            <a:off x="4378128" y="4980150"/>
            <a:ext cx="508592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ง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CDA19EA-242E-4492-8B75-D6680948F0CA}"/>
              </a:ext>
            </a:extLst>
          </p:cNvPr>
          <p:cNvSpPr txBox="1"/>
          <p:nvPr/>
        </p:nvSpPr>
        <p:spPr>
          <a:xfrm>
            <a:off x="4378128" y="5538016"/>
            <a:ext cx="508592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หง</a:t>
            </a:r>
          </a:p>
        </p:txBody>
      </p:sp>
      <p:pic>
        <p:nvPicPr>
          <p:cNvPr id="125" name="Picture 28">
            <a:extLst>
              <a:ext uri="{FF2B5EF4-FFF2-40B4-BE49-F238E27FC236}">
                <a16:creationId xmlns:a16="http://schemas.microsoft.com/office/drawing/2014/main" id="{81DB22EB-974B-470A-BF89-13BC3416550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pic>
        <p:nvPicPr>
          <p:cNvPr id="126" name="teacher guide">
            <a:extLst>
              <a:ext uri="{FF2B5EF4-FFF2-40B4-BE49-F238E27FC236}">
                <a16:creationId xmlns:a16="http://schemas.microsoft.com/office/drawing/2014/main" id="{4EA30D7C-5E24-4D43-B604-0ED85CF847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6" y="6215901"/>
            <a:ext cx="493424" cy="4870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4A69BCC-CE85-46F0-8F40-108B47266B84}"/>
              </a:ext>
            </a:extLst>
          </p:cNvPr>
          <p:cNvGrpSpPr/>
          <p:nvPr/>
        </p:nvGrpSpPr>
        <p:grpSpPr>
          <a:xfrm>
            <a:off x="6225383" y="535127"/>
            <a:ext cx="5658939" cy="872136"/>
            <a:chOff x="6781455" y="582941"/>
            <a:chExt cx="6164576" cy="950063"/>
          </a:xfrm>
        </p:grpSpPr>
        <p:sp>
          <p:nvSpPr>
            <p:cNvPr id="149" name="Rounded Rectangle 86">
              <a:extLst>
                <a:ext uri="{FF2B5EF4-FFF2-40B4-BE49-F238E27FC236}">
                  <a16:creationId xmlns:a16="http://schemas.microsoft.com/office/drawing/2014/main" id="{AD92DCF8-C29F-48F3-A9CF-56C28257A18F}"/>
                </a:ext>
              </a:extLst>
            </p:cNvPr>
            <p:cNvSpPr/>
            <p:nvPr/>
          </p:nvSpPr>
          <p:spPr>
            <a:xfrm>
              <a:off x="6823664" y="921127"/>
              <a:ext cx="6068717" cy="540116"/>
            </a:xfrm>
            <a:prstGeom prst="roundRect">
              <a:avLst>
                <a:gd name="adj" fmla="val 50000"/>
              </a:avLst>
            </a:prstGeom>
            <a:solidFill>
              <a:srgbClr val="EBF6FF"/>
            </a:solidFill>
            <a:ln w="9525">
              <a:solidFill>
                <a:srgbClr val="93CDD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0AEDAE8-6D6F-4A83-9ED9-B40BD2272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1455" y="582941"/>
              <a:ext cx="799652" cy="799652"/>
            </a:xfrm>
            <a:prstGeom prst="rect">
              <a:avLst/>
            </a:prstGeom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50C25F2-CC52-4FD9-90E3-7873206916B4}"/>
                </a:ext>
              </a:extLst>
            </p:cNvPr>
            <p:cNvSpPr txBox="1"/>
            <p:nvPr/>
          </p:nvSpPr>
          <p:spPr>
            <a:xfrm>
              <a:off x="7543814" y="941588"/>
              <a:ext cx="5402217" cy="591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928" b="1" dirty="0"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สังเกตดี ๆ นะ บางคำรูปวรรณยุกต์ไม่ตรงเสียง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DC44B3F-F42A-404F-84B6-6DED17A6BA0D}"/>
              </a:ext>
            </a:extLst>
          </p:cNvPr>
          <p:cNvGrpSpPr/>
          <p:nvPr/>
        </p:nvGrpSpPr>
        <p:grpSpPr>
          <a:xfrm>
            <a:off x="2131437" y="235466"/>
            <a:ext cx="3720718" cy="1258586"/>
            <a:chOff x="2321707" y="256504"/>
            <a:chExt cx="4053171" cy="137104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6FC10A0-3B48-4733-9FA3-BB448EB18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1707" y="256504"/>
              <a:ext cx="4053171" cy="1371043"/>
            </a:xfrm>
            <a:prstGeom prst="rect">
              <a:avLst/>
            </a:prstGeom>
          </p:spPr>
        </p:pic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8F595904-4EC9-4607-9915-8295745D6288}"/>
                </a:ext>
              </a:extLst>
            </p:cNvPr>
            <p:cNvSpPr txBox="1"/>
            <p:nvPr/>
          </p:nvSpPr>
          <p:spPr>
            <a:xfrm>
              <a:off x="2674401" y="401448"/>
              <a:ext cx="3569267" cy="1082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28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ถ้าต้องนำคำเหล่านี้ใส่ลงตาราง </a:t>
              </a:r>
            </a:p>
            <a:p>
              <a:pPr algn="ctr"/>
              <a:r>
                <a:rPr lang="th-TH" sz="2928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จะเขียนได้อย่างไร</a:t>
              </a: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84AE49E-3EC0-47FB-AD13-2E3697EDA89C}"/>
              </a:ext>
            </a:extLst>
          </p:cNvPr>
          <p:cNvSpPr/>
          <p:nvPr/>
        </p:nvSpPr>
        <p:spPr>
          <a:xfrm>
            <a:off x="4206934" y="2171446"/>
            <a:ext cx="4908855" cy="1552194"/>
          </a:xfrm>
          <a:prstGeom prst="roundRect">
            <a:avLst>
              <a:gd name="adj" fmla="val 7838"/>
            </a:avLst>
          </a:prstGeom>
          <a:noFill/>
          <a:ln>
            <a:solidFill>
              <a:srgbClr val="FDA9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16EFE244-8AAD-4A04-8823-0C936554C4DA}"/>
              </a:ext>
            </a:extLst>
          </p:cNvPr>
          <p:cNvSpPr/>
          <p:nvPr/>
        </p:nvSpPr>
        <p:spPr>
          <a:xfrm>
            <a:off x="4212022" y="4458691"/>
            <a:ext cx="4908855" cy="1552194"/>
          </a:xfrm>
          <a:prstGeom prst="roundRect">
            <a:avLst>
              <a:gd name="adj" fmla="val 7838"/>
            </a:avLst>
          </a:prstGeom>
          <a:noFill/>
          <a:ln>
            <a:solidFill>
              <a:srgbClr val="FDA9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B9C8EEDD-79F5-4119-85F4-87EFA36CAAD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694" y="144566"/>
            <a:ext cx="1666478" cy="1608551"/>
          </a:xfrm>
          <a:prstGeom prst="rect">
            <a:avLst/>
          </a:prstGeom>
        </p:spPr>
      </p:pic>
      <p:pic>
        <p:nvPicPr>
          <p:cNvPr id="97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707F1E0-5745-456F-89C1-CD60752F80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2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BDF040C-C971-41B2-9887-C01F318BCF47}"/>
              </a:ext>
            </a:extLst>
          </p:cNvPr>
          <p:cNvGrpSpPr/>
          <p:nvPr/>
        </p:nvGrpSpPr>
        <p:grpSpPr>
          <a:xfrm>
            <a:off x="-593" y="203235"/>
            <a:ext cx="2849281" cy="912909"/>
            <a:chOff x="2549119" y="203235"/>
            <a:chExt cx="3173901" cy="1016917"/>
          </a:xfrm>
        </p:grpSpPr>
        <p:sp>
          <p:nvSpPr>
            <p:cNvPr id="120" name="Rectangle: Top Corners Rounded 119">
              <a:extLst>
                <a:ext uri="{FF2B5EF4-FFF2-40B4-BE49-F238E27FC236}">
                  <a16:creationId xmlns:a16="http://schemas.microsoft.com/office/drawing/2014/main" id="{4BFF87E9-0AE5-4153-A93C-0B0C9685CCFE}"/>
                </a:ext>
              </a:extLst>
            </p:cNvPr>
            <p:cNvSpPr/>
            <p:nvPr/>
          </p:nvSpPr>
          <p:spPr>
            <a:xfrm rot="5400000">
              <a:off x="3650269" y="-897915"/>
              <a:ext cx="971601" cy="31739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BE6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4615DCC9-F97A-4BC9-9EFB-32DE437A4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5031" y="248552"/>
              <a:ext cx="2222614" cy="971600"/>
            </a:xfrm>
            <a:prstGeom prst="rect">
              <a:avLst/>
            </a:prstGeom>
          </p:spPr>
        </p:pic>
      </p:grp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BE790FB8-4049-4C24-A161-1357D62EA618}"/>
              </a:ext>
            </a:extLst>
          </p:cNvPr>
          <p:cNvSpPr/>
          <p:nvPr/>
        </p:nvSpPr>
        <p:spPr>
          <a:xfrm>
            <a:off x="2714061" y="1465761"/>
            <a:ext cx="1127404" cy="1203919"/>
          </a:xfrm>
          <a:prstGeom prst="roundRect">
            <a:avLst>
              <a:gd name="adj" fmla="val 50000"/>
            </a:avLst>
          </a:prstGeom>
          <a:solidFill>
            <a:srgbClr val="E1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7125E42-DE4E-4095-8AD2-C6E16ADF2803}"/>
              </a:ext>
            </a:extLst>
          </p:cNvPr>
          <p:cNvGrpSpPr/>
          <p:nvPr/>
        </p:nvGrpSpPr>
        <p:grpSpPr>
          <a:xfrm>
            <a:off x="2346197" y="1630037"/>
            <a:ext cx="1861157" cy="952508"/>
            <a:chOff x="632199" y="3022414"/>
            <a:chExt cx="2033756" cy="1040841"/>
          </a:xfrm>
        </p:grpSpPr>
        <p:pic>
          <p:nvPicPr>
            <p:cNvPr id="218" name="Picture 217">
              <a:extLst>
                <a:ext uri="{FF2B5EF4-FFF2-40B4-BE49-F238E27FC236}">
                  <a16:creationId xmlns:a16="http://schemas.microsoft.com/office/drawing/2014/main" id="{6F9006AC-5310-424F-B4FC-6324681E4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199" y="3022414"/>
              <a:ext cx="2033756" cy="96612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6BD3D38-3C6E-4162-88E8-40FA0681B323}"/>
                </a:ext>
              </a:extLst>
            </p:cNvPr>
            <p:cNvGrpSpPr/>
            <p:nvPr/>
          </p:nvGrpSpPr>
          <p:grpSpPr>
            <a:xfrm>
              <a:off x="1902857" y="3408274"/>
              <a:ext cx="484680" cy="654981"/>
              <a:chOff x="3323596" y="3523752"/>
              <a:chExt cx="566161" cy="765094"/>
            </a:xfrm>
          </p:grpSpPr>
          <p:pic>
            <p:nvPicPr>
              <p:cNvPr id="214" name="Picture 213">
                <a:extLst>
                  <a:ext uri="{FF2B5EF4-FFF2-40B4-BE49-F238E27FC236}">
                    <a16:creationId xmlns:a16="http://schemas.microsoft.com/office/drawing/2014/main" id="{219065EF-9A09-4088-B85E-EECBC32E0B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biLevel thresh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6644" y="3991472"/>
                <a:ext cx="80673" cy="126053"/>
              </a:xfrm>
              <a:prstGeom prst="rect">
                <a:avLst/>
              </a:prstGeom>
            </p:spPr>
          </p:pic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EB077009-6F56-47DF-875D-A168A90D38E3}"/>
                  </a:ext>
                </a:extLst>
              </p:cNvPr>
              <p:cNvSpPr/>
              <p:nvPr/>
            </p:nvSpPr>
            <p:spPr>
              <a:xfrm>
                <a:off x="3323596" y="3898849"/>
                <a:ext cx="171750" cy="3449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89F8772F-2726-4559-9E03-6601E3D6B176}"/>
                  </a:ext>
                </a:extLst>
              </p:cNvPr>
              <p:cNvSpPr txBox="1"/>
              <p:nvPr/>
            </p:nvSpPr>
            <p:spPr>
              <a:xfrm>
                <a:off x="3464860" y="3523752"/>
                <a:ext cx="424897" cy="765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295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น</a:t>
                </a:r>
              </a:p>
            </p:txBody>
          </p:sp>
        </p:grp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077576F0-6D39-435E-9AF4-F6730A563D02}"/>
                </a:ext>
              </a:extLst>
            </p:cNvPr>
            <p:cNvSpPr txBox="1"/>
            <p:nvPr/>
          </p:nvSpPr>
          <p:spPr>
            <a:xfrm>
              <a:off x="862419" y="3057838"/>
              <a:ext cx="798297" cy="65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95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ฉ ช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F5B11DF-D7EE-4A46-A736-01907E5EC24E}"/>
              </a:ext>
            </a:extLst>
          </p:cNvPr>
          <p:cNvGrpSpPr/>
          <p:nvPr/>
        </p:nvGrpSpPr>
        <p:grpSpPr>
          <a:xfrm>
            <a:off x="2177769" y="3610870"/>
            <a:ext cx="2366493" cy="1255291"/>
            <a:chOff x="1878096" y="4231466"/>
            <a:chExt cx="2585956" cy="1371703"/>
          </a:xfrm>
        </p:grpSpPr>
        <p:sp>
          <p:nvSpPr>
            <p:cNvPr id="271" name="Rectangle: Rounded Corners 270">
              <a:extLst>
                <a:ext uri="{FF2B5EF4-FFF2-40B4-BE49-F238E27FC236}">
                  <a16:creationId xmlns:a16="http://schemas.microsoft.com/office/drawing/2014/main" id="{8DD286E9-E91E-40CD-ADC3-CEE245351C15}"/>
                </a:ext>
              </a:extLst>
            </p:cNvPr>
            <p:cNvSpPr/>
            <p:nvPr/>
          </p:nvSpPr>
          <p:spPr>
            <a:xfrm>
              <a:off x="2447386" y="4287602"/>
              <a:ext cx="1231957" cy="1315567"/>
            </a:xfrm>
            <a:prstGeom prst="roundRect">
              <a:avLst>
                <a:gd name="adj" fmla="val 50000"/>
              </a:avLst>
            </a:prstGeom>
            <a:solidFill>
              <a:srgbClr val="E1F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709BA335-913E-4886-AB10-C888B55C3C9A}"/>
                </a:ext>
              </a:extLst>
            </p:cNvPr>
            <p:cNvGrpSpPr/>
            <p:nvPr/>
          </p:nvGrpSpPr>
          <p:grpSpPr>
            <a:xfrm>
              <a:off x="1878096" y="4231466"/>
              <a:ext cx="2585956" cy="1271803"/>
              <a:chOff x="2519765" y="2809501"/>
              <a:chExt cx="2585956" cy="1271803"/>
            </a:xfrm>
          </p:grpSpPr>
          <p:pic>
            <p:nvPicPr>
              <p:cNvPr id="219" name="Picture 218">
                <a:extLst>
                  <a:ext uri="{FF2B5EF4-FFF2-40B4-BE49-F238E27FC236}">
                    <a16:creationId xmlns:a16="http://schemas.microsoft.com/office/drawing/2014/main" id="{2D59E4BA-AEE1-49E5-9159-EFA03F214C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9765" y="2809501"/>
                <a:ext cx="2521647" cy="1197889"/>
              </a:xfrm>
              <a:prstGeom prst="rect">
                <a:avLst/>
              </a:prstGeom>
            </p:spPr>
          </p:pic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0C3754D1-6927-494C-A3B7-638AA745C5A6}"/>
                  </a:ext>
                </a:extLst>
              </p:cNvPr>
              <p:cNvSpPr txBox="1"/>
              <p:nvPr/>
            </p:nvSpPr>
            <p:spPr>
              <a:xfrm>
                <a:off x="2979101" y="2947503"/>
                <a:ext cx="689572" cy="654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295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ส ซ</a:t>
                </a:r>
              </a:p>
            </p:txBody>
          </p: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F05E9E32-8A1E-48B0-A2F4-94539377EF80}"/>
                  </a:ext>
                </a:extLst>
              </p:cNvPr>
              <p:cNvSpPr txBox="1"/>
              <p:nvPr/>
            </p:nvSpPr>
            <p:spPr>
              <a:xfrm>
                <a:off x="3688232" y="3426323"/>
                <a:ext cx="1417489" cy="654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295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โ-ะ </a:t>
                </a:r>
                <a:r>
                  <a:rPr lang="en-US" sz="3295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th-TH" sz="3295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ม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392419A-E02D-4742-9039-6E94D98227DC}"/>
              </a:ext>
            </a:extLst>
          </p:cNvPr>
          <p:cNvGrpSpPr/>
          <p:nvPr/>
        </p:nvGrpSpPr>
        <p:grpSpPr>
          <a:xfrm>
            <a:off x="2158695" y="5139476"/>
            <a:ext cx="8156654" cy="871825"/>
            <a:chOff x="2158695" y="5139476"/>
            <a:chExt cx="8156654" cy="87182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3D29AF0E-2728-4F0A-BA57-A8BFB22B0CC6}"/>
                </a:ext>
              </a:extLst>
            </p:cNvPr>
            <p:cNvSpPr/>
            <p:nvPr/>
          </p:nvSpPr>
          <p:spPr>
            <a:xfrm>
              <a:off x="2158695" y="5139476"/>
              <a:ext cx="8156654" cy="775498"/>
            </a:xfrm>
            <a:prstGeom prst="round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798A8E0-7992-407D-9370-F0B2375D048C}"/>
                </a:ext>
              </a:extLst>
            </p:cNvPr>
            <p:cNvGrpSpPr/>
            <p:nvPr/>
          </p:nvGrpSpPr>
          <p:grpSpPr>
            <a:xfrm>
              <a:off x="2337269" y="5139476"/>
              <a:ext cx="6732468" cy="871825"/>
              <a:chOff x="2443611" y="5695946"/>
              <a:chExt cx="7356819" cy="952676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F4AF97-AFC8-4543-9FE2-3197835B5AF1}"/>
                  </a:ext>
                </a:extLst>
              </p:cNvPr>
              <p:cNvSpPr/>
              <p:nvPr/>
            </p:nvSpPr>
            <p:spPr>
              <a:xfrm>
                <a:off x="2443611" y="5846650"/>
                <a:ext cx="5497063" cy="593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928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อักษรต่ำคู่ </a:t>
                </a:r>
                <a:r>
                  <a:rPr lang="th-TH" sz="2928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คือ อักษรต่ำที่มีเสียงคู่กับอักษรสูง เช่น</a:t>
                </a:r>
                <a:endParaRPr lang="en-US" sz="2562" dirty="0"/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35FD602-C122-45F6-AE49-8EFAFC438E69}"/>
                  </a:ext>
                </a:extLst>
              </p:cNvPr>
              <p:cNvGrpSpPr/>
              <p:nvPr/>
            </p:nvGrpSpPr>
            <p:grpSpPr>
              <a:xfrm>
                <a:off x="8048857" y="5695946"/>
                <a:ext cx="389498" cy="952676"/>
                <a:chOff x="8634508" y="6165590"/>
                <a:chExt cx="389498" cy="952676"/>
              </a:xfrm>
            </p:grpSpPr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776DDE9C-4611-46CA-89A2-75FEAEAEC162}"/>
                    </a:ext>
                  </a:extLst>
                </p:cNvPr>
                <p:cNvSpPr txBox="1"/>
                <p:nvPr/>
              </p:nvSpPr>
              <p:spPr>
                <a:xfrm>
                  <a:off x="8696096" y="6165590"/>
                  <a:ext cx="327910" cy="5932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928" b="1" dirty="0">
                      <a:solidFill>
                        <a:srgbClr val="0CA434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ข</a:t>
                  </a: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9BEE3CE9-C060-4DC0-A60C-46A2879F9596}"/>
                    </a:ext>
                  </a:extLst>
                </p:cNvPr>
                <p:cNvSpPr txBox="1"/>
                <p:nvPr/>
              </p:nvSpPr>
              <p:spPr>
                <a:xfrm>
                  <a:off x="8696096" y="6525012"/>
                  <a:ext cx="327910" cy="5932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928" b="1" dirty="0">
                      <a:solidFill>
                        <a:srgbClr val="F83B3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ค</a:t>
                  </a:r>
                </a:p>
              </p:txBody>
            </p: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D271211A-3DB4-432B-8D5D-A301E97FF5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34508" y="6630987"/>
                  <a:ext cx="361879" cy="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34854D13-839E-405B-9FAC-CAB8403407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91997" y="6326187"/>
                  <a:ext cx="0" cy="212932"/>
                </a:xfrm>
                <a:prstGeom prst="line">
                  <a:avLst/>
                </a:prstGeom>
                <a:ln w="28575" cap="rnd">
                  <a:solidFill>
                    <a:srgbClr val="0CA434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30DF27FB-A590-4B26-982B-26A62F8976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91997" y="6703686"/>
                  <a:ext cx="0" cy="212932"/>
                </a:xfrm>
                <a:prstGeom prst="line">
                  <a:avLst/>
                </a:prstGeom>
                <a:ln w="28575" cap="rnd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AB36B17-67D1-42F2-BAC6-B58695F7D0B1}"/>
                  </a:ext>
                </a:extLst>
              </p:cNvPr>
              <p:cNvGrpSpPr/>
              <p:nvPr/>
            </p:nvGrpSpPr>
            <p:grpSpPr>
              <a:xfrm>
                <a:off x="8725132" y="5695946"/>
                <a:ext cx="394729" cy="952676"/>
                <a:chOff x="9390949" y="6165590"/>
                <a:chExt cx="394729" cy="952676"/>
              </a:xfrm>
            </p:grpSpPr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7F6B1EAA-26A9-42CF-8D73-0350F425A839}"/>
                    </a:ext>
                  </a:extLst>
                </p:cNvPr>
                <p:cNvSpPr txBox="1"/>
                <p:nvPr/>
              </p:nvSpPr>
              <p:spPr>
                <a:xfrm>
                  <a:off x="9457768" y="6165590"/>
                  <a:ext cx="327910" cy="5932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928" b="1" dirty="0">
                      <a:solidFill>
                        <a:srgbClr val="0CA434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ถ</a:t>
                  </a: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334DB685-E97E-466E-9C42-A6D7107B7F22}"/>
                    </a:ext>
                  </a:extLst>
                </p:cNvPr>
                <p:cNvSpPr txBox="1"/>
                <p:nvPr/>
              </p:nvSpPr>
              <p:spPr>
                <a:xfrm>
                  <a:off x="9457768" y="6525012"/>
                  <a:ext cx="327910" cy="5932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928" b="1" dirty="0">
                      <a:solidFill>
                        <a:srgbClr val="F83B3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ท</a:t>
                  </a:r>
                </a:p>
              </p:txBody>
            </p: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5F4E557E-7414-483C-87A7-63135AD940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90949" y="6630987"/>
                  <a:ext cx="361879" cy="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C830AC57-1D15-4041-A23D-045CC3F1C6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450265" y="6326187"/>
                  <a:ext cx="0" cy="212932"/>
                </a:xfrm>
                <a:prstGeom prst="line">
                  <a:avLst/>
                </a:prstGeom>
                <a:ln w="28575" cap="rnd">
                  <a:solidFill>
                    <a:srgbClr val="0CA434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C10DF225-C904-4035-A679-2920B8A127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50265" y="6703686"/>
                  <a:ext cx="0" cy="212932"/>
                </a:xfrm>
                <a:prstGeom prst="line">
                  <a:avLst/>
                </a:prstGeom>
                <a:ln w="28575" cap="rnd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848D44F-E7EF-477C-B326-FB51E8EE0AD6}"/>
                  </a:ext>
                </a:extLst>
              </p:cNvPr>
              <p:cNvGrpSpPr/>
              <p:nvPr/>
            </p:nvGrpSpPr>
            <p:grpSpPr>
              <a:xfrm>
                <a:off x="9410932" y="5695946"/>
                <a:ext cx="389498" cy="952676"/>
                <a:chOff x="10157852" y="6165590"/>
                <a:chExt cx="389498" cy="952676"/>
              </a:xfrm>
            </p:grpSpPr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FAC915A4-2879-4011-93C2-F002ECE77CA1}"/>
                    </a:ext>
                  </a:extLst>
                </p:cNvPr>
                <p:cNvSpPr txBox="1"/>
                <p:nvPr/>
              </p:nvSpPr>
              <p:spPr>
                <a:xfrm>
                  <a:off x="10219440" y="6165590"/>
                  <a:ext cx="327910" cy="5932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928" b="1" dirty="0">
                      <a:solidFill>
                        <a:srgbClr val="0CA434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ผ</a:t>
                  </a:r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13586B94-C6D8-4C02-931B-277530DF59C3}"/>
                    </a:ext>
                  </a:extLst>
                </p:cNvPr>
                <p:cNvSpPr txBox="1"/>
                <p:nvPr/>
              </p:nvSpPr>
              <p:spPr>
                <a:xfrm>
                  <a:off x="10219440" y="6525012"/>
                  <a:ext cx="327910" cy="5932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928" b="1" dirty="0">
                      <a:solidFill>
                        <a:srgbClr val="F83B36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พ</a:t>
                  </a:r>
                </a:p>
              </p:txBody>
            </p: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DA084893-7695-4DF8-83FA-AD277A1151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57852" y="6630987"/>
                  <a:ext cx="361879" cy="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AEC25762-BD31-49F2-B078-9A695290CE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216265" y="6326187"/>
                  <a:ext cx="0" cy="212932"/>
                </a:xfrm>
                <a:prstGeom prst="line">
                  <a:avLst/>
                </a:prstGeom>
                <a:ln w="28575" cap="rnd">
                  <a:solidFill>
                    <a:srgbClr val="0CA434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99BB8BBA-8240-4A09-AD90-4570BEAA7F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216265" y="6703686"/>
                  <a:ext cx="0" cy="212932"/>
                </a:xfrm>
                <a:prstGeom prst="line">
                  <a:avLst/>
                </a:prstGeom>
                <a:ln w="28575" cap="rnd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FE930F7-88F4-480E-AF7B-8FE7B5E8DE1D}"/>
              </a:ext>
            </a:extLst>
          </p:cNvPr>
          <p:cNvGrpSpPr/>
          <p:nvPr/>
        </p:nvGrpSpPr>
        <p:grpSpPr>
          <a:xfrm>
            <a:off x="2148752" y="5965586"/>
            <a:ext cx="8166597" cy="623348"/>
            <a:chOff x="2148752" y="5965586"/>
            <a:chExt cx="8166597" cy="623348"/>
          </a:xfrm>
        </p:grpSpPr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56035859-7C3C-4D6B-BAF8-6E3E2923DFFC}"/>
                </a:ext>
              </a:extLst>
            </p:cNvPr>
            <p:cNvSpPr/>
            <p:nvPr/>
          </p:nvSpPr>
          <p:spPr>
            <a:xfrm>
              <a:off x="2148752" y="5965586"/>
              <a:ext cx="8156654" cy="616878"/>
            </a:xfrm>
            <a:prstGeom prst="round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2B87BBE0-AEF8-40C1-8938-26358BF9E0F0}"/>
                </a:ext>
              </a:extLst>
            </p:cNvPr>
            <p:cNvSpPr/>
            <p:nvPr/>
          </p:nvSpPr>
          <p:spPr>
            <a:xfrm>
              <a:off x="2330471" y="6046028"/>
              <a:ext cx="7984878" cy="5429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928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อักษรต่ำเดี่ยว </a:t>
              </a:r>
              <a:r>
                <a:rPr lang="th-TH" sz="2928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คือ อักษรต่ำที่ไม่มีเสียงคู่กับอักษรอื่น ได้แก่ </a:t>
              </a:r>
              <a:r>
                <a:rPr lang="th-TH" sz="2562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ง ญ น ย ณ ร ว ม ฬ ล</a:t>
              </a:r>
            </a:p>
          </p:txBody>
        </p:sp>
      </p:grpSp>
      <p:pic>
        <p:nvPicPr>
          <p:cNvPr id="246" name="Picture 28">
            <a:extLst>
              <a:ext uri="{FF2B5EF4-FFF2-40B4-BE49-F238E27FC236}">
                <a16:creationId xmlns:a16="http://schemas.microsoft.com/office/drawing/2014/main" id="{AE301E9B-CBA2-4DA5-8628-B5E9ABC62F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pic>
        <p:nvPicPr>
          <p:cNvPr id="247" name="teacher guide">
            <a:extLst>
              <a:ext uri="{FF2B5EF4-FFF2-40B4-BE49-F238E27FC236}">
                <a16:creationId xmlns:a16="http://schemas.microsoft.com/office/drawing/2014/main" id="{24DBD185-31E1-4EF5-8F97-18B7204762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6" y="6215901"/>
            <a:ext cx="493424" cy="487015"/>
          </a:xfrm>
          <a:prstGeom prst="rect">
            <a:avLst/>
          </a:prstGeom>
        </p:spPr>
      </p:pic>
      <p:grpSp>
        <p:nvGrpSpPr>
          <p:cNvPr id="207" name="กลุ่ม 110">
            <a:extLst>
              <a:ext uri="{FF2B5EF4-FFF2-40B4-BE49-F238E27FC236}">
                <a16:creationId xmlns:a16="http://schemas.microsoft.com/office/drawing/2014/main" id="{8E41FD26-4EEF-4A91-A4BE-6C4BB10D3843}"/>
              </a:ext>
            </a:extLst>
          </p:cNvPr>
          <p:cNvGrpSpPr/>
          <p:nvPr/>
        </p:nvGrpSpPr>
        <p:grpSpPr>
          <a:xfrm>
            <a:off x="4756322" y="1271553"/>
            <a:ext cx="4908854" cy="1564029"/>
            <a:chOff x="4337990" y="-216349"/>
            <a:chExt cx="5706233" cy="1860334"/>
          </a:xfrm>
          <a:solidFill>
            <a:srgbClr val="FCE8F2"/>
          </a:solidFill>
        </p:grpSpPr>
        <p:sp>
          <p:nvSpPr>
            <p:cNvPr id="208" name="สี่เหลี่ยมผืนผ้า 111">
              <a:extLst>
                <a:ext uri="{FF2B5EF4-FFF2-40B4-BE49-F238E27FC236}">
                  <a16:creationId xmlns:a16="http://schemas.microsoft.com/office/drawing/2014/main" id="{FF432FD3-F3D2-44F4-988F-8ED887D979A0}"/>
                </a:ext>
              </a:extLst>
            </p:cNvPr>
            <p:cNvSpPr/>
            <p:nvPr/>
          </p:nvSpPr>
          <p:spPr>
            <a:xfrm>
              <a:off x="5217258" y="-216221"/>
              <a:ext cx="3819521" cy="5607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52" dirty="0"/>
            </a:p>
          </p:txBody>
        </p:sp>
        <p:sp>
          <p:nvSpPr>
            <p:cNvPr id="209" name="สี่เหลี่ยมผืนผ้า: มุมมนด้านบน 112">
              <a:extLst>
                <a:ext uri="{FF2B5EF4-FFF2-40B4-BE49-F238E27FC236}">
                  <a16:creationId xmlns:a16="http://schemas.microsoft.com/office/drawing/2014/main" id="{C8F3671F-C855-4490-94F4-ABAF2633F576}"/>
                </a:ext>
              </a:extLst>
            </p:cNvPr>
            <p:cNvSpPr/>
            <p:nvPr/>
          </p:nvSpPr>
          <p:spPr>
            <a:xfrm rot="16200000">
              <a:off x="3889017" y="232747"/>
              <a:ext cx="1860211" cy="962266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52"/>
            </a:p>
          </p:txBody>
        </p:sp>
        <p:sp>
          <p:nvSpPr>
            <p:cNvPr id="210" name="สี่เหลี่ยมผืนผ้า: มุมมนเดียว 113">
              <a:extLst>
                <a:ext uri="{FF2B5EF4-FFF2-40B4-BE49-F238E27FC236}">
                  <a16:creationId xmlns:a16="http://schemas.microsoft.com/office/drawing/2014/main" id="{42B38EDE-EC9B-49EC-A35D-78DA0D71C211}"/>
                </a:ext>
              </a:extLst>
            </p:cNvPr>
            <p:cNvSpPr/>
            <p:nvPr/>
          </p:nvSpPr>
          <p:spPr>
            <a:xfrm>
              <a:off x="9036780" y="-216349"/>
              <a:ext cx="1007443" cy="560886"/>
            </a:xfrm>
            <a:prstGeom prst="round1Rect">
              <a:avLst>
                <a:gd name="adj" fmla="val 234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52"/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0D0D4848-644B-4ABF-9366-E93F12940F8B}"/>
              </a:ext>
            </a:extLst>
          </p:cNvPr>
          <p:cNvGrpSpPr/>
          <p:nvPr/>
        </p:nvGrpSpPr>
        <p:grpSpPr>
          <a:xfrm>
            <a:off x="5933576" y="1805740"/>
            <a:ext cx="3578311" cy="542906"/>
            <a:chOff x="8154608" y="2251497"/>
            <a:chExt cx="4301169" cy="652579"/>
          </a:xfrm>
        </p:grpSpPr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8578BEEF-30D4-48A8-9215-393D8DDA5BCB}"/>
                </a:ext>
              </a:extLst>
            </p:cNvPr>
            <p:cNvSpPr txBox="1"/>
            <p:nvPr/>
          </p:nvSpPr>
          <p:spPr>
            <a:xfrm>
              <a:off x="8842300" y="2251497"/>
              <a:ext cx="690772" cy="65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28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ฉุ่น</a:t>
              </a:r>
              <a:endPara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C37BE1E1-2763-41A4-B123-7DD649A540A5}"/>
                </a:ext>
              </a:extLst>
            </p:cNvPr>
            <p:cNvSpPr txBox="1"/>
            <p:nvPr/>
          </p:nvSpPr>
          <p:spPr>
            <a:xfrm>
              <a:off x="9841129" y="2251497"/>
              <a:ext cx="690772" cy="65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28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ฉุ้น</a:t>
              </a:r>
              <a:endPara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068FF370-392B-4918-95ED-F170DC6BE3D9}"/>
                </a:ext>
              </a:extLst>
            </p:cNvPr>
            <p:cNvSpPr txBox="1"/>
            <p:nvPr/>
          </p:nvSpPr>
          <p:spPr>
            <a:xfrm>
              <a:off x="11765005" y="2251497"/>
              <a:ext cx="690772" cy="65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28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ฉุน</a:t>
              </a:r>
            </a:p>
          </p:txBody>
        </p:sp>
        <p:pic>
          <p:nvPicPr>
            <p:cNvPr id="223" name="Picture 222">
              <a:extLst>
                <a:ext uri="{FF2B5EF4-FFF2-40B4-BE49-F238E27FC236}">
                  <a16:creationId xmlns:a16="http://schemas.microsoft.com/office/drawing/2014/main" id="{59225A4A-DF34-4CDE-B815-1CBB445CC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4608" y="2559230"/>
              <a:ext cx="170475" cy="32098"/>
            </a:xfrm>
            <a:prstGeom prst="rect">
              <a:avLst/>
            </a:prstGeom>
          </p:spPr>
        </p:pic>
        <p:pic>
          <p:nvPicPr>
            <p:cNvPr id="224" name="Picture 223">
              <a:extLst>
                <a:ext uri="{FF2B5EF4-FFF2-40B4-BE49-F238E27FC236}">
                  <a16:creationId xmlns:a16="http://schemas.microsoft.com/office/drawing/2014/main" id="{B2093B6A-3BBA-4A52-8D12-7B59B60B6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48905" y="2559229"/>
              <a:ext cx="170475" cy="32098"/>
            </a:xfrm>
            <a:prstGeom prst="rect">
              <a:avLst/>
            </a:prstGeom>
          </p:spPr>
        </p:pic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EFFE17CC-B45C-4ABD-9257-4027F0240C63}"/>
              </a:ext>
            </a:extLst>
          </p:cNvPr>
          <p:cNvGrpSpPr/>
          <p:nvPr/>
        </p:nvGrpSpPr>
        <p:grpSpPr>
          <a:xfrm>
            <a:off x="4756320" y="794387"/>
            <a:ext cx="4908854" cy="2041196"/>
            <a:chOff x="6740792" y="1059923"/>
            <a:chExt cx="5900496" cy="2453540"/>
          </a:xfrm>
        </p:grpSpPr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6CE401A9-7959-4049-BD6D-CF90098BFDAC}"/>
                </a:ext>
              </a:extLst>
            </p:cNvPr>
            <p:cNvGrpSpPr/>
            <p:nvPr/>
          </p:nvGrpSpPr>
          <p:grpSpPr>
            <a:xfrm>
              <a:off x="6740792" y="1647710"/>
              <a:ext cx="5900496" cy="1865753"/>
              <a:chOff x="6740792" y="1647710"/>
              <a:chExt cx="5900496" cy="1865753"/>
            </a:xfrm>
          </p:grpSpPr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78EF18C6-A0E7-4C50-94F4-51F1E5849E99}"/>
                  </a:ext>
                </a:extLst>
              </p:cNvPr>
              <p:cNvGrpSpPr/>
              <p:nvPr/>
            </p:nvGrpSpPr>
            <p:grpSpPr>
              <a:xfrm>
                <a:off x="6740792" y="2200288"/>
                <a:ext cx="5900496" cy="674163"/>
                <a:chOff x="4678802" y="1623953"/>
                <a:chExt cx="4419693" cy="596237"/>
              </a:xfrm>
            </p:grpSpPr>
            <p:cxnSp>
              <p:nvCxnSpPr>
                <p:cNvPr id="251" name="Straight Connector 250">
                  <a:extLst>
                    <a:ext uri="{FF2B5EF4-FFF2-40B4-BE49-F238E27FC236}">
                      <a16:creationId xmlns:a16="http://schemas.microsoft.com/office/drawing/2014/main" id="{AE77C11A-A656-4440-9B60-D6B021C108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678802" y="1623953"/>
                  <a:ext cx="4419693" cy="14225"/>
                </a:xfrm>
                <a:prstGeom prst="line">
                  <a:avLst/>
                </a:prstGeom>
                <a:ln w="28575" cap="rnd">
                  <a:solidFill>
                    <a:srgbClr val="FDA9C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Connector 251">
                  <a:extLst>
                    <a:ext uri="{FF2B5EF4-FFF2-40B4-BE49-F238E27FC236}">
                      <a16:creationId xmlns:a16="http://schemas.microsoft.com/office/drawing/2014/main" id="{0392F6FD-CC40-4FDA-8C6C-63E6F21EDB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8802" y="2220190"/>
                  <a:ext cx="4419693" cy="0"/>
                </a:xfrm>
                <a:prstGeom prst="line">
                  <a:avLst/>
                </a:prstGeom>
                <a:ln w="12700" cap="rnd">
                  <a:solidFill>
                    <a:srgbClr val="FDA9C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74DF9AA1-50A3-4468-AE37-FA19556655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06419" y="1647710"/>
                <a:ext cx="5412" cy="1847582"/>
              </a:xfrm>
              <a:prstGeom prst="line">
                <a:avLst/>
              </a:prstGeom>
              <a:ln w="12700" cap="rnd">
                <a:solidFill>
                  <a:srgbClr val="FDA9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FCA6C948-200F-4698-BE8F-BE293C3E62D3}"/>
                  </a:ext>
                </a:extLst>
              </p:cNvPr>
              <p:cNvCxnSpPr>
                <a:cxnSpLocks/>
                <a:stCxn id="266" idx="0"/>
                <a:endCxn id="266" idx="2"/>
              </p:cNvCxnSpPr>
              <p:nvPr/>
            </p:nvCxnSpPr>
            <p:spPr>
              <a:xfrm>
                <a:off x="9691041" y="1647710"/>
                <a:ext cx="0" cy="1865753"/>
              </a:xfrm>
              <a:prstGeom prst="line">
                <a:avLst/>
              </a:prstGeom>
              <a:ln w="12700" cap="rnd">
                <a:solidFill>
                  <a:srgbClr val="FDA9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F27321D1-4058-49C4-BBDF-9B889FC3E1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49679" y="1647710"/>
                <a:ext cx="1103" cy="1865752"/>
              </a:xfrm>
              <a:prstGeom prst="line">
                <a:avLst/>
              </a:prstGeom>
              <a:ln w="12700" cap="rnd">
                <a:solidFill>
                  <a:srgbClr val="FDA9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7AA95C3F-C2AF-4FE4-8EB6-369F11B8ED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18604" y="1647710"/>
                <a:ext cx="0" cy="1865752"/>
              </a:xfrm>
              <a:prstGeom prst="line">
                <a:avLst/>
              </a:prstGeom>
              <a:ln w="12700" cap="rnd">
                <a:solidFill>
                  <a:srgbClr val="FDA9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5" name="Picture 234">
                <a:extLst>
                  <a:ext uri="{FF2B5EF4-FFF2-40B4-BE49-F238E27FC236}">
                    <a16:creationId xmlns:a16="http://schemas.microsoft.com/office/drawing/2014/main" id="{73B02998-B525-4A8A-A11D-64F646FD1C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015892" y="1854474"/>
                <a:ext cx="193285" cy="180106"/>
              </a:xfrm>
              <a:prstGeom prst="rect">
                <a:avLst/>
              </a:prstGeom>
            </p:spPr>
          </p:pic>
          <p:pic>
            <p:nvPicPr>
              <p:cNvPr id="237" name="Picture 236">
                <a:extLst>
                  <a:ext uri="{FF2B5EF4-FFF2-40B4-BE49-F238E27FC236}">
                    <a16:creationId xmlns:a16="http://schemas.microsoft.com/office/drawing/2014/main" id="{EDC2996B-7CD3-4301-AE07-F84875F24C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02569" y="1908286"/>
                <a:ext cx="274552" cy="72483"/>
              </a:xfrm>
              <a:prstGeom prst="rect">
                <a:avLst/>
              </a:prstGeom>
            </p:spPr>
          </p:pic>
          <p:pic>
            <p:nvPicPr>
              <p:cNvPr id="238" name="Picture 237">
                <a:extLst>
                  <a:ext uri="{FF2B5EF4-FFF2-40B4-BE49-F238E27FC236}">
                    <a16:creationId xmlns:a16="http://schemas.microsoft.com/office/drawing/2014/main" id="{EA284CB9-97BB-4B56-8222-D1A49D39EB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1445" y="1864358"/>
                <a:ext cx="72483" cy="160338"/>
              </a:xfrm>
              <a:prstGeom prst="rect">
                <a:avLst/>
              </a:prstGeom>
            </p:spPr>
          </p:pic>
          <p:pic>
            <p:nvPicPr>
              <p:cNvPr id="239" name="Picture 238">
                <a:extLst>
                  <a:ext uri="{FF2B5EF4-FFF2-40B4-BE49-F238E27FC236}">
                    <a16:creationId xmlns:a16="http://schemas.microsoft.com/office/drawing/2014/main" id="{F9316110-9811-4B94-BAAF-8199600A21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54100" y="1821528"/>
                <a:ext cx="294320" cy="245999"/>
              </a:xfrm>
              <a:prstGeom prst="rect">
                <a:avLst/>
              </a:prstGeom>
            </p:spPr>
          </p:pic>
          <p:pic>
            <p:nvPicPr>
              <p:cNvPr id="248" name="Picture 247">
                <a:extLst>
                  <a:ext uri="{FF2B5EF4-FFF2-40B4-BE49-F238E27FC236}">
                    <a16:creationId xmlns:a16="http://schemas.microsoft.com/office/drawing/2014/main" id="{6B995FEC-E578-4FC3-AC8A-46E4D3F1BB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71664" y="1833608"/>
                <a:ext cx="375589" cy="221838"/>
              </a:xfrm>
              <a:prstGeom prst="rect">
                <a:avLst/>
              </a:prstGeom>
            </p:spPr>
          </p:pic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FC71DA72-441C-43CF-B727-175419B209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5819" y="1647710"/>
                <a:ext cx="7089" cy="1865752"/>
              </a:xfrm>
              <a:prstGeom prst="line">
                <a:avLst/>
              </a:prstGeom>
              <a:ln w="12700" cap="rnd">
                <a:solidFill>
                  <a:srgbClr val="FDA9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99AD48A7-1F16-4814-B686-4CC9C32AB1DA}"/>
                  </a:ext>
                </a:extLst>
              </p:cNvPr>
              <p:cNvSpPr txBox="1"/>
              <p:nvPr/>
            </p:nvSpPr>
            <p:spPr>
              <a:xfrm>
                <a:off x="6842259" y="1690719"/>
                <a:ext cx="900650" cy="584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562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อักษร</a:t>
                </a:r>
              </a:p>
            </p:txBody>
          </p:sp>
        </p:grp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7FB8A688-911E-4D6D-B4C0-0D9BB34BEAF1}"/>
                </a:ext>
              </a:extLst>
            </p:cNvPr>
            <p:cNvSpPr txBox="1"/>
            <p:nvPr/>
          </p:nvSpPr>
          <p:spPr>
            <a:xfrm>
              <a:off x="8357868" y="1059923"/>
              <a:ext cx="2847141" cy="65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28" b="1" dirty="0"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เสียงวรรณยุกต์</a:t>
              </a:r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B8526B71-5443-4425-BF32-798CD0494C69}"/>
              </a:ext>
            </a:extLst>
          </p:cNvPr>
          <p:cNvGrpSpPr/>
          <p:nvPr/>
        </p:nvGrpSpPr>
        <p:grpSpPr>
          <a:xfrm>
            <a:off x="5730635" y="2328742"/>
            <a:ext cx="3545972" cy="542906"/>
            <a:chOff x="7934614" y="2896384"/>
            <a:chExt cx="4262298" cy="652579"/>
          </a:xfrm>
        </p:grpSpPr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AA0D3AAF-D044-4087-8C7C-F4DDE192BA9D}"/>
                </a:ext>
              </a:extLst>
            </p:cNvPr>
            <p:cNvSpPr txBox="1"/>
            <p:nvPr/>
          </p:nvSpPr>
          <p:spPr>
            <a:xfrm>
              <a:off x="9880847" y="2896384"/>
              <a:ext cx="611334" cy="65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28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ชุ่น</a:t>
              </a:r>
              <a:endPara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E8BCF38D-47C2-4E20-AA01-E58A292B08CD}"/>
                </a:ext>
              </a:extLst>
            </p:cNvPr>
            <p:cNvSpPr txBox="1"/>
            <p:nvPr/>
          </p:nvSpPr>
          <p:spPr>
            <a:xfrm>
              <a:off x="10834051" y="2896384"/>
              <a:ext cx="611334" cy="65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28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ชุ้น</a:t>
              </a:r>
            </a:p>
          </p:txBody>
        </p:sp>
        <p:pic>
          <p:nvPicPr>
            <p:cNvPr id="261" name="Picture 260">
              <a:extLst>
                <a:ext uri="{FF2B5EF4-FFF2-40B4-BE49-F238E27FC236}">
                  <a16:creationId xmlns:a16="http://schemas.microsoft.com/office/drawing/2014/main" id="{C85F751A-CF12-439A-B21E-994E86F22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26437" y="3209971"/>
              <a:ext cx="170475" cy="32098"/>
            </a:xfrm>
            <a:prstGeom prst="rect">
              <a:avLst/>
            </a:prstGeom>
          </p:spPr>
        </p:pic>
        <p:pic>
          <p:nvPicPr>
            <p:cNvPr id="262" name="Picture 261">
              <a:extLst>
                <a:ext uri="{FF2B5EF4-FFF2-40B4-BE49-F238E27FC236}">
                  <a16:creationId xmlns:a16="http://schemas.microsoft.com/office/drawing/2014/main" id="{9BA02E23-5358-47DA-BB04-1CCE08D76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02449" y="3184124"/>
              <a:ext cx="170475" cy="32098"/>
            </a:xfrm>
            <a:prstGeom prst="rect">
              <a:avLst/>
            </a:prstGeom>
          </p:spPr>
        </p:pic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4C947CF9-8F13-4178-93B2-E9FC9BC4CD66}"/>
                </a:ext>
              </a:extLst>
            </p:cNvPr>
            <p:cNvSpPr txBox="1"/>
            <p:nvPr/>
          </p:nvSpPr>
          <p:spPr>
            <a:xfrm>
              <a:off x="7934614" y="2896384"/>
              <a:ext cx="611334" cy="65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28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ชุน</a:t>
              </a:r>
            </a:p>
          </p:txBody>
        </p:sp>
      </p:grpSp>
      <p:sp>
        <p:nvSpPr>
          <p:cNvPr id="264" name="TextBox 263">
            <a:extLst>
              <a:ext uri="{FF2B5EF4-FFF2-40B4-BE49-F238E27FC236}">
                <a16:creationId xmlns:a16="http://schemas.microsoft.com/office/drawing/2014/main" id="{945E905E-AF3F-4A1F-9D11-3CA1C95F24D8}"/>
              </a:ext>
            </a:extLst>
          </p:cNvPr>
          <p:cNvSpPr txBox="1"/>
          <p:nvPr/>
        </p:nvSpPr>
        <p:spPr>
          <a:xfrm>
            <a:off x="4927511" y="1792681"/>
            <a:ext cx="508592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ฉ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D97D8CD4-251D-481D-9C89-726D337A7CF6}"/>
              </a:ext>
            </a:extLst>
          </p:cNvPr>
          <p:cNvSpPr txBox="1"/>
          <p:nvPr/>
        </p:nvSpPr>
        <p:spPr>
          <a:xfrm>
            <a:off x="4927511" y="2328740"/>
            <a:ext cx="508592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</a:t>
            </a:r>
          </a:p>
        </p:txBody>
      </p:sp>
      <p:sp>
        <p:nvSpPr>
          <p:cNvPr id="266" name="Rectangle: Rounded Corners 265">
            <a:extLst>
              <a:ext uri="{FF2B5EF4-FFF2-40B4-BE49-F238E27FC236}">
                <a16:creationId xmlns:a16="http://schemas.microsoft.com/office/drawing/2014/main" id="{A394BB6A-1752-49DA-9C17-7EC073316F67}"/>
              </a:ext>
            </a:extLst>
          </p:cNvPr>
          <p:cNvSpPr/>
          <p:nvPr/>
        </p:nvSpPr>
        <p:spPr>
          <a:xfrm>
            <a:off x="4756320" y="1283390"/>
            <a:ext cx="4908855" cy="1552194"/>
          </a:xfrm>
          <a:prstGeom prst="roundRect">
            <a:avLst>
              <a:gd name="adj" fmla="val 7838"/>
            </a:avLst>
          </a:prstGeom>
          <a:noFill/>
          <a:ln>
            <a:solidFill>
              <a:srgbClr val="FDA9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grpSp>
        <p:nvGrpSpPr>
          <p:cNvPr id="305" name="กลุ่ม 110">
            <a:extLst>
              <a:ext uri="{FF2B5EF4-FFF2-40B4-BE49-F238E27FC236}">
                <a16:creationId xmlns:a16="http://schemas.microsoft.com/office/drawing/2014/main" id="{AD37D575-3206-43F8-87B7-CC2159F65EBA}"/>
              </a:ext>
            </a:extLst>
          </p:cNvPr>
          <p:cNvGrpSpPr/>
          <p:nvPr/>
        </p:nvGrpSpPr>
        <p:grpSpPr>
          <a:xfrm>
            <a:off x="4760506" y="3403471"/>
            <a:ext cx="4908854" cy="1564029"/>
            <a:chOff x="4337990" y="-216349"/>
            <a:chExt cx="5706233" cy="1860334"/>
          </a:xfrm>
          <a:solidFill>
            <a:srgbClr val="FCE8F2"/>
          </a:solidFill>
        </p:grpSpPr>
        <p:sp>
          <p:nvSpPr>
            <p:cNvPr id="306" name="สี่เหลี่ยมผืนผ้า 111">
              <a:extLst>
                <a:ext uri="{FF2B5EF4-FFF2-40B4-BE49-F238E27FC236}">
                  <a16:creationId xmlns:a16="http://schemas.microsoft.com/office/drawing/2014/main" id="{2EDEF2F2-DAF6-4BFD-8490-EE000D60913E}"/>
                </a:ext>
              </a:extLst>
            </p:cNvPr>
            <p:cNvSpPr/>
            <p:nvPr/>
          </p:nvSpPr>
          <p:spPr>
            <a:xfrm>
              <a:off x="5217258" y="-216221"/>
              <a:ext cx="3819521" cy="5607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52" dirty="0"/>
            </a:p>
          </p:txBody>
        </p:sp>
        <p:sp>
          <p:nvSpPr>
            <p:cNvPr id="307" name="สี่เหลี่ยมผืนผ้า: มุมมนด้านบน 112">
              <a:extLst>
                <a:ext uri="{FF2B5EF4-FFF2-40B4-BE49-F238E27FC236}">
                  <a16:creationId xmlns:a16="http://schemas.microsoft.com/office/drawing/2014/main" id="{0B986EA1-F847-4919-B62A-10E3179C0DAE}"/>
                </a:ext>
              </a:extLst>
            </p:cNvPr>
            <p:cNvSpPr/>
            <p:nvPr/>
          </p:nvSpPr>
          <p:spPr>
            <a:xfrm rot="16200000">
              <a:off x="3889017" y="232747"/>
              <a:ext cx="1860211" cy="962266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52"/>
            </a:p>
          </p:txBody>
        </p:sp>
        <p:sp>
          <p:nvSpPr>
            <p:cNvPr id="308" name="สี่เหลี่ยมผืนผ้า: มุมมนเดียว 113">
              <a:extLst>
                <a:ext uri="{FF2B5EF4-FFF2-40B4-BE49-F238E27FC236}">
                  <a16:creationId xmlns:a16="http://schemas.microsoft.com/office/drawing/2014/main" id="{C1FFD946-D14A-4112-B012-8405DB3137A4}"/>
                </a:ext>
              </a:extLst>
            </p:cNvPr>
            <p:cNvSpPr/>
            <p:nvPr/>
          </p:nvSpPr>
          <p:spPr>
            <a:xfrm>
              <a:off x="9036780" y="-216349"/>
              <a:ext cx="1007443" cy="560886"/>
            </a:xfrm>
            <a:prstGeom prst="round1Rect">
              <a:avLst>
                <a:gd name="adj" fmla="val 234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52"/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62C38852-825F-4537-9077-3B34AB56BF45}"/>
              </a:ext>
            </a:extLst>
          </p:cNvPr>
          <p:cNvGrpSpPr/>
          <p:nvPr/>
        </p:nvGrpSpPr>
        <p:grpSpPr>
          <a:xfrm>
            <a:off x="5937760" y="3937658"/>
            <a:ext cx="3578311" cy="542906"/>
            <a:chOff x="8154608" y="2251497"/>
            <a:chExt cx="4301169" cy="652579"/>
          </a:xfrm>
        </p:grpSpPr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5708AB94-7EB0-4D2F-A0AA-78EC81A4A7F6}"/>
                </a:ext>
              </a:extLst>
            </p:cNvPr>
            <p:cNvSpPr txBox="1"/>
            <p:nvPr/>
          </p:nvSpPr>
          <p:spPr>
            <a:xfrm>
              <a:off x="8842300" y="2251497"/>
              <a:ext cx="690772" cy="65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28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ส่ม</a:t>
              </a:r>
              <a:endPara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6744E64E-ECCE-43FC-B7FC-6214599B2403}"/>
                </a:ext>
              </a:extLst>
            </p:cNvPr>
            <p:cNvSpPr txBox="1"/>
            <p:nvPr/>
          </p:nvSpPr>
          <p:spPr>
            <a:xfrm>
              <a:off x="9841129" y="2251497"/>
              <a:ext cx="690772" cy="65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28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ส้ม</a:t>
              </a: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47A8B289-2BE1-41A8-AAA6-ECF27B5D67BA}"/>
                </a:ext>
              </a:extLst>
            </p:cNvPr>
            <p:cNvSpPr txBox="1"/>
            <p:nvPr/>
          </p:nvSpPr>
          <p:spPr>
            <a:xfrm>
              <a:off x="11765005" y="2251497"/>
              <a:ext cx="690772" cy="65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28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สม</a:t>
              </a:r>
            </a:p>
          </p:txBody>
        </p:sp>
        <p:pic>
          <p:nvPicPr>
            <p:cNvPr id="313" name="Picture 312">
              <a:extLst>
                <a:ext uri="{FF2B5EF4-FFF2-40B4-BE49-F238E27FC236}">
                  <a16:creationId xmlns:a16="http://schemas.microsoft.com/office/drawing/2014/main" id="{0C89B434-7ABA-49F5-AA06-039809D8B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4608" y="2559230"/>
              <a:ext cx="170475" cy="32098"/>
            </a:xfrm>
            <a:prstGeom prst="rect">
              <a:avLst/>
            </a:prstGeom>
          </p:spPr>
        </p:pic>
        <p:pic>
          <p:nvPicPr>
            <p:cNvPr id="314" name="Picture 313">
              <a:extLst>
                <a:ext uri="{FF2B5EF4-FFF2-40B4-BE49-F238E27FC236}">
                  <a16:creationId xmlns:a16="http://schemas.microsoft.com/office/drawing/2014/main" id="{511DA0B4-07C9-420C-A5DE-9BFE45486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48905" y="2559229"/>
              <a:ext cx="170475" cy="32098"/>
            </a:xfrm>
            <a:prstGeom prst="rect">
              <a:avLst/>
            </a:prstGeom>
          </p:spPr>
        </p:pic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138DCA6C-3FB0-49E0-973C-601677247024}"/>
              </a:ext>
            </a:extLst>
          </p:cNvPr>
          <p:cNvGrpSpPr/>
          <p:nvPr/>
        </p:nvGrpSpPr>
        <p:grpSpPr>
          <a:xfrm>
            <a:off x="4760504" y="2938605"/>
            <a:ext cx="4908854" cy="2028896"/>
            <a:chOff x="6740792" y="1074708"/>
            <a:chExt cx="5900496" cy="2438755"/>
          </a:xfrm>
        </p:grpSpPr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F545425F-10B3-4E4E-87D9-367DD9093CB3}"/>
                </a:ext>
              </a:extLst>
            </p:cNvPr>
            <p:cNvGrpSpPr/>
            <p:nvPr/>
          </p:nvGrpSpPr>
          <p:grpSpPr>
            <a:xfrm>
              <a:off x="6740792" y="1647710"/>
              <a:ext cx="5900496" cy="1865753"/>
              <a:chOff x="6740792" y="1647710"/>
              <a:chExt cx="5900496" cy="1865753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BA176901-110A-449B-AA48-224BCBDDFFBB}"/>
                  </a:ext>
                </a:extLst>
              </p:cNvPr>
              <p:cNvGrpSpPr/>
              <p:nvPr/>
            </p:nvGrpSpPr>
            <p:grpSpPr>
              <a:xfrm>
                <a:off x="6740792" y="2200288"/>
                <a:ext cx="5900496" cy="674163"/>
                <a:chOff x="4678802" y="1623953"/>
                <a:chExt cx="4419693" cy="596237"/>
              </a:xfrm>
            </p:grpSpPr>
            <p:cxnSp>
              <p:nvCxnSpPr>
                <p:cNvPr id="330" name="Straight Connector 329">
                  <a:extLst>
                    <a:ext uri="{FF2B5EF4-FFF2-40B4-BE49-F238E27FC236}">
                      <a16:creationId xmlns:a16="http://schemas.microsoft.com/office/drawing/2014/main" id="{45606BAF-C889-40E5-BCAF-8DD710FD89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678802" y="1623953"/>
                  <a:ext cx="4419693" cy="14225"/>
                </a:xfrm>
                <a:prstGeom prst="line">
                  <a:avLst/>
                </a:prstGeom>
                <a:ln w="28575" cap="rnd">
                  <a:solidFill>
                    <a:srgbClr val="FDA9C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Straight Connector 330">
                  <a:extLst>
                    <a:ext uri="{FF2B5EF4-FFF2-40B4-BE49-F238E27FC236}">
                      <a16:creationId xmlns:a16="http://schemas.microsoft.com/office/drawing/2014/main" id="{4364B352-23FC-4F14-BCB9-8EA89B7967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8802" y="2220190"/>
                  <a:ext cx="4419693" cy="0"/>
                </a:xfrm>
                <a:prstGeom prst="line">
                  <a:avLst/>
                </a:prstGeom>
                <a:ln w="12700" cap="rnd">
                  <a:solidFill>
                    <a:srgbClr val="FDA9C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8AC5D58C-5EBA-4D5D-A72A-9A77B2ED14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06419" y="1647710"/>
                <a:ext cx="5412" cy="1847582"/>
              </a:xfrm>
              <a:prstGeom prst="line">
                <a:avLst/>
              </a:prstGeom>
              <a:ln w="12700" cap="rnd">
                <a:solidFill>
                  <a:srgbClr val="FDA9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7B833A49-DDF2-44B1-99D6-D5FB28AD10B7}"/>
                  </a:ext>
                </a:extLst>
              </p:cNvPr>
              <p:cNvCxnSpPr>
                <a:cxnSpLocks/>
                <a:stCxn id="340" idx="0"/>
                <a:endCxn id="340" idx="2"/>
              </p:cNvCxnSpPr>
              <p:nvPr/>
            </p:nvCxnSpPr>
            <p:spPr>
              <a:xfrm>
                <a:off x="9691041" y="1647710"/>
                <a:ext cx="0" cy="1865753"/>
              </a:xfrm>
              <a:prstGeom prst="line">
                <a:avLst/>
              </a:prstGeom>
              <a:ln w="12700" cap="rnd">
                <a:solidFill>
                  <a:srgbClr val="FDA9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48FA852B-00E3-4D22-BB1D-442E7BFB47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49679" y="1647710"/>
                <a:ext cx="1103" cy="1865752"/>
              </a:xfrm>
              <a:prstGeom prst="line">
                <a:avLst/>
              </a:prstGeom>
              <a:ln w="12700" cap="rnd">
                <a:solidFill>
                  <a:srgbClr val="FDA9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622FB85A-9123-4205-9DF5-4D36AEDF24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18604" y="1647710"/>
                <a:ext cx="0" cy="1865752"/>
              </a:xfrm>
              <a:prstGeom prst="line">
                <a:avLst/>
              </a:prstGeom>
              <a:ln w="12700" cap="rnd">
                <a:solidFill>
                  <a:srgbClr val="FDA9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23" name="Picture 322">
                <a:extLst>
                  <a:ext uri="{FF2B5EF4-FFF2-40B4-BE49-F238E27FC236}">
                    <a16:creationId xmlns:a16="http://schemas.microsoft.com/office/drawing/2014/main" id="{11A6BBD8-E564-4F06-A711-C80E095AED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015892" y="1854474"/>
                <a:ext cx="193285" cy="180106"/>
              </a:xfrm>
              <a:prstGeom prst="rect">
                <a:avLst/>
              </a:prstGeom>
            </p:spPr>
          </p:pic>
          <p:pic>
            <p:nvPicPr>
              <p:cNvPr id="324" name="Picture 323">
                <a:extLst>
                  <a:ext uri="{FF2B5EF4-FFF2-40B4-BE49-F238E27FC236}">
                    <a16:creationId xmlns:a16="http://schemas.microsoft.com/office/drawing/2014/main" id="{133DC7F5-6B5C-41D5-8FE6-13B931ABAC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02569" y="1908286"/>
                <a:ext cx="274552" cy="72483"/>
              </a:xfrm>
              <a:prstGeom prst="rect">
                <a:avLst/>
              </a:prstGeom>
            </p:spPr>
          </p:pic>
          <p:pic>
            <p:nvPicPr>
              <p:cNvPr id="325" name="Picture 324">
                <a:extLst>
                  <a:ext uri="{FF2B5EF4-FFF2-40B4-BE49-F238E27FC236}">
                    <a16:creationId xmlns:a16="http://schemas.microsoft.com/office/drawing/2014/main" id="{032BF8E0-7A5B-4797-A9EF-4DA7E74D57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1445" y="1864358"/>
                <a:ext cx="72483" cy="160338"/>
              </a:xfrm>
              <a:prstGeom prst="rect">
                <a:avLst/>
              </a:prstGeom>
            </p:spPr>
          </p:pic>
          <p:pic>
            <p:nvPicPr>
              <p:cNvPr id="326" name="Picture 325">
                <a:extLst>
                  <a:ext uri="{FF2B5EF4-FFF2-40B4-BE49-F238E27FC236}">
                    <a16:creationId xmlns:a16="http://schemas.microsoft.com/office/drawing/2014/main" id="{F84167D4-94FB-4942-9F2A-907F6DF6D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54100" y="1821528"/>
                <a:ext cx="294320" cy="245999"/>
              </a:xfrm>
              <a:prstGeom prst="rect">
                <a:avLst/>
              </a:prstGeom>
            </p:spPr>
          </p:pic>
          <p:pic>
            <p:nvPicPr>
              <p:cNvPr id="327" name="Picture 326">
                <a:extLst>
                  <a:ext uri="{FF2B5EF4-FFF2-40B4-BE49-F238E27FC236}">
                    <a16:creationId xmlns:a16="http://schemas.microsoft.com/office/drawing/2014/main" id="{0E47D08B-DA79-4A39-90B4-12D4F6EB3A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71664" y="1833608"/>
                <a:ext cx="375589" cy="221838"/>
              </a:xfrm>
              <a:prstGeom prst="rect">
                <a:avLst/>
              </a:prstGeom>
            </p:spPr>
          </p:pic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70812257-4CF1-42A4-ACCC-6D3C96B661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5819" y="1647710"/>
                <a:ext cx="7089" cy="1865752"/>
              </a:xfrm>
              <a:prstGeom prst="line">
                <a:avLst/>
              </a:prstGeom>
              <a:ln w="12700" cap="rnd">
                <a:solidFill>
                  <a:srgbClr val="FDA9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9" name="TextBox 328">
                <a:extLst>
                  <a:ext uri="{FF2B5EF4-FFF2-40B4-BE49-F238E27FC236}">
                    <a16:creationId xmlns:a16="http://schemas.microsoft.com/office/drawing/2014/main" id="{3E65C84C-A795-444E-A0D2-4CF133B1F2E9}"/>
                  </a:ext>
                </a:extLst>
              </p:cNvPr>
              <p:cNvSpPr txBox="1"/>
              <p:nvPr/>
            </p:nvSpPr>
            <p:spPr>
              <a:xfrm>
                <a:off x="6842259" y="1690719"/>
                <a:ext cx="900650" cy="584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562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อักษร</a:t>
                </a:r>
              </a:p>
            </p:txBody>
          </p:sp>
        </p:grp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C35DA42E-1C31-4D40-9262-F5327ACBA692}"/>
                </a:ext>
              </a:extLst>
            </p:cNvPr>
            <p:cNvSpPr txBox="1"/>
            <p:nvPr/>
          </p:nvSpPr>
          <p:spPr>
            <a:xfrm>
              <a:off x="8360606" y="1074708"/>
              <a:ext cx="2847141" cy="65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28" b="1" dirty="0"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เสียงวรรณยุกต์</a:t>
              </a:r>
            </a:p>
          </p:txBody>
        </p: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51A33110-7555-40CE-9564-E027925B13C6}"/>
              </a:ext>
            </a:extLst>
          </p:cNvPr>
          <p:cNvGrpSpPr/>
          <p:nvPr/>
        </p:nvGrpSpPr>
        <p:grpSpPr>
          <a:xfrm>
            <a:off x="5734820" y="4460660"/>
            <a:ext cx="3545972" cy="542906"/>
            <a:chOff x="7934614" y="2896384"/>
            <a:chExt cx="4262298" cy="652579"/>
          </a:xfrm>
        </p:grpSpPr>
        <p:sp>
          <p:nvSpPr>
            <p:cNvPr id="333" name="TextBox 332">
              <a:extLst>
                <a:ext uri="{FF2B5EF4-FFF2-40B4-BE49-F238E27FC236}">
                  <a16:creationId xmlns:a16="http://schemas.microsoft.com/office/drawing/2014/main" id="{92B258BE-DA93-4FEA-8431-6DDF5D5693C1}"/>
                </a:ext>
              </a:extLst>
            </p:cNvPr>
            <p:cNvSpPr txBox="1"/>
            <p:nvPr/>
          </p:nvSpPr>
          <p:spPr>
            <a:xfrm>
              <a:off x="9880847" y="2896384"/>
              <a:ext cx="611334" cy="65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28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ซ่ม</a:t>
              </a:r>
              <a:endPara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59EF5C96-13EB-4E5B-A28D-C754A8C7A8BE}"/>
                </a:ext>
              </a:extLst>
            </p:cNvPr>
            <p:cNvSpPr txBox="1"/>
            <p:nvPr/>
          </p:nvSpPr>
          <p:spPr>
            <a:xfrm>
              <a:off x="10834051" y="2896384"/>
              <a:ext cx="611334" cy="65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28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ซ้ม</a:t>
              </a:r>
              <a:endPara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335" name="Picture 334">
              <a:extLst>
                <a:ext uri="{FF2B5EF4-FFF2-40B4-BE49-F238E27FC236}">
                  <a16:creationId xmlns:a16="http://schemas.microsoft.com/office/drawing/2014/main" id="{2B0B9014-9793-4E8D-A7A6-26E62205D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26437" y="3209971"/>
              <a:ext cx="170475" cy="32098"/>
            </a:xfrm>
            <a:prstGeom prst="rect">
              <a:avLst/>
            </a:prstGeom>
          </p:spPr>
        </p:pic>
        <p:pic>
          <p:nvPicPr>
            <p:cNvPr id="336" name="Picture 335">
              <a:extLst>
                <a:ext uri="{FF2B5EF4-FFF2-40B4-BE49-F238E27FC236}">
                  <a16:creationId xmlns:a16="http://schemas.microsoft.com/office/drawing/2014/main" id="{19C32D41-A1BE-4C7A-B5ED-025BC4EF5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02449" y="3184124"/>
              <a:ext cx="170475" cy="32098"/>
            </a:xfrm>
            <a:prstGeom prst="rect">
              <a:avLst/>
            </a:prstGeom>
          </p:spPr>
        </p:pic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id="{1E848E4C-A783-4433-9673-29A2D750FB73}"/>
                </a:ext>
              </a:extLst>
            </p:cNvPr>
            <p:cNvSpPr txBox="1"/>
            <p:nvPr/>
          </p:nvSpPr>
          <p:spPr>
            <a:xfrm>
              <a:off x="7934614" y="2896384"/>
              <a:ext cx="611334" cy="65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28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ซม</a:t>
              </a:r>
            </a:p>
          </p:txBody>
        </p:sp>
      </p:grpSp>
      <p:sp>
        <p:nvSpPr>
          <p:cNvPr id="338" name="TextBox 337">
            <a:extLst>
              <a:ext uri="{FF2B5EF4-FFF2-40B4-BE49-F238E27FC236}">
                <a16:creationId xmlns:a16="http://schemas.microsoft.com/office/drawing/2014/main" id="{B17A17F1-1422-4569-A92F-B8F7C79C8A6F}"/>
              </a:ext>
            </a:extLst>
          </p:cNvPr>
          <p:cNvSpPr txBox="1"/>
          <p:nvPr/>
        </p:nvSpPr>
        <p:spPr>
          <a:xfrm>
            <a:off x="4931695" y="3924599"/>
            <a:ext cx="508592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68DA4E00-E38A-4F5F-9DA0-71A47985B7C3}"/>
              </a:ext>
            </a:extLst>
          </p:cNvPr>
          <p:cNvSpPr txBox="1"/>
          <p:nvPr/>
        </p:nvSpPr>
        <p:spPr>
          <a:xfrm>
            <a:off x="4931695" y="4460659"/>
            <a:ext cx="508592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ซ</a:t>
            </a:r>
          </a:p>
        </p:txBody>
      </p:sp>
      <p:sp>
        <p:nvSpPr>
          <p:cNvPr id="340" name="Rectangle: Rounded Corners 339">
            <a:extLst>
              <a:ext uri="{FF2B5EF4-FFF2-40B4-BE49-F238E27FC236}">
                <a16:creationId xmlns:a16="http://schemas.microsoft.com/office/drawing/2014/main" id="{B408C126-DEE1-4C35-9C83-2598148638E3}"/>
              </a:ext>
            </a:extLst>
          </p:cNvPr>
          <p:cNvSpPr/>
          <p:nvPr/>
        </p:nvSpPr>
        <p:spPr>
          <a:xfrm>
            <a:off x="4760504" y="3415308"/>
            <a:ext cx="4908855" cy="1552194"/>
          </a:xfrm>
          <a:prstGeom prst="roundRect">
            <a:avLst>
              <a:gd name="adj" fmla="val 7838"/>
            </a:avLst>
          </a:prstGeom>
          <a:noFill/>
          <a:ln>
            <a:solidFill>
              <a:srgbClr val="FDA9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pic>
        <p:nvPicPr>
          <p:cNvPr id="119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F56ACAC-E97F-46A8-BC5B-DC2AFC87951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6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E17DBBB-AD5E-46B3-AB06-9724D222EF02}"/>
              </a:ext>
            </a:extLst>
          </p:cNvPr>
          <p:cNvGrpSpPr/>
          <p:nvPr/>
        </p:nvGrpSpPr>
        <p:grpSpPr>
          <a:xfrm>
            <a:off x="2329825" y="1470404"/>
            <a:ext cx="1877529" cy="1203919"/>
            <a:chOff x="2639988" y="1640061"/>
            <a:chExt cx="2045290" cy="1311491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82CE2CB7-8144-41FD-A021-746853FA6C15}"/>
                </a:ext>
              </a:extLst>
            </p:cNvPr>
            <p:cNvSpPr/>
            <p:nvPr/>
          </p:nvSpPr>
          <p:spPr>
            <a:xfrm>
              <a:off x="3062152" y="1640061"/>
              <a:ext cx="1228140" cy="1311491"/>
            </a:xfrm>
            <a:prstGeom prst="roundRect">
              <a:avLst>
                <a:gd name="adj" fmla="val 50000"/>
              </a:avLst>
            </a:prstGeom>
            <a:solidFill>
              <a:srgbClr val="E1F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E2D2C199-DB81-4311-A291-A619708A14E6}"/>
                </a:ext>
              </a:extLst>
            </p:cNvPr>
            <p:cNvGrpSpPr/>
            <p:nvPr/>
          </p:nvGrpSpPr>
          <p:grpSpPr>
            <a:xfrm>
              <a:off x="2639988" y="1811461"/>
              <a:ext cx="2045290" cy="971600"/>
              <a:chOff x="594489" y="5142878"/>
              <a:chExt cx="2051648" cy="974620"/>
            </a:xfrm>
          </p:grpSpPr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93575A65-0435-4686-B4E1-A3E0D57FEA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4489" y="5142878"/>
                <a:ext cx="2051648" cy="974620"/>
              </a:xfrm>
              <a:prstGeom prst="rect">
                <a:avLst/>
              </a:prstGeom>
            </p:spPr>
          </p:pic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071D9A44-A12C-44CF-AB61-5BC119B6950B}"/>
                  </a:ext>
                </a:extLst>
              </p:cNvPr>
              <p:cNvSpPr txBox="1"/>
              <p:nvPr/>
            </p:nvSpPr>
            <p:spPr>
              <a:xfrm>
                <a:off x="821623" y="5231905"/>
                <a:ext cx="963444" cy="654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3295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ม </a:t>
                </a:r>
                <a:r>
                  <a:rPr lang="th-TH" sz="3295" b="1" dirty="0" err="1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หม</a:t>
                </a:r>
                <a:endParaRPr lang="th-TH" sz="3295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D3030403-655A-4084-9F4D-0EBE5CA849B3}"/>
                  </a:ext>
                </a:extLst>
              </p:cNvPr>
              <p:cNvGrpSpPr/>
              <p:nvPr/>
            </p:nvGrpSpPr>
            <p:grpSpPr>
              <a:xfrm>
                <a:off x="1913036" y="5772707"/>
                <a:ext cx="195525" cy="226975"/>
                <a:chOff x="631558" y="5006241"/>
                <a:chExt cx="251235" cy="291646"/>
              </a:xfrm>
            </p:grpSpPr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1F2061EE-4A72-4742-A739-EF6F5A73EBD2}"/>
                    </a:ext>
                  </a:extLst>
                </p:cNvPr>
                <p:cNvSpPr/>
                <p:nvPr/>
              </p:nvSpPr>
              <p:spPr>
                <a:xfrm>
                  <a:off x="689340" y="5263392"/>
                  <a:ext cx="171750" cy="34495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05" dirty="0"/>
                </a:p>
              </p:txBody>
            </p: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241E0E69-86A7-48E9-83D7-28EF895BC8C2}"/>
                    </a:ext>
                  </a:extLst>
                </p:cNvPr>
                <p:cNvGrpSpPr/>
                <p:nvPr/>
              </p:nvGrpSpPr>
              <p:grpSpPr>
                <a:xfrm>
                  <a:off x="631558" y="5006241"/>
                  <a:ext cx="251235" cy="129802"/>
                  <a:chOff x="-1117843" y="5626031"/>
                  <a:chExt cx="327106" cy="169001"/>
                </a:xfrm>
              </p:grpSpPr>
              <p:pic>
                <p:nvPicPr>
                  <p:cNvPr id="171" name="Picture 170">
                    <a:extLst>
                      <a:ext uri="{FF2B5EF4-FFF2-40B4-BE49-F238E27FC236}">
                        <a16:creationId xmlns:a16="http://schemas.microsoft.com/office/drawing/2014/main" id="{7FC36AE9-62CE-4FBC-B899-8195EF669E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email">
                    <a:biLevel thresh="50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117843" y="5626031"/>
                    <a:ext cx="318574" cy="169001"/>
                  </a:xfrm>
                  <a:prstGeom prst="rect">
                    <a:avLst/>
                  </a:prstGeom>
                </p:spPr>
              </p:pic>
              <p:pic>
                <p:nvPicPr>
                  <p:cNvPr id="170" name="Picture 169">
                    <a:extLst>
                      <a:ext uri="{FF2B5EF4-FFF2-40B4-BE49-F238E27FC236}">
                        <a16:creationId xmlns:a16="http://schemas.microsoft.com/office/drawing/2014/main" id="{390CB237-01DC-40C2-958E-C109E834B0E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biLevel thresh="50000"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847247" y="5633499"/>
                    <a:ext cx="56510" cy="153637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BEB8ED1-10C2-4048-A70C-3ABB113ACE78}"/>
              </a:ext>
            </a:extLst>
          </p:cNvPr>
          <p:cNvGrpSpPr/>
          <p:nvPr/>
        </p:nvGrpSpPr>
        <p:grpSpPr>
          <a:xfrm>
            <a:off x="2537683" y="5440400"/>
            <a:ext cx="7241878" cy="1123341"/>
            <a:chOff x="2537683" y="5440400"/>
            <a:chExt cx="7241878" cy="1123341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8B35194C-588D-4B2B-88E1-793223B60696}"/>
                </a:ext>
              </a:extLst>
            </p:cNvPr>
            <p:cNvSpPr/>
            <p:nvPr/>
          </p:nvSpPr>
          <p:spPr>
            <a:xfrm>
              <a:off x="2537683" y="5440400"/>
              <a:ext cx="7241878" cy="1123341"/>
            </a:xfrm>
            <a:prstGeom prst="round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58FA4D-22E1-41A1-A071-5D246261BC9F}"/>
                </a:ext>
              </a:extLst>
            </p:cNvPr>
            <p:cNvGrpSpPr/>
            <p:nvPr/>
          </p:nvGrpSpPr>
          <p:grpSpPr>
            <a:xfrm>
              <a:off x="3287725" y="5514555"/>
              <a:ext cx="5798382" cy="1014441"/>
              <a:chOff x="3489813" y="537429"/>
              <a:chExt cx="6316478" cy="1105083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F4AF97-AFC8-4543-9FE2-3197835B5AF1}"/>
                  </a:ext>
                </a:extLst>
              </p:cNvPr>
              <p:cNvSpPr/>
              <p:nvPr/>
            </p:nvSpPr>
            <p:spPr>
              <a:xfrm>
                <a:off x="3489813" y="537429"/>
                <a:ext cx="6316478" cy="5914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928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อักษรนำ  ห นำ  </a:t>
                </a:r>
                <a:r>
                  <a:rPr lang="th-TH" sz="2928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เช่น  หนู หมอน หงิก หวี หลับ หรี่ หยุด</a:t>
                </a:r>
                <a:endParaRPr lang="en-US" sz="2562" dirty="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C4F9FDB4-2249-4CE1-A991-42440ADF4E21}"/>
                  </a:ext>
                </a:extLst>
              </p:cNvPr>
              <p:cNvSpPr/>
              <p:nvPr/>
            </p:nvSpPr>
            <p:spPr>
              <a:xfrm>
                <a:off x="4658335" y="1051097"/>
                <a:ext cx="3885720" cy="5914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928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อ นำ  </a:t>
                </a:r>
                <a:r>
                  <a:rPr lang="th-TH" sz="2928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ได้แก่  อย่า อยู่ อย่าง อยาก</a:t>
                </a:r>
                <a:endParaRPr lang="en-US" sz="2562" dirty="0"/>
              </a:p>
            </p:txBody>
          </p:sp>
        </p:grpSp>
      </p:grpSp>
      <p:pic>
        <p:nvPicPr>
          <p:cNvPr id="97" name="Picture 28">
            <a:extLst>
              <a:ext uri="{FF2B5EF4-FFF2-40B4-BE49-F238E27FC236}">
                <a16:creationId xmlns:a16="http://schemas.microsoft.com/office/drawing/2014/main" id="{AAA264B2-A5E9-446C-96CB-5CE325EB17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grpSp>
        <p:nvGrpSpPr>
          <p:cNvPr id="241" name="กลุ่ม 110">
            <a:extLst>
              <a:ext uri="{FF2B5EF4-FFF2-40B4-BE49-F238E27FC236}">
                <a16:creationId xmlns:a16="http://schemas.microsoft.com/office/drawing/2014/main" id="{EE613494-91E2-4BBC-8ABD-90E1B3833279}"/>
              </a:ext>
            </a:extLst>
          </p:cNvPr>
          <p:cNvGrpSpPr/>
          <p:nvPr/>
        </p:nvGrpSpPr>
        <p:grpSpPr>
          <a:xfrm>
            <a:off x="4870708" y="1457922"/>
            <a:ext cx="4908854" cy="1564029"/>
            <a:chOff x="4337990" y="-216349"/>
            <a:chExt cx="5706233" cy="1860334"/>
          </a:xfrm>
          <a:solidFill>
            <a:srgbClr val="FCE8F2"/>
          </a:solidFill>
        </p:grpSpPr>
        <p:sp>
          <p:nvSpPr>
            <p:cNvPr id="242" name="สี่เหลี่ยมผืนผ้า 111">
              <a:extLst>
                <a:ext uri="{FF2B5EF4-FFF2-40B4-BE49-F238E27FC236}">
                  <a16:creationId xmlns:a16="http://schemas.microsoft.com/office/drawing/2014/main" id="{7F43B80F-0A86-496C-A42C-1137D6618E12}"/>
                </a:ext>
              </a:extLst>
            </p:cNvPr>
            <p:cNvSpPr/>
            <p:nvPr/>
          </p:nvSpPr>
          <p:spPr>
            <a:xfrm>
              <a:off x="5217258" y="-216221"/>
              <a:ext cx="3819521" cy="5607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52" dirty="0"/>
            </a:p>
          </p:txBody>
        </p:sp>
        <p:sp>
          <p:nvSpPr>
            <p:cNvPr id="243" name="สี่เหลี่ยมผืนผ้า: มุมมนด้านบน 112">
              <a:extLst>
                <a:ext uri="{FF2B5EF4-FFF2-40B4-BE49-F238E27FC236}">
                  <a16:creationId xmlns:a16="http://schemas.microsoft.com/office/drawing/2014/main" id="{C40B0D6B-2088-4E03-9760-C7DCE7AD1013}"/>
                </a:ext>
              </a:extLst>
            </p:cNvPr>
            <p:cNvSpPr/>
            <p:nvPr/>
          </p:nvSpPr>
          <p:spPr>
            <a:xfrm rot="16200000">
              <a:off x="3889017" y="232747"/>
              <a:ext cx="1860211" cy="962266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52"/>
            </a:p>
          </p:txBody>
        </p:sp>
        <p:sp>
          <p:nvSpPr>
            <p:cNvPr id="244" name="สี่เหลี่ยมผืนผ้า: มุมมนเดียว 113">
              <a:extLst>
                <a:ext uri="{FF2B5EF4-FFF2-40B4-BE49-F238E27FC236}">
                  <a16:creationId xmlns:a16="http://schemas.microsoft.com/office/drawing/2014/main" id="{885309B3-1FCD-4AB8-9B80-D1987190D9BC}"/>
                </a:ext>
              </a:extLst>
            </p:cNvPr>
            <p:cNvSpPr/>
            <p:nvPr/>
          </p:nvSpPr>
          <p:spPr>
            <a:xfrm>
              <a:off x="9036780" y="-216349"/>
              <a:ext cx="1007443" cy="560886"/>
            </a:xfrm>
            <a:prstGeom prst="round1Rect">
              <a:avLst>
                <a:gd name="adj" fmla="val 234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52"/>
            </a:p>
          </p:txBody>
        </p:sp>
      </p:grpSp>
      <p:sp>
        <p:nvSpPr>
          <p:cNvPr id="247" name="TextBox 246">
            <a:extLst>
              <a:ext uri="{FF2B5EF4-FFF2-40B4-BE49-F238E27FC236}">
                <a16:creationId xmlns:a16="http://schemas.microsoft.com/office/drawing/2014/main" id="{EDAAB2BC-04E6-4768-9F4C-90AD4BFF2BF7}"/>
              </a:ext>
            </a:extLst>
          </p:cNvPr>
          <p:cNvSpPr txBox="1"/>
          <p:nvPr/>
        </p:nvSpPr>
        <p:spPr>
          <a:xfrm>
            <a:off x="7451045" y="1992110"/>
            <a:ext cx="574680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มี่</a:t>
            </a:r>
          </a:p>
        </p:txBody>
      </p: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F08C27BF-4A28-4B01-AF13-CE1DE6612B6D}"/>
              </a:ext>
            </a:extLst>
          </p:cNvPr>
          <p:cNvGrpSpPr/>
          <p:nvPr/>
        </p:nvGrpSpPr>
        <p:grpSpPr>
          <a:xfrm>
            <a:off x="4870706" y="980756"/>
            <a:ext cx="4908854" cy="2041196"/>
            <a:chOff x="6740792" y="1059923"/>
            <a:chExt cx="5900496" cy="2453540"/>
          </a:xfrm>
        </p:grpSpPr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D8D00BA0-91E0-45F9-B836-0C644AE10A3C}"/>
                </a:ext>
              </a:extLst>
            </p:cNvPr>
            <p:cNvGrpSpPr/>
            <p:nvPr/>
          </p:nvGrpSpPr>
          <p:grpSpPr>
            <a:xfrm>
              <a:off x="6740792" y="1647710"/>
              <a:ext cx="5900496" cy="1865753"/>
              <a:chOff x="6740792" y="1647710"/>
              <a:chExt cx="5900496" cy="1865753"/>
            </a:xfrm>
          </p:grpSpPr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82DEB9E0-36B3-4131-B79E-9F61B5A90897}"/>
                  </a:ext>
                </a:extLst>
              </p:cNvPr>
              <p:cNvGrpSpPr/>
              <p:nvPr/>
            </p:nvGrpSpPr>
            <p:grpSpPr>
              <a:xfrm>
                <a:off x="6740792" y="2200288"/>
                <a:ext cx="5900496" cy="674163"/>
                <a:chOff x="4678802" y="1623953"/>
                <a:chExt cx="4419693" cy="596237"/>
              </a:xfrm>
            </p:grpSpPr>
            <p:cxnSp>
              <p:nvCxnSpPr>
                <p:cNvPr id="273" name="Straight Connector 272">
                  <a:extLst>
                    <a:ext uri="{FF2B5EF4-FFF2-40B4-BE49-F238E27FC236}">
                      <a16:creationId xmlns:a16="http://schemas.microsoft.com/office/drawing/2014/main" id="{569EFBE7-25CF-4814-9E2C-D416EF44CF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678802" y="1623953"/>
                  <a:ext cx="4419693" cy="14225"/>
                </a:xfrm>
                <a:prstGeom prst="line">
                  <a:avLst/>
                </a:prstGeom>
                <a:ln w="28575" cap="rnd">
                  <a:solidFill>
                    <a:srgbClr val="FDA9C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>
                  <a:extLst>
                    <a:ext uri="{FF2B5EF4-FFF2-40B4-BE49-F238E27FC236}">
                      <a16:creationId xmlns:a16="http://schemas.microsoft.com/office/drawing/2014/main" id="{4E28CAA2-6F1F-43E7-9E23-4195303D6C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8802" y="2220190"/>
                  <a:ext cx="4419693" cy="0"/>
                </a:xfrm>
                <a:prstGeom prst="line">
                  <a:avLst/>
                </a:prstGeom>
                <a:ln w="12700" cap="rnd">
                  <a:solidFill>
                    <a:srgbClr val="FDA9C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13A609B0-53E6-4404-B6BC-4E371E78EA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06419" y="1647710"/>
                <a:ext cx="5412" cy="1847582"/>
              </a:xfrm>
              <a:prstGeom prst="line">
                <a:avLst/>
              </a:prstGeom>
              <a:ln w="12700" cap="rnd">
                <a:solidFill>
                  <a:srgbClr val="FDA9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C5F0CBAF-B94A-4FF9-9724-DCED9A57CB9C}"/>
                  </a:ext>
                </a:extLst>
              </p:cNvPr>
              <p:cNvCxnSpPr>
                <a:cxnSpLocks/>
                <a:stCxn id="283" idx="0"/>
                <a:endCxn id="283" idx="2"/>
              </p:cNvCxnSpPr>
              <p:nvPr/>
            </p:nvCxnSpPr>
            <p:spPr>
              <a:xfrm>
                <a:off x="9691041" y="1647710"/>
                <a:ext cx="0" cy="1865753"/>
              </a:xfrm>
              <a:prstGeom prst="line">
                <a:avLst/>
              </a:prstGeom>
              <a:ln w="12700" cap="rnd">
                <a:solidFill>
                  <a:srgbClr val="FDA9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023F66ED-E0B5-4468-AAB3-5D54DB19C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49679" y="1647710"/>
                <a:ext cx="1103" cy="1865752"/>
              </a:xfrm>
              <a:prstGeom prst="line">
                <a:avLst/>
              </a:prstGeom>
              <a:ln w="12700" cap="rnd">
                <a:solidFill>
                  <a:srgbClr val="FDA9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E7043D63-2FB5-42BC-AAC0-FE09B267FA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18604" y="1647710"/>
                <a:ext cx="0" cy="1865752"/>
              </a:xfrm>
              <a:prstGeom prst="line">
                <a:avLst/>
              </a:prstGeom>
              <a:ln w="12700" cap="rnd">
                <a:solidFill>
                  <a:srgbClr val="FDA9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64" name="Picture 263">
                <a:extLst>
                  <a:ext uri="{FF2B5EF4-FFF2-40B4-BE49-F238E27FC236}">
                    <a16:creationId xmlns:a16="http://schemas.microsoft.com/office/drawing/2014/main" id="{4D0F53C6-41FC-4E33-BA9E-818C7F9905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015892" y="1854474"/>
                <a:ext cx="193285" cy="180106"/>
              </a:xfrm>
              <a:prstGeom prst="rect">
                <a:avLst/>
              </a:prstGeom>
            </p:spPr>
          </p:pic>
          <p:pic>
            <p:nvPicPr>
              <p:cNvPr id="265" name="Picture 264">
                <a:extLst>
                  <a:ext uri="{FF2B5EF4-FFF2-40B4-BE49-F238E27FC236}">
                    <a16:creationId xmlns:a16="http://schemas.microsoft.com/office/drawing/2014/main" id="{245C090C-260D-4EC7-82BE-93E1F1B166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02569" y="1908286"/>
                <a:ext cx="274552" cy="72483"/>
              </a:xfrm>
              <a:prstGeom prst="rect">
                <a:avLst/>
              </a:prstGeom>
            </p:spPr>
          </p:pic>
          <p:pic>
            <p:nvPicPr>
              <p:cNvPr id="266" name="Picture 265">
                <a:extLst>
                  <a:ext uri="{FF2B5EF4-FFF2-40B4-BE49-F238E27FC236}">
                    <a16:creationId xmlns:a16="http://schemas.microsoft.com/office/drawing/2014/main" id="{9E96C4A7-5B66-45EE-B4A8-A4FDA48377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1445" y="1864358"/>
                <a:ext cx="72483" cy="160338"/>
              </a:xfrm>
              <a:prstGeom prst="rect">
                <a:avLst/>
              </a:prstGeom>
            </p:spPr>
          </p:pic>
          <p:pic>
            <p:nvPicPr>
              <p:cNvPr id="267" name="Picture 266">
                <a:extLst>
                  <a:ext uri="{FF2B5EF4-FFF2-40B4-BE49-F238E27FC236}">
                    <a16:creationId xmlns:a16="http://schemas.microsoft.com/office/drawing/2014/main" id="{9D836AB0-3530-4A28-AC7D-69BE43E03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54100" y="1821528"/>
                <a:ext cx="294320" cy="245999"/>
              </a:xfrm>
              <a:prstGeom prst="rect">
                <a:avLst/>
              </a:prstGeom>
            </p:spPr>
          </p:pic>
          <p:pic>
            <p:nvPicPr>
              <p:cNvPr id="268" name="Picture 267">
                <a:extLst>
                  <a:ext uri="{FF2B5EF4-FFF2-40B4-BE49-F238E27FC236}">
                    <a16:creationId xmlns:a16="http://schemas.microsoft.com/office/drawing/2014/main" id="{5DC8725B-C951-48F4-90F5-F7578F0142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71664" y="1833608"/>
                <a:ext cx="375589" cy="221838"/>
              </a:xfrm>
              <a:prstGeom prst="rect">
                <a:avLst/>
              </a:prstGeom>
            </p:spPr>
          </p:pic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A5C5AB45-466D-4638-A869-D0C204003A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5819" y="1647710"/>
                <a:ext cx="7089" cy="1865752"/>
              </a:xfrm>
              <a:prstGeom prst="line">
                <a:avLst/>
              </a:prstGeom>
              <a:ln w="12700" cap="rnd">
                <a:solidFill>
                  <a:srgbClr val="FDA9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D57F6D03-2C23-4F20-9C0F-9C7CA48E4B33}"/>
                  </a:ext>
                </a:extLst>
              </p:cNvPr>
              <p:cNvSpPr txBox="1"/>
              <p:nvPr/>
            </p:nvSpPr>
            <p:spPr>
              <a:xfrm>
                <a:off x="6842259" y="1690719"/>
                <a:ext cx="900650" cy="584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562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อักษร</a:t>
                </a:r>
              </a:p>
            </p:txBody>
          </p:sp>
        </p:grp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5C13C49B-BFF9-4087-97AF-70894AE8F0E5}"/>
                </a:ext>
              </a:extLst>
            </p:cNvPr>
            <p:cNvSpPr txBox="1"/>
            <p:nvPr/>
          </p:nvSpPr>
          <p:spPr>
            <a:xfrm>
              <a:off x="8357868" y="1059923"/>
              <a:ext cx="2847141" cy="65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28" b="1" dirty="0"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เสียงวรรณยุกต์</a:t>
              </a:r>
            </a:p>
          </p:txBody>
        </p:sp>
      </p:grpSp>
      <p:pic>
        <p:nvPicPr>
          <p:cNvPr id="279" name="Picture 278">
            <a:extLst>
              <a:ext uri="{FF2B5EF4-FFF2-40B4-BE49-F238E27FC236}">
                <a16:creationId xmlns:a16="http://schemas.microsoft.com/office/drawing/2014/main" id="{7C16FC77-C394-4B4D-BD32-6D9265BEB93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508" y="2754492"/>
            <a:ext cx="141825" cy="26704"/>
          </a:xfrm>
          <a:prstGeom prst="rect">
            <a:avLst/>
          </a:prstGeom>
        </p:spPr>
      </p:pic>
      <p:sp>
        <p:nvSpPr>
          <p:cNvPr id="281" name="TextBox 280">
            <a:extLst>
              <a:ext uri="{FF2B5EF4-FFF2-40B4-BE49-F238E27FC236}">
                <a16:creationId xmlns:a16="http://schemas.microsoft.com/office/drawing/2014/main" id="{3D54241C-74BD-4A20-98E3-489CC330C196}"/>
              </a:ext>
            </a:extLst>
          </p:cNvPr>
          <p:cNvSpPr txBox="1"/>
          <p:nvPr/>
        </p:nvSpPr>
        <p:spPr>
          <a:xfrm>
            <a:off x="5041896" y="1979050"/>
            <a:ext cx="508592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C2581EE7-C002-44FD-B682-7329124533B2}"/>
              </a:ext>
            </a:extLst>
          </p:cNvPr>
          <p:cNvSpPr txBox="1"/>
          <p:nvPr/>
        </p:nvSpPr>
        <p:spPr>
          <a:xfrm>
            <a:off x="5041896" y="2515109"/>
            <a:ext cx="508592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หม</a:t>
            </a:r>
            <a:endParaRPr lang="th-TH" sz="2928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83" name="Rectangle: Rounded Corners 282">
            <a:extLst>
              <a:ext uri="{FF2B5EF4-FFF2-40B4-BE49-F238E27FC236}">
                <a16:creationId xmlns:a16="http://schemas.microsoft.com/office/drawing/2014/main" id="{1930A903-BAFF-4452-AB57-768C288B0CF8}"/>
              </a:ext>
            </a:extLst>
          </p:cNvPr>
          <p:cNvSpPr/>
          <p:nvPr/>
        </p:nvSpPr>
        <p:spPr>
          <a:xfrm>
            <a:off x="4870705" y="1469758"/>
            <a:ext cx="4908855" cy="1552194"/>
          </a:xfrm>
          <a:prstGeom prst="roundRect">
            <a:avLst>
              <a:gd name="adj" fmla="val 7838"/>
            </a:avLst>
          </a:prstGeom>
          <a:noFill/>
          <a:ln>
            <a:solidFill>
              <a:srgbClr val="FDA9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D7EB0078-2B6C-42A9-990D-9BE961F8F7ED}"/>
              </a:ext>
            </a:extLst>
          </p:cNvPr>
          <p:cNvSpPr txBox="1"/>
          <p:nvPr/>
        </p:nvSpPr>
        <p:spPr>
          <a:xfrm>
            <a:off x="5821720" y="1987760"/>
            <a:ext cx="574680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</a:t>
            </a:r>
          </a:p>
        </p:txBody>
      </p:sp>
      <p:pic>
        <p:nvPicPr>
          <p:cNvPr id="294" name="Picture 293">
            <a:extLst>
              <a:ext uri="{FF2B5EF4-FFF2-40B4-BE49-F238E27FC236}">
                <a16:creationId xmlns:a16="http://schemas.microsoft.com/office/drawing/2014/main" id="{C0954B4F-25E8-474C-AE4F-15F57D0A096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448" y="2269824"/>
            <a:ext cx="141825" cy="26704"/>
          </a:xfrm>
          <a:prstGeom prst="rect">
            <a:avLst/>
          </a:prstGeom>
        </p:spPr>
      </p:pic>
      <p:sp>
        <p:nvSpPr>
          <p:cNvPr id="295" name="TextBox 294">
            <a:extLst>
              <a:ext uri="{FF2B5EF4-FFF2-40B4-BE49-F238E27FC236}">
                <a16:creationId xmlns:a16="http://schemas.microsoft.com/office/drawing/2014/main" id="{2EA379DD-2BDD-4E79-A22B-D8C648763C9E}"/>
              </a:ext>
            </a:extLst>
          </p:cNvPr>
          <p:cNvSpPr txBox="1"/>
          <p:nvPr/>
        </p:nvSpPr>
        <p:spPr>
          <a:xfrm>
            <a:off x="8219445" y="1993628"/>
            <a:ext cx="574680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มี้</a:t>
            </a:r>
          </a:p>
        </p:txBody>
      </p:sp>
      <p:pic>
        <p:nvPicPr>
          <p:cNvPr id="296" name="Picture 295">
            <a:extLst>
              <a:ext uri="{FF2B5EF4-FFF2-40B4-BE49-F238E27FC236}">
                <a16:creationId xmlns:a16="http://schemas.microsoft.com/office/drawing/2014/main" id="{B2CD04CA-0C6C-4F18-A36F-96CD40236E4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9168" y="2252450"/>
            <a:ext cx="141825" cy="26704"/>
          </a:xfrm>
          <a:prstGeom prst="rect">
            <a:avLst/>
          </a:prstGeom>
        </p:spPr>
      </p:pic>
      <p:sp>
        <p:nvSpPr>
          <p:cNvPr id="297" name="TextBox 296">
            <a:extLst>
              <a:ext uri="{FF2B5EF4-FFF2-40B4-BE49-F238E27FC236}">
                <a16:creationId xmlns:a16="http://schemas.microsoft.com/office/drawing/2014/main" id="{92988F79-6048-4F9C-AB2F-8C941ECB52F3}"/>
              </a:ext>
            </a:extLst>
          </p:cNvPr>
          <p:cNvSpPr txBox="1"/>
          <p:nvPr/>
        </p:nvSpPr>
        <p:spPr>
          <a:xfrm>
            <a:off x="6636656" y="2545343"/>
            <a:ext cx="508592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หมี่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724E5FE7-9AF8-40DF-B9FF-61B64CAAB0D1}"/>
              </a:ext>
            </a:extLst>
          </p:cNvPr>
          <p:cNvSpPr txBox="1"/>
          <p:nvPr/>
        </p:nvSpPr>
        <p:spPr>
          <a:xfrm>
            <a:off x="7441824" y="2548654"/>
            <a:ext cx="508592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หมี้</a:t>
            </a:r>
          </a:p>
        </p:txBody>
      </p:sp>
      <p:pic>
        <p:nvPicPr>
          <p:cNvPr id="299" name="Picture 298">
            <a:extLst>
              <a:ext uri="{FF2B5EF4-FFF2-40B4-BE49-F238E27FC236}">
                <a16:creationId xmlns:a16="http://schemas.microsoft.com/office/drawing/2014/main" id="{E33FD28C-240C-4A95-8495-A054AF6915F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6406" y="2756936"/>
            <a:ext cx="141825" cy="26704"/>
          </a:xfrm>
          <a:prstGeom prst="rect">
            <a:avLst/>
          </a:prstGeom>
        </p:spPr>
      </p:pic>
      <p:sp>
        <p:nvSpPr>
          <p:cNvPr id="300" name="TextBox 299">
            <a:extLst>
              <a:ext uri="{FF2B5EF4-FFF2-40B4-BE49-F238E27FC236}">
                <a16:creationId xmlns:a16="http://schemas.microsoft.com/office/drawing/2014/main" id="{AD247935-8EBA-446A-969C-D38B5C5D5082}"/>
              </a:ext>
            </a:extLst>
          </p:cNvPr>
          <p:cNvSpPr txBox="1"/>
          <p:nvPr/>
        </p:nvSpPr>
        <p:spPr>
          <a:xfrm>
            <a:off x="9046623" y="2539143"/>
            <a:ext cx="508592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หมี</a:t>
            </a:r>
          </a:p>
        </p:txBody>
      </p:sp>
      <p:grpSp>
        <p:nvGrpSpPr>
          <p:cNvPr id="301" name="กลุ่ม 110">
            <a:extLst>
              <a:ext uri="{FF2B5EF4-FFF2-40B4-BE49-F238E27FC236}">
                <a16:creationId xmlns:a16="http://schemas.microsoft.com/office/drawing/2014/main" id="{D5EE5429-B6B0-4CE9-8CF1-0A47DC22300E}"/>
              </a:ext>
            </a:extLst>
          </p:cNvPr>
          <p:cNvGrpSpPr/>
          <p:nvPr/>
        </p:nvGrpSpPr>
        <p:grpSpPr>
          <a:xfrm>
            <a:off x="4874892" y="3589840"/>
            <a:ext cx="4908854" cy="1564029"/>
            <a:chOff x="4337990" y="-216349"/>
            <a:chExt cx="5706233" cy="1860334"/>
          </a:xfrm>
          <a:solidFill>
            <a:srgbClr val="FCE8F2"/>
          </a:solidFill>
        </p:grpSpPr>
        <p:sp>
          <p:nvSpPr>
            <p:cNvPr id="302" name="สี่เหลี่ยมผืนผ้า 111">
              <a:extLst>
                <a:ext uri="{FF2B5EF4-FFF2-40B4-BE49-F238E27FC236}">
                  <a16:creationId xmlns:a16="http://schemas.microsoft.com/office/drawing/2014/main" id="{6F4066EF-2D24-4A81-9366-AF536964A33B}"/>
                </a:ext>
              </a:extLst>
            </p:cNvPr>
            <p:cNvSpPr/>
            <p:nvPr/>
          </p:nvSpPr>
          <p:spPr>
            <a:xfrm>
              <a:off x="5217258" y="-216221"/>
              <a:ext cx="3819521" cy="5607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52" dirty="0"/>
            </a:p>
          </p:txBody>
        </p:sp>
        <p:sp>
          <p:nvSpPr>
            <p:cNvPr id="303" name="สี่เหลี่ยมผืนผ้า: มุมมนด้านบน 112">
              <a:extLst>
                <a:ext uri="{FF2B5EF4-FFF2-40B4-BE49-F238E27FC236}">
                  <a16:creationId xmlns:a16="http://schemas.microsoft.com/office/drawing/2014/main" id="{7C07D2C5-F353-48D2-BF43-8A95263B8D88}"/>
                </a:ext>
              </a:extLst>
            </p:cNvPr>
            <p:cNvSpPr/>
            <p:nvPr/>
          </p:nvSpPr>
          <p:spPr>
            <a:xfrm rot="16200000">
              <a:off x="3889017" y="232747"/>
              <a:ext cx="1860211" cy="962266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52"/>
            </a:p>
          </p:txBody>
        </p:sp>
        <p:sp>
          <p:nvSpPr>
            <p:cNvPr id="304" name="สี่เหลี่ยมผืนผ้า: มุมมนเดียว 113">
              <a:extLst>
                <a:ext uri="{FF2B5EF4-FFF2-40B4-BE49-F238E27FC236}">
                  <a16:creationId xmlns:a16="http://schemas.microsoft.com/office/drawing/2014/main" id="{029386FF-7676-47B3-9ED0-4F7FFAB4AB34}"/>
                </a:ext>
              </a:extLst>
            </p:cNvPr>
            <p:cNvSpPr/>
            <p:nvPr/>
          </p:nvSpPr>
          <p:spPr>
            <a:xfrm>
              <a:off x="9036780" y="-216349"/>
              <a:ext cx="1007443" cy="560886"/>
            </a:xfrm>
            <a:prstGeom prst="round1Rect">
              <a:avLst>
                <a:gd name="adj" fmla="val 2345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1652"/>
            </a:p>
          </p:txBody>
        </p:sp>
      </p:grpSp>
      <p:sp>
        <p:nvSpPr>
          <p:cNvPr id="307" name="TextBox 306">
            <a:extLst>
              <a:ext uri="{FF2B5EF4-FFF2-40B4-BE49-F238E27FC236}">
                <a16:creationId xmlns:a16="http://schemas.microsoft.com/office/drawing/2014/main" id="{2F14F010-0197-4933-9554-532C78EDB24B}"/>
              </a:ext>
            </a:extLst>
          </p:cNvPr>
          <p:cNvSpPr txBox="1"/>
          <p:nvPr/>
        </p:nvSpPr>
        <p:spPr>
          <a:xfrm>
            <a:off x="7455229" y="4124028"/>
            <a:ext cx="574680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แน่</a:t>
            </a:r>
          </a:p>
        </p:txBody>
      </p: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CA1EFD42-6262-40A6-A726-D91601F2A225}"/>
              </a:ext>
            </a:extLst>
          </p:cNvPr>
          <p:cNvGrpSpPr/>
          <p:nvPr/>
        </p:nvGrpSpPr>
        <p:grpSpPr>
          <a:xfrm>
            <a:off x="4874890" y="3124974"/>
            <a:ext cx="4908854" cy="2028896"/>
            <a:chOff x="6740792" y="1074708"/>
            <a:chExt cx="5900496" cy="2438755"/>
          </a:xfrm>
        </p:grpSpPr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236A942A-A26C-4576-9658-F0528E6F91B9}"/>
                </a:ext>
              </a:extLst>
            </p:cNvPr>
            <p:cNvGrpSpPr/>
            <p:nvPr/>
          </p:nvGrpSpPr>
          <p:grpSpPr>
            <a:xfrm>
              <a:off x="6740792" y="1647710"/>
              <a:ext cx="5900496" cy="1865753"/>
              <a:chOff x="6740792" y="1647710"/>
              <a:chExt cx="5900496" cy="1865753"/>
            </a:xfrm>
          </p:grpSpPr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2243E3B6-7BC4-4124-ABD3-7D573D166881}"/>
                  </a:ext>
                </a:extLst>
              </p:cNvPr>
              <p:cNvGrpSpPr/>
              <p:nvPr/>
            </p:nvGrpSpPr>
            <p:grpSpPr>
              <a:xfrm>
                <a:off x="6740792" y="2200288"/>
                <a:ext cx="5900496" cy="674163"/>
                <a:chOff x="4678802" y="1623953"/>
                <a:chExt cx="4419693" cy="596237"/>
              </a:xfrm>
            </p:grpSpPr>
            <p:cxnSp>
              <p:nvCxnSpPr>
                <p:cNvPr id="326" name="Straight Connector 325">
                  <a:extLst>
                    <a:ext uri="{FF2B5EF4-FFF2-40B4-BE49-F238E27FC236}">
                      <a16:creationId xmlns:a16="http://schemas.microsoft.com/office/drawing/2014/main" id="{A8CF3B2C-0476-492D-8894-F9E8F3090B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678802" y="1623953"/>
                  <a:ext cx="4419693" cy="14225"/>
                </a:xfrm>
                <a:prstGeom prst="line">
                  <a:avLst/>
                </a:prstGeom>
                <a:ln w="28575" cap="rnd">
                  <a:solidFill>
                    <a:srgbClr val="FDA9C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>
                  <a:extLst>
                    <a:ext uri="{FF2B5EF4-FFF2-40B4-BE49-F238E27FC236}">
                      <a16:creationId xmlns:a16="http://schemas.microsoft.com/office/drawing/2014/main" id="{69E21580-5759-4A4D-A3B3-D1D0538ED5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78802" y="2220190"/>
                  <a:ext cx="4419693" cy="0"/>
                </a:xfrm>
                <a:prstGeom prst="line">
                  <a:avLst/>
                </a:prstGeom>
                <a:ln w="12700" cap="rnd">
                  <a:solidFill>
                    <a:srgbClr val="FDA9C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C1DA22B8-87B2-4E4D-A55C-73039C65FA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06419" y="1647710"/>
                <a:ext cx="5412" cy="1847582"/>
              </a:xfrm>
              <a:prstGeom prst="line">
                <a:avLst/>
              </a:prstGeom>
              <a:ln w="12700" cap="rnd">
                <a:solidFill>
                  <a:srgbClr val="FDA9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48DA2C26-809E-4901-B4DA-E969DE80FCF5}"/>
                  </a:ext>
                </a:extLst>
              </p:cNvPr>
              <p:cNvCxnSpPr>
                <a:cxnSpLocks/>
                <a:stCxn id="336" idx="0"/>
                <a:endCxn id="336" idx="2"/>
              </p:cNvCxnSpPr>
              <p:nvPr/>
            </p:nvCxnSpPr>
            <p:spPr>
              <a:xfrm>
                <a:off x="9691041" y="1647710"/>
                <a:ext cx="0" cy="1865753"/>
              </a:xfrm>
              <a:prstGeom prst="line">
                <a:avLst/>
              </a:prstGeom>
              <a:ln w="12700" cap="rnd">
                <a:solidFill>
                  <a:srgbClr val="FDA9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CADC21C6-C8EF-4F82-B622-75DC8B5535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49679" y="1647710"/>
                <a:ext cx="1103" cy="1865752"/>
              </a:xfrm>
              <a:prstGeom prst="line">
                <a:avLst/>
              </a:prstGeom>
              <a:ln w="12700" cap="rnd">
                <a:solidFill>
                  <a:srgbClr val="FDA9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0BC24CA2-56E4-468D-88EA-7E89BD3C87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18604" y="1647710"/>
                <a:ext cx="0" cy="1865752"/>
              </a:xfrm>
              <a:prstGeom prst="line">
                <a:avLst/>
              </a:prstGeom>
              <a:ln w="12700" cap="rnd">
                <a:solidFill>
                  <a:srgbClr val="FDA9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9" name="Picture 318">
                <a:extLst>
                  <a:ext uri="{FF2B5EF4-FFF2-40B4-BE49-F238E27FC236}">
                    <a16:creationId xmlns:a16="http://schemas.microsoft.com/office/drawing/2014/main" id="{3195C3F1-D4E4-4E82-B039-F9E5890474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015892" y="1854474"/>
                <a:ext cx="193285" cy="180106"/>
              </a:xfrm>
              <a:prstGeom prst="rect">
                <a:avLst/>
              </a:prstGeom>
            </p:spPr>
          </p:pic>
          <p:pic>
            <p:nvPicPr>
              <p:cNvPr id="320" name="Picture 319">
                <a:extLst>
                  <a:ext uri="{FF2B5EF4-FFF2-40B4-BE49-F238E27FC236}">
                    <a16:creationId xmlns:a16="http://schemas.microsoft.com/office/drawing/2014/main" id="{E413CE81-9E4F-41C9-96BD-3DD39CE4BA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02569" y="1908286"/>
                <a:ext cx="274552" cy="72483"/>
              </a:xfrm>
              <a:prstGeom prst="rect">
                <a:avLst/>
              </a:prstGeom>
            </p:spPr>
          </p:pic>
          <p:pic>
            <p:nvPicPr>
              <p:cNvPr id="321" name="Picture 320">
                <a:extLst>
                  <a:ext uri="{FF2B5EF4-FFF2-40B4-BE49-F238E27FC236}">
                    <a16:creationId xmlns:a16="http://schemas.microsoft.com/office/drawing/2014/main" id="{8EC801F2-8D4C-4EE3-91D0-75A57B087D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51445" y="1864358"/>
                <a:ext cx="72483" cy="160338"/>
              </a:xfrm>
              <a:prstGeom prst="rect">
                <a:avLst/>
              </a:prstGeom>
            </p:spPr>
          </p:pic>
          <p:pic>
            <p:nvPicPr>
              <p:cNvPr id="322" name="Picture 321">
                <a:extLst>
                  <a:ext uri="{FF2B5EF4-FFF2-40B4-BE49-F238E27FC236}">
                    <a16:creationId xmlns:a16="http://schemas.microsoft.com/office/drawing/2014/main" id="{84CF3E6B-2E2B-4089-ACBD-E5ED8FEB55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54100" y="1821528"/>
                <a:ext cx="294320" cy="245999"/>
              </a:xfrm>
              <a:prstGeom prst="rect">
                <a:avLst/>
              </a:prstGeom>
            </p:spPr>
          </p:pic>
          <p:pic>
            <p:nvPicPr>
              <p:cNvPr id="323" name="Picture 322">
                <a:extLst>
                  <a:ext uri="{FF2B5EF4-FFF2-40B4-BE49-F238E27FC236}">
                    <a16:creationId xmlns:a16="http://schemas.microsoft.com/office/drawing/2014/main" id="{3B03E8EE-75B1-4D70-A2BD-9A7EB1CA1E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71664" y="1833608"/>
                <a:ext cx="375589" cy="221838"/>
              </a:xfrm>
              <a:prstGeom prst="rect">
                <a:avLst/>
              </a:prstGeom>
            </p:spPr>
          </p:pic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E843089D-9DD9-46C2-A967-D9560396E0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5819" y="1647710"/>
                <a:ext cx="7089" cy="1865752"/>
              </a:xfrm>
              <a:prstGeom prst="line">
                <a:avLst/>
              </a:prstGeom>
              <a:ln w="12700" cap="rnd">
                <a:solidFill>
                  <a:srgbClr val="FDA9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D9E9CDCB-C4A9-41FD-BA46-2717C4928237}"/>
                  </a:ext>
                </a:extLst>
              </p:cNvPr>
              <p:cNvSpPr txBox="1"/>
              <p:nvPr/>
            </p:nvSpPr>
            <p:spPr>
              <a:xfrm>
                <a:off x="6842259" y="1690719"/>
                <a:ext cx="900650" cy="584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562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อักษร</a:t>
                </a:r>
              </a:p>
            </p:txBody>
          </p:sp>
        </p:grp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F82F955D-136B-43CE-B881-4D97CD3C6D6B}"/>
                </a:ext>
              </a:extLst>
            </p:cNvPr>
            <p:cNvSpPr txBox="1"/>
            <p:nvPr/>
          </p:nvSpPr>
          <p:spPr>
            <a:xfrm>
              <a:off x="8360606" y="1074708"/>
              <a:ext cx="2847141" cy="652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28" b="1" dirty="0"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เสียงวรรณยุกต์</a:t>
              </a:r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500872FF-4488-4AB2-AC30-E6121071AF33}"/>
              </a:ext>
            </a:extLst>
          </p:cNvPr>
          <p:cNvGrpSpPr/>
          <p:nvPr/>
        </p:nvGrpSpPr>
        <p:grpSpPr>
          <a:xfrm>
            <a:off x="6045000" y="4886410"/>
            <a:ext cx="2556968" cy="48208"/>
            <a:chOff x="8169961" y="3184123"/>
            <a:chExt cx="3073504" cy="57946"/>
          </a:xfrm>
        </p:grpSpPr>
        <p:pic>
          <p:nvPicPr>
            <p:cNvPr id="331" name="Picture 330">
              <a:extLst>
                <a:ext uri="{FF2B5EF4-FFF2-40B4-BE49-F238E27FC236}">
                  <a16:creationId xmlns:a16="http://schemas.microsoft.com/office/drawing/2014/main" id="{8DB25447-1707-48AB-BA8F-ACA52DCB2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72990" y="3209971"/>
              <a:ext cx="170475" cy="32098"/>
            </a:xfrm>
            <a:prstGeom prst="rect">
              <a:avLst/>
            </a:prstGeom>
          </p:spPr>
        </p:pic>
        <p:pic>
          <p:nvPicPr>
            <p:cNvPr id="332" name="Picture 331">
              <a:extLst>
                <a:ext uri="{FF2B5EF4-FFF2-40B4-BE49-F238E27FC236}">
                  <a16:creationId xmlns:a16="http://schemas.microsoft.com/office/drawing/2014/main" id="{5397F457-DDA4-4F47-B732-E75F8082C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9961" y="3184123"/>
              <a:ext cx="170475" cy="32098"/>
            </a:xfrm>
            <a:prstGeom prst="rect">
              <a:avLst/>
            </a:prstGeom>
          </p:spPr>
        </p:pic>
      </p:grpSp>
      <p:sp>
        <p:nvSpPr>
          <p:cNvPr id="334" name="TextBox 333">
            <a:extLst>
              <a:ext uri="{FF2B5EF4-FFF2-40B4-BE49-F238E27FC236}">
                <a16:creationId xmlns:a16="http://schemas.microsoft.com/office/drawing/2014/main" id="{067675BA-7E90-4A5C-AEB6-F2D067376055}"/>
              </a:ext>
            </a:extLst>
          </p:cNvPr>
          <p:cNvSpPr txBox="1"/>
          <p:nvPr/>
        </p:nvSpPr>
        <p:spPr>
          <a:xfrm>
            <a:off x="5046080" y="4110968"/>
            <a:ext cx="508592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</a:t>
            </a: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1D93796E-9072-4EDD-8611-D7899C46C48B}"/>
              </a:ext>
            </a:extLst>
          </p:cNvPr>
          <p:cNvSpPr txBox="1"/>
          <p:nvPr/>
        </p:nvSpPr>
        <p:spPr>
          <a:xfrm>
            <a:off x="5046080" y="4647027"/>
            <a:ext cx="508592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หน</a:t>
            </a:r>
          </a:p>
        </p:txBody>
      </p:sp>
      <p:sp>
        <p:nvSpPr>
          <p:cNvPr id="336" name="Rectangle: Rounded Corners 335">
            <a:extLst>
              <a:ext uri="{FF2B5EF4-FFF2-40B4-BE49-F238E27FC236}">
                <a16:creationId xmlns:a16="http://schemas.microsoft.com/office/drawing/2014/main" id="{DA52248B-756B-4787-A819-E377C527A8DD}"/>
              </a:ext>
            </a:extLst>
          </p:cNvPr>
          <p:cNvSpPr/>
          <p:nvPr/>
        </p:nvSpPr>
        <p:spPr>
          <a:xfrm>
            <a:off x="4874889" y="3601676"/>
            <a:ext cx="4908855" cy="1552194"/>
          </a:xfrm>
          <a:prstGeom prst="roundRect">
            <a:avLst>
              <a:gd name="adj" fmla="val 7838"/>
            </a:avLst>
          </a:prstGeom>
          <a:noFill/>
          <a:ln>
            <a:solidFill>
              <a:srgbClr val="FDA9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4935DBBF-3E99-446C-954A-92806512B154}"/>
              </a:ext>
            </a:extLst>
          </p:cNvPr>
          <p:cNvSpPr txBox="1"/>
          <p:nvPr/>
        </p:nvSpPr>
        <p:spPr>
          <a:xfrm>
            <a:off x="5835521" y="4124742"/>
            <a:ext cx="574680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แน</a:t>
            </a:r>
            <a:endParaRPr lang="th-TH" sz="2928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38" name="Picture 337">
            <a:extLst>
              <a:ext uri="{FF2B5EF4-FFF2-40B4-BE49-F238E27FC236}">
                <a16:creationId xmlns:a16="http://schemas.microsoft.com/office/drawing/2014/main" id="{E72D93A5-2EF6-41C1-8546-1B54A8F4418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448" y="4395869"/>
            <a:ext cx="141825" cy="26704"/>
          </a:xfrm>
          <a:prstGeom prst="rect">
            <a:avLst/>
          </a:prstGeom>
        </p:spPr>
      </p:pic>
      <p:sp>
        <p:nvSpPr>
          <p:cNvPr id="339" name="TextBox 338">
            <a:extLst>
              <a:ext uri="{FF2B5EF4-FFF2-40B4-BE49-F238E27FC236}">
                <a16:creationId xmlns:a16="http://schemas.microsoft.com/office/drawing/2014/main" id="{70B925A5-7B5C-44A6-B8B7-7F8891D99E8A}"/>
              </a:ext>
            </a:extLst>
          </p:cNvPr>
          <p:cNvSpPr txBox="1"/>
          <p:nvPr/>
        </p:nvSpPr>
        <p:spPr>
          <a:xfrm>
            <a:off x="8249365" y="4124028"/>
            <a:ext cx="574680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แน</a:t>
            </a:r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้</a:t>
            </a:r>
          </a:p>
        </p:txBody>
      </p:sp>
      <p:pic>
        <p:nvPicPr>
          <p:cNvPr id="340" name="Picture 339">
            <a:extLst>
              <a:ext uri="{FF2B5EF4-FFF2-40B4-BE49-F238E27FC236}">
                <a16:creationId xmlns:a16="http://schemas.microsoft.com/office/drawing/2014/main" id="{D6D62285-3624-47F5-AD6A-FC1A6CA1E6E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268" y="4393534"/>
            <a:ext cx="141825" cy="26704"/>
          </a:xfrm>
          <a:prstGeom prst="rect">
            <a:avLst/>
          </a:prstGeom>
        </p:spPr>
      </p:pic>
      <p:sp>
        <p:nvSpPr>
          <p:cNvPr id="341" name="TextBox 340">
            <a:extLst>
              <a:ext uri="{FF2B5EF4-FFF2-40B4-BE49-F238E27FC236}">
                <a16:creationId xmlns:a16="http://schemas.microsoft.com/office/drawing/2014/main" id="{BDCFCF2B-90AE-4634-B4B8-CE2A73EF6C1D}"/>
              </a:ext>
            </a:extLst>
          </p:cNvPr>
          <p:cNvSpPr txBox="1"/>
          <p:nvPr/>
        </p:nvSpPr>
        <p:spPr>
          <a:xfrm>
            <a:off x="6561037" y="4641338"/>
            <a:ext cx="719812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แหน่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5E51400B-A9C6-45C0-8870-874B15230ED1}"/>
              </a:ext>
            </a:extLst>
          </p:cNvPr>
          <p:cNvSpPr txBox="1"/>
          <p:nvPr/>
        </p:nvSpPr>
        <p:spPr>
          <a:xfrm>
            <a:off x="7355097" y="4637693"/>
            <a:ext cx="719812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แหน้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18C3C21F-5CBF-47AA-BA56-FE00DEE54351}"/>
              </a:ext>
            </a:extLst>
          </p:cNvPr>
          <p:cNvSpPr txBox="1"/>
          <p:nvPr/>
        </p:nvSpPr>
        <p:spPr>
          <a:xfrm>
            <a:off x="8960174" y="4644756"/>
            <a:ext cx="719812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แหน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82B8A6-E865-46E9-B4D7-DBCE07B7AECE}"/>
              </a:ext>
            </a:extLst>
          </p:cNvPr>
          <p:cNvGrpSpPr/>
          <p:nvPr/>
        </p:nvGrpSpPr>
        <p:grpSpPr>
          <a:xfrm>
            <a:off x="2323226" y="3662242"/>
            <a:ext cx="1795041" cy="1203919"/>
            <a:chOff x="1038835" y="3021377"/>
            <a:chExt cx="1955431" cy="1311491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357A385C-9E3A-41C1-B496-DEA239689C71}"/>
                </a:ext>
              </a:extLst>
            </p:cNvPr>
            <p:cNvGrpSpPr/>
            <p:nvPr/>
          </p:nvGrpSpPr>
          <p:grpSpPr>
            <a:xfrm>
              <a:off x="1038835" y="3021377"/>
              <a:ext cx="1955431" cy="1311491"/>
              <a:chOff x="2632799" y="1640061"/>
              <a:chExt cx="1955431" cy="1311491"/>
            </a:xfrm>
          </p:grpSpPr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B388AD57-779B-46A6-80D1-FAE899B9A6D7}"/>
                  </a:ext>
                </a:extLst>
              </p:cNvPr>
              <p:cNvSpPr/>
              <p:nvPr/>
            </p:nvSpPr>
            <p:spPr>
              <a:xfrm>
                <a:off x="3062152" y="1640061"/>
                <a:ext cx="1228140" cy="1311491"/>
              </a:xfrm>
              <a:prstGeom prst="roundRect">
                <a:avLst>
                  <a:gd name="adj" fmla="val 50000"/>
                </a:avLst>
              </a:prstGeom>
              <a:solidFill>
                <a:srgbClr val="E1F2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E0EE0659-EAFC-48D7-889E-B08E077A77C3}"/>
                  </a:ext>
                </a:extLst>
              </p:cNvPr>
              <p:cNvGrpSpPr/>
              <p:nvPr/>
            </p:nvGrpSpPr>
            <p:grpSpPr>
              <a:xfrm>
                <a:off x="2632799" y="1765693"/>
                <a:ext cx="1955431" cy="928913"/>
                <a:chOff x="587278" y="5096965"/>
                <a:chExt cx="1961510" cy="931800"/>
              </a:xfrm>
            </p:grpSpPr>
            <p:pic>
              <p:nvPicPr>
                <p:cNvPr id="103" name="Picture 102">
                  <a:extLst>
                    <a:ext uri="{FF2B5EF4-FFF2-40B4-BE49-F238E27FC236}">
                      <a16:creationId xmlns:a16="http://schemas.microsoft.com/office/drawing/2014/main" id="{023DC17D-243A-453B-B491-7724365093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7278" y="5096965"/>
                  <a:ext cx="1961510" cy="931800"/>
                </a:xfrm>
                <a:prstGeom prst="rect">
                  <a:avLst/>
                </a:prstGeom>
              </p:spPr>
            </p:pic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FCAAD824-245E-46E3-AED3-D7BF384ADE1B}"/>
                    </a:ext>
                  </a:extLst>
                </p:cNvPr>
                <p:cNvSpPr txBox="1"/>
                <p:nvPr/>
              </p:nvSpPr>
              <p:spPr>
                <a:xfrm>
                  <a:off x="744094" y="5198358"/>
                  <a:ext cx="963444" cy="6549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3295" b="1" dirty="0"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น หน</a:t>
                  </a:r>
                </a:p>
              </p:txBody>
            </p:sp>
          </p:grp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B8D1497-80F8-4B96-ADC6-673D0625E9B9}"/>
                </a:ext>
              </a:extLst>
            </p:cNvPr>
            <p:cNvSpPr txBox="1"/>
            <p:nvPr/>
          </p:nvSpPr>
          <p:spPr>
            <a:xfrm>
              <a:off x="2151124" y="3570251"/>
              <a:ext cx="622984" cy="652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95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 -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C49BF70-3C16-4E27-A876-BF32106F320B}"/>
              </a:ext>
            </a:extLst>
          </p:cNvPr>
          <p:cNvGrpSpPr/>
          <p:nvPr/>
        </p:nvGrpSpPr>
        <p:grpSpPr>
          <a:xfrm>
            <a:off x="0" y="203236"/>
            <a:ext cx="2576517" cy="912838"/>
            <a:chOff x="0" y="203235"/>
            <a:chExt cx="2857989" cy="1012561"/>
          </a:xfrm>
        </p:grpSpPr>
        <p:sp>
          <p:nvSpPr>
            <p:cNvPr id="109" name="Rectangle: Top Corners Rounded 108">
              <a:extLst>
                <a:ext uri="{FF2B5EF4-FFF2-40B4-BE49-F238E27FC236}">
                  <a16:creationId xmlns:a16="http://schemas.microsoft.com/office/drawing/2014/main" id="{D087D87C-EB18-4D70-9A05-FBDE3B43E76E}"/>
                </a:ext>
              </a:extLst>
            </p:cNvPr>
            <p:cNvSpPr/>
            <p:nvPr/>
          </p:nvSpPr>
          <p:spPr>
            <a:xfrm rot="5400000">
              <a:off x="943194" y="-739959"/>
              <a:ext cx="971601" cy="285798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BE6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B6333BF9-8E22-4E1C-B225-DC2C08B54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912" y="382587"/>
              <a:ext cx="1923273" cy="833209"/>
            </a:xfrm>
            <a:prstGeom prst="rect">
              <a:avLst/>
            </a:prstGeom>
          </p:spPr>
        </p:pic>
      </p:grpSp>
      <p:pic>
        <p:nvPicPr>
          <p:cNvPr id="98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4166882-8D71-4884-89A3-E21C5669E9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  <p:bldP spid="293" grpId="0"/>
      <p:bldP spid="295" grpId="0"/>
      <p:bldP spid="297" grpId="0"/>
      <p:bldP spid="298" grpId="0"/>
      <p:bldP spid="300" grpId="0"/>
      <p:bldP spid="307" grpId="0"/>
      <p:bldP spid="337" grpId="0"/>
      <p:bldP spid="339" grpId="0"/>
      <p:bldP spid="341" grpId="0"/>
      <p:bldP spid="342" grpId="0"/>
      <p:bldP spid="3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กลุ่ม 11">
            <a:extLst>
              <a:ext uri="{FF2B5EF4-FFF2-40B4-BE49-F238E27FC236}">
                <a16:creationId xmlns:a16="http://schemas.microsoft.com/office/drawing/2014/main" id="{FD7B59B4-D40B-4A1E-B293-D4A01C471F6E}"/>
              </a:ext>
            </a:extLst>
          </p:cNvPr>
          <p:cNvGrpSpPr/>
          <p:nvPr/>
        </p:nvGrpSpPr>
        <p:grpSpPr>
          <a:xfrm>
            <a:off x="162" y="2093833"/>
            <a:ext cx="2190783" cy="842643"/>
            <a:chOff x="0" y="1677988"/>
            <a:chExt cx="2435997" cy="920788"/>
          </a:xfrm>
        </p:grpSpPr>
        <p:sp>
          <p:nvSpPr>
            <p:cNvPr id="42" name="สี่เหลี่ยมผืนผ้า: มุมมนด้านบน 10">
              <a:hlinkClick r:id="rId3" action="ppaction://hlinksldjump"/>
              <a:extLst>
                <a:ext uri="{FF2B5EF4-FFF2-40B4-BE49-F238E27FC236}">
                  <a16:creationId xmlns:a16="http://schemas.microsoft.com/office/drawing/2014/main" id="{54F724F6-08E0-4CBF-9DE8-BEF3EBB9B23A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3" name="Rectangle 2">
              <a:hlinkClick r:id="rId3" action="ppaction://hlinksldjump"/>
              <a:extLst>
                <a:ext uri="{FF2B5EF4-FFF2-40B4-BE49-F238E27FC236}">
                  <a16:creationId xmlns:a16="http://schemas.microsoft.com/office/drawing/2014/main" id="{C38A2378-D082-40BC-BFDA-D7772D7ED6CA}"/>
                </a:ext>
              </a:extLst>
            </p:cNvPr>
            <p:cNvSpPr/>
            <p:nvPr/>
          </p:nvSpPr>
          <p:spPr>
            <a:xfrm>
              <a:off x="273556" y="1759169"/>
              <a:ext cx="1768524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1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177228BD-6F6D-4307-9DDC-CA93D15DAD28}"/>
              </a:ext>
            </a:extLst>
          </p:cNvPr>
          <p:cNvSpPr/>
          <p:nvPr/>
        </p:nvSpPr>
        <p:spPr>
          <a:xfrm>
            <a:off x="162" y="1762"/>
            <a:ext cx="12191676" cy="747785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sp>
        <p:nvSpPr>
          <p:cNvPr id="74" name="สี่เหลี่ยมผืนผ้า: มุมมน 73">
            <a:extLst>
              <a:ext uri="{FF2B5EF4-FFF2-40B4-BE49-F238E27FC236}">
                <a16:creationId xmlns:a16="http://schemas.microsoft.com/office/drawing/2014/main" id="{D452F36D-9B83-40BE-B583-3206386E80FC}"/>
              </a:ext>
            </a:extLst>
          </p:cNvPr>
          <p:cNvSpPr/>
          <p:nvPr/>
        </p:nvSpPr>
        <p:spPr>
          <a:xfrm>
            <a:off x="3577805" y="222587"/>
            <a:ext cx="4896490" cy="9696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21A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grpSp>
        <p:nvGrpSpPr>
          <p:cNvPr id="148" name="กลุ่ม 147">
            <a:extLst>
              <a:ext uri="{FF2B5EF4-FFF2-40B4-BE49-F238E27FC236}">
                <a16:creationId xmlns:a16="http://schemas.microsoft.com/office/drawing/2014/main" id="{37A687F4-2604-43C1-A6EB-9B8B6326762F}"/>
              </a:ext>
            </a:extLst>
          </p:cNvPr>
          <p:cNvGrpSpPr/>
          <p:nvPr/>
        </p:nvGrpSpPr>
        <p:grpSpPr>
          <a:xfrm>
            <a:off x="5272867" y="1395385"/>
            <a:ext cx="1641526" cy="790569"/>
            <a:chOff x="5716006" y="1469442"/>
            <a:chExt cx="1793756" cy="863885"/>
          </a:xfrm>
        </p:grpSpPr>
        <p:sp>
          <p:nvSpPr>
            <p:cNvPr id="147" name="สี่เหลี่ยมผืนผ้า: มุมมน 146">
              <a:extLst>
                <a:ext uri="{FF2B5EF4-FFF2-40B4-BE49-F238E27FC236}">
                  <a16:creationId xmlns:a16="http://schemas.microsoft.com/office/drawing/2014/main" id="{0002BCA5-0519-4362-9CFD-D02158C41339}"/>
                </a:ext>
              </a:extLst>
            </p:cNvPr>
            <p:cNvSpPr/>
            <p:nvPr/>
          </p:nvSpPr>
          <p:spPr>
            <a:xfrm>
              <a:off x="5716006" y="1469442"/>
              <a:ext cx="1793756" cy="718828"/>
            </a:xfrm>
            <a:prstGeom prst="roundRect">
              <a:avLst>
                <a:gd name="adj" fmla="val 50000"/>
              </a:avLst>
            </a:prstGeom>
            <a:solidFill>
              <a:srgbClr val="97D2FF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0" name="Rectangle 2">
              <a:extLst>
                <a:ext uri="{FF2B5EF4-FFF2-40B4-BE49-F238E27FC236}">
                  <a16:creationId xmlns:a16="http://schemas.microsoft.com/office/drawing/2014/main" id="{F6D20CD4-F549-4236-929E-C3AE397AB7B6}"/>
                </a:ext>
              </a:extLst>
            </p:cNvPr>
            <p:cNvSpPr/>
            <p:nvPr/>
          </p:nvSpPr>
          <p:spPr>
            <a:xfrm>
              <a:off x="5919051" y="1493719"/>
              <a:ext cx="1387665" cy="8396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ข้อที่ ๑</a:t>
              </a:r>
              <a:endPara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91CBF09B-5A52-4F31-832B-9B900C1CA9DB}"/>
              </a:ext>
            </a:extLst>
          </p:cNvPr>
          <p:cNvGrpSpPr/>
          <p:nvPr/>
        </p:nvGrpSpPr>
        <p:grpSpPr>
          <a:xfrm>
            <a:off x="164" y="2039413"/>
            <a:ext cx="2190783" cy="842643"/>
            <a:chOff x="0" y="1677988"/>
            <a:chExt cx="2435997" cy="920788"/>
          </a:xfrm>
        </p:grpSpPr>
        <p:sp>
          <p:nvSpPr>
            <p:cNvPr id="11" name="สี่เหลี่ยมผืนผ้า: มุมมนด้านบน 10">
              <a:hlinkClick r:id="rId3" action="ppaction://hlinksldjump"/>
              <a:extLst>
                <a:ext uri="{FF2B5EF4-FFF2-40B4-BE49-F238E27FC236}">
                  <a16:creationId xmlns:a16="http://schemas.microsoft.com/office/drawing/2014/main" id="{244C2DE5-40BC-463E-85DD-F05A33DACA02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D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1" name="Rectangle 2">
              <a:hlinkClick r:id="rId3" action="ppaction://hlinksldjump"/>
              <a:extLst>
                <a:ext uri="{FF2B5EF4-FFF2-40B4-BE49-F238E27FC236}">
                  <a16:creationId xmlns:a16="http://schemas.microsoft.com/office/drawing/2014/main" id="{365BCDCA-943F-48CE-BC7E-B38612763F9B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rgbClr val="21A0FF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๑</a:t>
              </a:r>
              <a:endParaRPr lang="en-US" sz="4026" dirty="0">
                <a:solidFill>
                  <a:srgbClr val="21A0FF"/>
                </a:solidFill>
              </a:endParaRPr>
            </a:p>
          </p:txBody>
        </p:sp>
      </p:grp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BA0D9D3F-5882-4123-BDDA-C21D1DEB893E}"/>
              </a:ext>
            </a:extLst>
          </p:cNvPr>
          <p:cNvGrpSpPr/>
          <p:nvPr/>
        </p:nvGrpSpPr>
        <p:grpSpPr>
          <a:xfrm>
            <a:off x="164" y="3062442"/>
            <a:ext cx="2190783" cy="842643"/>
            <a:chOff x="0" y="1677988"/>
            <a:chExt cx="2435997" cy="920788"/>
          </a:xfrm>
        </p:grpSpPr>
        <p:sp>
          <p:nvSpPr>
            <p:cNvPr id="62" name="สี่เหลี่ยมผืนผ้า: มุมมนด้านบน 61">
              <a:extLst>
                <a:ext uri="{FF2B5EF4-FFF2-40B4-BE49-F238E27FC236}">
                  <a16:creationId xmlns:a16="http://schemas.microsoft.com/office/drawing/2014/main" id="{10F7B361-3713-4C2F-877A-BBA2F8C8CA34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3" name="Rectangle 2">
              <a:hlinkClick r:id="rId4" action="ppaction://hlinksldjump"/>
              <a:extLst>
                <a:ext uri="{FF2B5EF4-FFF2-40B4-BE49-F238E27FC236}">
                  <a16:creationId xmlns:a16="http://schemas.microsoft.com/office/drawing/2014/main" id="{9634EA2E-D579-430C-B0D7-1F0512C577DD}"/>
                </a:ext>
              </a:extLst>
            </p:cNvPr>
            <p:cNvSpPr/>
            <p:nvPr/>
          </p:nvSpPr>
          <p:spPr>
            <a:xfrm>
              <a:off x="273556" y="1759169"/>
              <a:ext cx="1768524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2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กลุ่ม 63">
            <a:extLst>
              <a:ext uri="{FF2B5EF4-FFF2-40B4-BE49-F238E27FC236}">
                <a16:creationId xmlns:a16="http://schemas.microsoft.com/office/drawing/2014/main" id="{F289931A-5BB6-44F2-AE8B-30EB12207D8E}"/>
              </a:ext>
            </a:extLst>
          </p:cNvPr>
          <p:cNvGrpSpPr/>
          <p:nvPr/>
        </p:nvGrpSpPr>
        <p:grpSpPr>
          <a:xfrm>
            <a:off x="164" y="4040451"/>
            <a:ext cx="2190783" cy="842643"/>
            <a:chOff x="0" y="1677988"/>
            <a:chExt cx="2435997" cy="920788"/>
          </a:xfrm>
        </p:grpSpPr>
        <p:sp>
          <p:nvSpPr>
            <p:cNvPr id="65" name="สี่เหลี่ยมผืนผ้า: มุมมนด้านบน 64">
              <a:hlinkClick r:id="rId5" action="ppaction://hlinksldjump"/>
              <a:extLst>
                <a:ext uri="{FF2B5EF4-FFF2-40B4-BE49-F238E27FC236}">
                  <a16:creationId xmlns:a16="http://schemas.microsoft.com/office/drawing/2014/main" id="{EED4A357-C67E-4754-91F5-3BC3F25E1C09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6" name="Rectangle 2">
              <a:hlinkClick r:id="rId5" action="ppaction://hlinksldjump"/>
              <a:extLst>
                <a:ext uri="{FF2B5EF4-FFF2-40B4-BE49-F238E27FC236}">
                  <a16:creationId xmlns:a16="http://schemas.microsoft.com/office/drawing/2014/main" id="{751E18C3-84CD-481D-A5CA-668ED5DAD67D}"/>
                </a:ext>
              </a:extLst>
            </p:cNvPr>
            <p:cNvSpPr/>
            <p:nvPr/>
          </p:nvSpPr>
          <p:spPr>
            <a:xfrm>
              <a:off x="273556" y="1759169"/>
              <a:ext cx="1768524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3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กลุ่ม 66">
            <a:extLst>
              <a:ext uri="{FF2B5EF4-FFF2-40B4-BE49-F238E27FC236}">
                <a16:creationId xmlns:a16="http://schemas.microsoft.com/office/drawing/2014/main" id="{17A5E0DD-626B-4A96-9F74-29C319E14A75}"/>
              </a:ext>
            </a:extLst>
          </p:cNvPr>
          <p:cNvGrpSpPr/>
          <p:nvPr/>
        </p:nvGrpSpPr>
        <p:grpSpPr>
          <a:xfrm>
            <a:off x="164" y="5037847"/>
            <a:ext cx="2190783" cy="842643"/>
            <a:chOff x="0" y="1677988"/>
            <a:chExt cx="2435997" cy="920788"/>
          </a:xfrm>
        </p:grpSpPr>
        <p:sp>
          <p:nvSpPr>
            <p:cNvPr id="68" name="สี่เหลี่ยมผืนผ้า: มุมมนด้านบน 67">
              <a:hlinkClick r:id="rId6" action="ppaction://hlinksldjump"/>
              <a:extLst>
                <a:ext uri="{FF2B5EF4-FFF2-40B4-BE49-F238E27FC236}">
                  <a16:creationId xmlns:a16="http://schemas.microsoft.com/office/drawing/2014/main" id="{2D50A5C4-39C2-404C-8D42-8CE6777C3E79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9" name="Rectangle 2">
              <a:hlinkClick r:id="rId6" action="ppaction://hlinksldjump"/>
              <a:extLst>
                <a:ext uri="{FF2B5EF4-FFF2-40B4-BE49-F238E27FC236}">
                  <a16:creationId xmlns:a16="http://schemas.microsoft.com/office/drawing/2014/main" id="{B7A27D30-124D-4BC1-94B0-135D97AAF81B}"/>
                </a:ext>
              </a:extLst>
            </p:cNvPr>
            <p:cNvSpPr/>
            <p:nvPr/>
          </p:nvSpPr>
          <p:spPr>
            <a:xfrm>
              <a:off x="273556" y="1759169"/>
              <a:ext cx="1768524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4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สี่เหลี่ยมผืนผ้า: มุมมน 21">
            <a:extLst>
              <a:ext uri="{FF2B5EF4-FFF2-40B4-BE49-F238E27FC236}">
                <a16:creationId xmlns:a16="http://schemas.microsoft.com/office/drawing/2014/main" id="{B94A9569-FD86-4EF4-9BE1-673D126FBA18}"/>
              </a:ext>
            </a:extLst>
          </p:cNvPr>
          <p:cNvSpPr/>
          <p:nvPr/>
        </p:nvSpPr>
        <p:spPr>
          <a:xfrm>
            <a:off x="3648943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0" name="สี่เหลี่ยมผืนผ้า: มุมมน 69">
            <a:extLst>
              <a:ext uri="{FF2B5EF4-FFF2-40B4-BE49-F238E27FC236}">
                <a16:creationId xmlns:a16="http://schemas.microsoft.com/office/drawing/2014/main" id="{71B45CFE-C23A-4C4E-AE93-553820AA11CB}"/>
              </a:ext>
            </a:extLst>
          </p:cNvPr>
          <p:cNvSpPr/>
          <p:nvPr/>
        </p:nvSpPr>
        <p:spPr>
          <a:xfrm>
            <a:off x="5403616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1" name="สี่เหลี่ยมผืนผ้า: มุมมน 70">
            <a:extLst>
              <a:ext uri="{FF2B5EF4-FFF2-40B4-BE49-F238E27FC236}">
                <a16:creationId xmlns:a16="http://schemas.microsoft.com/office/drawing/2014/main" id="{A4AD7A7C-D866-4B3B-951E-52D217FD046C}"/>
              </a:ext>
            </a:extLst>
          </p:cNvPr>
          <p:cNvSpPr/>
          <p:nvPr/>
        </p:nvSpPr>
        <p:spPr>
          <a:xfrm>
            <a:off x="7158288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2" name="สี่เหลี่ยมผืนผ้า: มุมมน 71">
            <a:extLst>
              <a:ext uri="{FF2B5EF4-FFF2-40B4-BE49-F238E27FC236}">
                <a16:creationId xmlns:a16="http://schemas.microsoft.com/office/drawing/2014/main" id="{67F322D2-EAD8-4BAA-9701-B6D0AEB3A4BA}"/>
              </a:ext>
            </a:extLst>
          </p:cNvPr>
          <p:cNvSpPr/>
          <p:nvPr/>
        </p:nvSpPr>
        <p:spPr>
          <a:xfrm>
            <a:off x="8912961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3" name="สี่เหลี่ยมผืนผ้า: มุมมน 72">
            <a:extLst>
              <a:ext uri="{FF2B5EF4-FFF2-40B4-BE49-F238E27FC236}">
                <a16:creationId xmlns:a16="http://schemas.microsoft.com/office/drawing/2014/main" id="{EB1CAC38-3E1D-4D4B-B6CB-EA44DE3932FA}"/>
              </a:ext>
            </a:extLst>
          </p:cNvPr>
          <p:cNvSpPr/>
          <p:nvPr/>
        </p:nvSpPr>
        <p:spPr>
          <a:xfrm>
            <a:off x="5622341" y="2493942"/>
            <a:ext cx="942580" cy="942580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143" name="Rectangle 2">
            <a:extLst>
              <a:ext uri="{FF2B5EF4-FFF2-40B4-BE49-F238E27FC236}">
                <a16:creationId xmlns:a16="http://schemas.microsoft.com/office/drawing/2014/main" id="{338205E3-F04A-43FA-A05D-72F38376B6F9}"/>
              </a:ext>
            </a:extLst>
          </p:cNvPr>
          <p:cNvSpPr/>
          <p:nvPr/>
        </p:nvSpPr>
        <p:spPr>
          <a:xfrm>
            <a:off x="5712747" y="3463868"/>
            <a:ext cx="830677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</a:t>
            </a:r>
            <a:endParaRPr lang="en-US" sz="12629" b="1" dirty="0">
              <a:solidFill>
                <a:schemeClr val="tx1">
                  <a:lumMod val="85000"/>
                  <a:lumOff val="1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5" name="Rectangle 2">
            <a:extLst>
              <a:ext uri="{FF2B5EF4-FFF2-40B4-BE49-F238E27FC236}">
                <a16:creationId xmlns:a16="http://schemas.microsoft.com/office/drawing/2014/main" id="{6B7D0623-05C8-4505-98C0-220C5CBE80E0}"/>
              </a:ext>
            </a:extLst>
          </p:cNvPr>
          <p:cNvSpPr/>
          <p:nvPr/>
        </p:nvSpPr>
        <p:spPr>
          <a:xfrm>
            <a:off x="9197921" y="3463868"/>
            <a:ext cx="809837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</a:t>
            </a:r>
            <a:endParaRPr lang="en-US" sz="12629" b="1" dirty="0">
              <a:solidFill>
                <a:schemeClr val="tx1">
                  <a:lumMod val="85000"/>
                  <a:lumOff val="1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3" name="Picture 19">
            <a:hlinkClick r:id="rId7" action="ppaction://hlinksldjump"/>
            <a:extLst>
              <a:ext uri="{FF2B5EF4-FFF2-40B4-BE49-F238E27FC236}">
                <a16:creationId xmlns:a16="http://schemas.microsoft.com/office/drawing/2014/main" id="{4CAAAF17-A757-4F65-AA6D-6518BD40BE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099" y="6213604"/>
            <a:ext cx="944270" cy="491537"/>
          </a:xfrm>
          <a:prstGeom prst="rect">
            <a:avLst/>
          </a:prstGeom>
        </p:spPr>
      </p:pic>
      <p:pic>
        <p:nvPicPr>
          <p:cNvPr id="35" name="Picture 28">
            <a:extLst>
              <a:ext uri="{FF2B5EF4-FFF2-40B4-BE49-F238E27FC236}">
                <a16:creationId xmlns:a16="http://schemas.microsoft.com/office/drawing/2014/main" id="{2947732A-E967-40D2-97CD-BF0984B5AAB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pic>
        <p:nvPicPr>
          <p:cNvPr id="36" name="teacher guide">
            <a:extLst>
              <a:ext uri="{FF2B5EF4-FFF2-40B4-BE49-F238E27FC236}">
                <a16:creationId xmlns:a16="http://schemas.microsoft.com/office/drawing/2014/main" id="{25A837AF-A1CF-44EB-8549-8BC8A8DFEB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6" y="6215901"/>
            <a:ext cx="493424" cy="4870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AAEC6B-E3F9-48BF-87E6-52CB37B7F35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798" y="343725"/>
            <a:ext cx="4313796" cy="792805"/>
          </a:xfrm>
          <a:prstGeom prst="rect">
            <a:avLst/>
          </a:prstGeom>
        </p:spPr>
      </p:pic>
      <p:grpSp>
        <p:nvGrpSpPr>
          <p:cNvPr id="44" name="คำใบ้ที่ 2">
            <a:extLst>
              <a:ext uri="{FF2B5EF4-FFF2-40B4-BE49-F238E27FC236}">
                <a16:creationId xmlns:a16="http://schemas.microsoft.com/office/drawing/2014/main" id="{3E266D23-23CD-49E8-9132-F70EFD04F260}"/>
              </a:ext>
            </a:extLst>
          </p:cNvPr>
          <p:cNvGrpSpPr/>
          <p:nvPr/>
        </p:nvGrpSpPr>
        <p:grpSpPr>
          <a:xfrm>
            <a:off x="164" y="3003876"/>
            <a:ext cx="2190783" cy="842643"/>
            <a:chOff x="0" y="1677988"/>
            <a:chExt cx="2435997" cy="920788"/>
          </a:xfrm>
        </p:grpSpPr>
        <p:sp>
          <p:nvSpPr>
            <p:cNvPr id="45" name="สี่เหลี่ยมผืนผ้า: มุมมนด้านบน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455FE246-322B-4FAF-899D-7803CCEF7BA9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D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6" name="Rectangle 2">
              <a:hlinkClick r:id="rId4" action="ppaction://hlinksldjump"/>
              <a:extLst>
                <a:ext uri="{FF2B5EF4-FFF2-40B4-BE49-F238E27FC236}">
                  <a16:creationId xmlns:a16="http://schemas.microsoft.com/office/drawing/2014/main" id="{3CBC171E-A5FA-4E09-8CF0-EBD3CAFA3498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rgbClr val="21A0FF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๒</a:t>
              </a:r>
              <a:endParaRPr lang="en-US" sz="4026" dirty="0">
                <a:solidFill>
                  <a:srgbClr val="21A0FF"/>
                </a:solidFill>
              </a:endParaRPr>
            </a:p>
          </p:txBody>
        </p:sp>
      </p:grpSp>
      <p:grpSp>
        <p:nvGrpSpPr>
          <p:cNvPr id="47" name="คำใบ้ที่ 2">
            <a:extLst>
              <a:ext uri="{FF2B5EF4-FFF2-40B4-BE49-F238E27FC236}">
                <a16:creationId xmlns:a16="http://schemas.microsoft.com/office/drawing/2014/main" id="{37826FB2-F13D-49E6-BB87-805B33783F80}"/>
              </a:ext>
            </a:extLst>
          </p:cNvPr>
          <p:cNvGrpSpPr/>
          <p:nvPr/>
        </p:nvGrpSpPr>
        <p:grpSpPr>
          <a:xfrm>
            <a:off x="164" y="3989732"/>
            <a:ext cx="2190783" cy="842643"/>
            <a:chOff x="0" y="1677988"/>
            <a:chExt cx="2435997" cy="920788"/>
          </a:xfrm>
        </p:grpSpPr>
        <p:sp>
          <p:nvSpPr>
            <p:cNvPr id="48" name="สี่เหลี่ยมผืนผ้า: มุมมนด้านบน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ABA43326-D5BF-4177-9F52-DD26EF647181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D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9" name="Rectangle 2">
              <a:hlinkClick r:id="rId5" action="ppaction://hlinksldjump"/>
              <a:extLst>
                <a:ext uri="{FF2B5EF4-FFF2-40B4-BE49-F238E27FC236}">
                  <a16:creationId xmlns:a16="http://schemas.microsoft.com/office/drawing/2014/main" id="{280F0BD0-5459-4770-BD97-D51CFD02DDD8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rgbClr val="21A0FF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๓</a:t>
              </a:r>
              <a:endParaRPr lang="en-US" sz="4026" dirty="0">
                <a:solidFill>
                  <a:srgbClr val="21A0FF"/>
                </a:solidFill>
              </a:endParaRPr>
            </a:p>
          </p:txBody>
        </p:sp>
      </p:grpSp>
      <p:grpSp>
        <p:nvGrpSpPr>
          <p:cNvPr id="50" name="คำใบ้ที่ 2">
            <a:extLst>
              <a:ext uri="{FF2B5EF4-FFF2-40B4-BE49-F238E27FC236}">
                <a16:creationId xmlns:a16="http://schemas.microsoft.com/office/drawing/2014/main" id="{53395C03-4CB1-4F39-8899-EF3ADC9C7BAF}"/>
              </a:ext>
            </a:extLst>
          </p:cNvPr>
          <p:cNvGrpSpPr/>
          <p:nvPr/>
        </p:nvGrpSpPr>
        <p:grpSpPr>
          <a:xfrm>
            <a:off x="162" y="4983869"/>
            <a:ext cx="2190783" cy="842643"/>
            <a:chOff x="0" y="1677988"/>
            <a:chExt cx="2435997" cy="920788"/>
          </a:xfrm>
        </p:grpSpPr>
        <p:sp>
          <p:nvSpPr>
            <p:cNvPr id="51" name="สี่เหลี่ยมผืนผ้า: มุมมนด้านบน 10">
              <a:hlinkClick r:id="rId6" action="ppaction://hlinksldjump"/>
              <a:extLst>
                <a:ext uri="{FF2B5EF4-FFF2-40B4-BE49-F238E27FC236}">
                  <a16:creationId xmlns:a16="http://schemas.microsoft.com/office/drawing/2014/main" id="{42E327A2-0833-4115-B862-77D2C913BA50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D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52" name="Rectangle 2">
              <a:hlinkClick r:id="rId6" action="ppaction://hlinksldjump"/>
              <a:extLst>
                <a:ext uri="{FF2B5EF4-FFF2-40B4-BE49-F238E27FC236}">
                  <a16:creationId xmlns:a16="http://schemas.microsoft.com/office/drawing/2014/main" id="{9C3ADE21-CE6F-435B-8E7D-77A12666B324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rgbClr val="21A0FF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๔</a:t>
              </a:r>
              <a:endParaRPr lang="en-US" sz="4026" dirty="0">
                <a:solidFill>
                  <a:srgbClr val="21A0FF"/>
                </a:solidFill>
              </a:endParaRPr>
            </a:p>
          </p:txBody>
        </p: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B770F447-5ABD-412B-BFA7-C45F02F460B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00000" flipH="1" flipV="1">
            <a:off x="1921357" y="2603355"/>
            <a:ext cx="294021" cy="417486"/>
          </a:xfrm>
          <a:prstGeom prst="rect">
            <a:avLst/>
          </a:prstGeom>
        </p:spPr>
      </p:pic>
      <p:pic>
        <p:nvPicPr>
          <p:cNvPr id="54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D69634F-8152-4AA8-B561-C3129E1E7F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2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กลุ่ม 147">
            <a:extLst>
              <a:ext uri="{FF2B5EF4-FFF2-40B4-BE49-F238E27FC236}">
                <a16:creationId xmlns:a16="http://schemas.microsoft.com/office/drawing/2014/main" id="{1BA77265-8BD9-4058-B920-3A334FB68701}"/>
              </a:ext>
            </a:extLst>
          </p:cNvPr>
          <p:cNvGrpSpPr/>
          <p:nvPr/>
        </p:nvGrpSpPr>
        <p:grpSpPr>
          <a:xfrm>
            <a:off x="4954367" y="1395385"/>
            <a:ext cx="1641526" cy="790568"/>
            <a:chOff x="5716006" y="1469442"/>
            <a:chExt cx="1793756" cy="863884"/>
          </a:xfrm>
        </p:grpSpPr>
        <p:sp>
          <p:nvSpPr>
            <p:cNvPr id="56" name="สี่เหลี่ยมผืนผ้า: มุมมน 146">
              <a:extLst>
                <a:ext uri="{FF2B5EF4-FFF2-40B4-BE49-F238E27FC236}">
                  <a16:creationId xmlns:a16="http://schemas.microsoft.com/office/drawing/2014/main" id="{DD932B1F-D3FE-469D-8666-B078C6E395A1}"/>
                </a:ext>
              </a:extLst>
            </p:cNvPr>
            <p:cNvSpPr/>
            <p:nvPr/>
          </p:nvSpPr>
          <p:spPr>
            <a:xfrm>
              <a:off x="5716006" y="1469442"/>
              <a:ext cx="1793756" cy="718828"/>
            </a:xfrm>
            <a:prstGeom prst="roundRect">
              <a:avLst>
                <a:gd name="adj" fmla="val 50000"/>
              </a:avLst>
            </a:prstGeom>
            <a:solidFill>
              <a:srgbClr val="97D2FF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94C2A73D-54E9-4600-B4C8-B94A5EC08FC9}"/>
                </a:ext>
              </a:extLst>
            </p:cNvPr>
            <p:cNvSpPr/>
            <p:nvPr/>
          </p:nvSpPr>
          <p:spPr>
            <a:xfrm>
              <a:off x="5919050" y="1493719"/>
              <a:ext cx="1387665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ข้อที่ ๑</a:t>
              </a:r>
              <a:endPara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177228BD-6F6D-4307-9DDC-CA93D15DAD28}"/>
              </a:ext>
            </a:extLst>
          </p:cNvPr>
          <p:cNvSpPr/>
          <p:nvPr/>
        </p:nvSpPr>
        <p:spPr>
          <a:xfrm>
            <a:off x="162" y="1762"/>
            <a:ext cx="12191676" cy="747785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sp>
        <p:nvSpPr>
          <p:cNvPr id="53" name="สี่เหลี่ยมผืนผ้า: มุมมน 73">
            <a:extLst>
              <a:ext uri="{FF2B5EF4-FFF2-40B4-BE49-F238E27FC236}">
                <a16:creationId xmlns:a16="http://schemas.microsoft.com/office/drawing/2014/main" id="{C75AA6C9-5226-44EE-9476-BCD67C34385B}"/>
              </a:ext>
            </a:extLst>
          </p:cNvPr>
          <p:cNvSpPr/>
          <p:nvPr/>
        </p:nvSpPr>
        <p:spPr>
          <a:xfrm>
            <a:off x="3577805" y="222587"/>
            <a:ext cx="4896490" cy="9696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21A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F974131D-F096-4092-84A4-A27B1A149C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798" y="343725"/>
            <a:ext cx="4313796" cy="792805"/>
          </a:xfrm>
          <a:prstGeom prst="rect">
            <a:avLst/>
          </a:prstGeom>
        </p:spPr>
      </p:pic>
      <p:sp>
        <p:nvSpPr>
          <p:cNvPr id="58" name="สี่เหลี่ยมผืนผ้า: มุมมน 57">
            <a:extLst>
              <a:ext uri="{FF2B5EF4-FFF2-40B4-BE49-F238E27FC236}">
                <a16:creationId xmlns:a16="http://schemas.microsoft.com/office/drawing/2014/main" id="{E10C6D2C-C097-4758-AC9D-45AEFEA47D9B}"/>
              </a:ext>
            </a:extLst>
          </p:cNvPr>
          <p:cNvSpPr/>
          <p:nvPr/>
        </p:nvSpPr>
        <p:spPr>
          <a:xfrm>
            <a:off x="3330444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59" name="สี่เหลี่ยมผืนผ้า: มุมมน 58">
            <a:extLst>
              <a:ext uri="{FF2B5EF4-FFF2-40B4-BE49-F238E27FC236}">
                <a16:creationId xmlns:a16="http://schemas.microsoft.com/office/drawing/2014/main" id="{4DB82089-71FA-41AD-96D3-A2E767EC18BF}"/>
              </a:ext>
            </a:extLst>
          </p:cNvPr>
          <p:cNvSpPr/>
          <p:nvPr/>
        </p:nvSpPr>
        <p:spPr>
          <a:xfrm>
            <a:off x="5085117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60" name="สี่เหลี่ยมผืนผ้า: มุมมน 59">
            <a:extLst>
              <a:ext uri="{FF2B5EF4-FFF2-40B4-BE49-F238E27FC236}">
                <a16:creationId xmlns:a16="http://schemas.microsoft.com/office/drawing/2014/main" id="{771F4F68-D692-47F5-A3F2-CD99626B9FA0}"/>
              </a:ext>
            </a:extLst>
          </p:cNvPr>
          <p:cNvSpPr/>
          <p:nvPr/>
        </p:nvSpPr>
        <p:spPr>
          <a:xfrm>
            <a:off x="6839788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61" name="สี่เหลี่ยมผืนผ้า: มุมมน 60">
            <a:extLst>
              <a:ext uri="{FF2B5EF4-FFF2-40B4-BE49-F238E27FC236}">
                <a16:creationId xmlns:a16="http://schemas.microsoft.com/office/drawing/2014/main" id="{36021949-A879-497D-8FED-D7E63F299D1F}"/>
              </a:ext>
            </a:extLst>
          </p:cNvPr>
          <p:cNvSpPr/>
          <p:nvPr/>
        </p:nvSpPr>
        <p:spPr>
          <a:xfrm>
            <a:off x="8594461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5" name="สี่เหลี่ยมผืนผ้า: มุมมน 74">
            <a:extLst>
              <a:ext uri="{FF2B5EF4-FFF2-40B4-BE49-F238E27FC236}">
                <a16:creationId xmlns:a16="http://schemas.microsoft.com/office/drawing/2014/main" id="{79E1FCEA-B979-4C7C-A3F5-BDEBF2A41B9F}"/>
              </a:ext>
            </a:extLst>
          </p:cNvPr>
          <p:cNvSpPr/>
          <p:nvPr/>
        </p:nvSpPr>
        <p:spPr>
          <a:xfrm>
            <a:off x="5303841" y="2493942"/>
            <a:ext cx="942580" cy="942580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6" name="Rectangle 2">
            <a:extLst>
              <a:ext uri="{FF2B5EF4-FFF2-40B4-BE49-F238E27FC236}">
                <a16:creationId xmlns:a16="http://schemas.microsoft.com/office/drawing/2014/main" id="{D71D6DA1-B336-4DED-B53E-412D72ED28A1}"/>
              </a:ext>
            </a:extLst>
          </p:cNvPr>
          <p:cNvSpPr/>
          <p:nvPr/>
        </p:nvSpPr>
        <p:spPr>
          <a:xfrm>
            <a:off x="5394248" y="3463868"/>
            <a:ext cx="830677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</a:t>
            </a:r>
            <a:endParaRPr lang="en-US" sz="12629" b="1" dirty="0">
              <a:solidFill>
                <a:schemeClr val="tx1">
                  <a:lumMod val="85000"/>
                  <a:lumOff val="1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7" name="Rectangle 2">
            <a:extLst>
              <a:ext uri="{FF2B5EF4-FFF2-40B4-BE49-F238E27FC236}">
                <a16:creationId xmlns:a16="http://schemas.microsoft.com/office/drawing/2014/main" id="{F18ECA2B-7ABA-478E-B4C1-E79E3C95E22E}"/>
              </a:ext>
            </a:extLst>
          </p:cNvPr>
          <p:cNvSpPr/>
          <p:nvPr/>
        </p:nvSpPr>
        <p:spPr>
          <a:xfrm>
            <a:off x="8879422" y="3463868"/>
            <a:ext cx="809837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</a:t>
            </a:r>
            <a:endParaRPr lang="en-US" sz="12629" b="1" dirty="0">
              <a:solidFill>
                <a:schemeClr val="tx1">
                  <a:lumMod val="85000"/>
                  <a:lumOff val="1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BA0D9D3F-5882-4123-BDDA-C21D1DEB893E}"/>
              </a:ext>
            </a:extLst>
          </p:cNvPr>
          <p:cNvGrpSpPr/>
          <p:nvPr/>
        </p:nvGrpSpPr>
        <p:grpSpPr>
          <a:xfrm>
            <a:off x="164" y="3014151"/>
            <a:ext cx="2190783" cy="842643"/>
            <a:chOff x="0" y="1677988"/>
            <a:chExt cx="2435997" cy="920788"/>
          </a:xfrm>
        </p:grpSpPr>
        <p:sp>
          <p:nvSpPr>
            <p:cNvPr id="62" name="สี่เหลี่ยมผืนผ้า: มุมมนด้านบน 61">
              <a:extLst>
                <a:ext uri="{FF2B5EF4-FFF2-40B4-BE49-F238E27FC236}">
                  <a16:creationId xmlns:a16="http://schemas.microsoft.com/office/drawing/2014/main" id="{10F7B361-3713-4C2F-877A-BBA2F8C8CA34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9634EA2E-D579-430C-B0D7-1F0512C577DD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๒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กลุ่ม 63">
            <a:extLst>
              <a:ext uri="{FF2B5EF4-FFF2-40B4-BE49-F238E27FC236}">
                <a16:creationId xmlns:a16="http://schemas.microsoft.com/office/drawing/2014/main" id="{F289931A-5BB6-44F2-AE8B-30EB12207D8E}"/>
              </a:ext>
            </a:extLst>
          </p:cNvPr>
          <p:cNvGrpSpPr/>
          <p:nvPr/>
        </p:nvGrpSpPr>
        <p:grpSpPr>
          <a:xfrm>
            <a:off x="164" y="3988887"/>
            <a:ext cx="2190783" cy="842643"/>
            <a:chOff x="0" y="1677988"/>
            <a:chExt cx="2435997" cy="920788"/>
          </a:xfrm>
        </p:grpSpPr>
        <p:sp>
          <p:nvSpPr>
            <p:cNvPr id="65" name="สี่เหลี่ยมผืนผ้า: มุมมนด้านบน 64">
              <a:extLst>
                <a:ext uri="{FF2B5EF4-FFF2-40B4-BE49-F238E27FC236}">
                  <a16:creationId xmlns:a16="http://schemas.microsoft.com/office/drawing/2014/main" id="{EED4A357-C67E-4754-91F5-3BC3F25E1C09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6" name="Rectangle 2">
              <a:extLst>
                <a:ext uri="{FF2B5EF4-FFF2-40B4-BE49-F238E27FC236}">
                  <a16:creationId xmlns:a16="http://schemas.microsoft.com/office/drawing/2014/main" id="{751E18C3-84CD-481D-A5CA-668ED5DAD67D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๓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กลุ่ม 66">
            <a:extLst>
              <a:ext uri="{FF2B5EF4-FFF2-40B4-BE49-F238E27FC236}">
                <a16:creationId xmlns:a16="http://schemas.microsoft.com/office/drawing/2014/main" id="{17A5E0DD-626B-4A96-9F74-29C319E14A75}"/>
              </a:ext>
            </a:extLst>
          </p:cNvPr>
          <p:cNvGrpSpPr/>
          <p:nvPr/>
        </p:nvGrpSpPr>
        <p:grpSpPr>
          <a:xfrm>
            <a:off x="164" y="4963625"/>
            <a:ext cx="2190783" cy="842643"/>
            <a:chOff x="0" y="1677988"/>
            <a:chExt cx="2435997" cy="920788"/>
          </a:xfrm>
        </p:grpSpPr>
        <p:sp>
          <p:nvSpPr>
            <p:cNvPr id="68" name="สี่เหลี่ยมผืนผ้า: มุมมนด้านบน 67">
              <a:extLst>
                <a:ext uri="{FF2B5EF4-FFF2-40B4-BE49-F238E27FC236}">
                  <a16:creationId xmlns:a16="http://schemas.microsoft.com/office/drawing/2014/main" id="{2D50A5C4-39C2-404C-8D42-8CE6777C3E79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9" name="Rectangle 2">
              <a:extLst>
                <a:ext uri="{FF2B5EF4-FFF2-40B4-BE49-F238E27FC236}">
                  <a16:creationId xmlns:a16="http://schemas.microsoft.com/office/drawing/2014/main" id="{B7A27D30-124D-4BC1-94B0-135D97AAF81B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๔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pic>
        <p:nvPicPr>
          <p:cNvPr id="51" name="Picture 28">
            <a:extLst>
              <a:ext uri="{FF2B5EF4-FFF2-40B4-BE49-F238E27FC236}">
                <a16:creationId xmlns:a16="http://schemas.microsoft.com/office/drawing/2014/main" id="{9EC17E1C-7560-4C4B-AAEE-33BFFD8479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id="{7B4B8F55-E5D9-4899-ACEA-093F086655F7}"/>
              </a:ext>
            </a:extLst>
          </p:cNvPr>
          <p:cNvSpPr/>
          <p:nvPr/>
        </p:nvSpPr>
        <p:spPr>
          <a:xfrm>
            <a:off x="-6470" y="2077"/>
            <a:ext cx="12198309" cy="686889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pic>
        <p:nvPicPr>
          <p:cNvPr id="52" name="teacher guide">
            <a:extLst>
              <a:ext uri="{FF2B5EF4-FFF2-40B4-BE49-F238E27FC236}">
                <a16:creationId xmlns:a16="http://schemas.microsoft.com/office/drawing/2014/main" id="{0848D3EC-ADEF-472E-A1E4-691B7CA9C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6" y="6215901"/>
            <a:ext cx="493424" cy="487015"/>
          </a:xfrm>
          <a:prstGeom prst="rect">
            <a:avLst/>
          </a:prstGeom>
        </p:spPr>
      </p:pic>
      <p:pic>
        <p:nvPicPr>
          <p:cNvPr id="43" name="Picture 19">
            <a:hlinkClick r:id="rId6" action="ppaction://hlinksldjump"/>
            <a:extLst>
              <a:ext uri="{FF2B5EF4-FFF2-40B4-BE49-F238E27FC236}">
                <a16:creationId xmlns:a16="http://schemas.microsoft.com/office/drawing/2014/main" id="{AF87999A-00F3-45E8-93D8-91DEA11E14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099" y="6213604"/>
            <a:ext cx="944270" cy="491537"/>
          </a:xfrm>
          <a:prstGeom prst="rect">
            <a:avLst/>
          </a:prstGeom>
        </p:spPr>
      </p:pic>
      <p:grpSp>
        <p:nvGrpSpPr>
          <p:cNvPr id="44" name="กลุ่ม 11">
            <a:extLst>
              <a:ext uri="{FF2B5EF4-FFF2-40B4-BE49-F238E27FC236}">
                <a16:creationId xmlns:a16="http://schemas.microsoft.com/office/drawing/2014/main" id="{368A1663-A084-49DC-9595-632974C2976C}"/>
              </a:ext>
            </a:extLst>
          </p:cNvPr>
          <p:cNvGrpSpPr/>
          <p:nvPr/>
        </p:nvGrpSpPr>
        <p:grpSpPr>
          <a:xfrm>
            <a:off x="162" y="2093833"/>
            <a:ext cx="2190783" cy="842643"/>
            <a:chOff x="0" y="1677988"/>
            <a:chExt cx="2435997" cy="920788"/>
          </a:xfrm>
        </p:grpSpPr>
        <p:sp>
          <p:nvSpPr>
            <p:cNvPr id="45" name="สี่เหลี่ยมผืนผ้า: มุมมนด้านบน 10">
              <a:hlinkClick r:id="rId8" action="ppaction://hlinksldjump"/>
              <a:extLst>
                <a:ext uri="{FF2B5EF4-FFF2-40B4-BE49-F238E27FC236}">
                  <a16:creationId xmlns:a16="http://schemas.microsoft.com/office/drawing/2014/main" id="{9DD34766-4737-449A-877A-B09F42399D2E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9" name="Rectangle 2">
              <a:hlinkClick r:id="rId8" action="ppaction://hlinksldjump"/>
              <a:extLst>
                <a:ext uri="{FF2B5EF4-FFF2-40B4-BE49-F238E27FC236}">
                  <a16:creationId xmlns:a16="http://schemas.microsoft.com/office/drawing/2014/main" id="{00D4B01B-8B3B-4950-B477-875B7B23D230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๑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6B6506D0-4EE4-4B88-BF2C-160D4E4B7FDC}"/>
              </a:ext>
            </a:extLst>
          </p:cNvPr>
          <p:cNvGrpSpPr/>
          <p:nvPr/>
        </p:nvGrpSpPr>
        <p:grpSpPr>
          <a:xfrm>
            <a:off x="3877139" y="1351220"/>
            <a:ext cx="4437721" cy="4655538"/>
            <a:chOff x="4250286" y="1185790"/>
            <a:chExt cx="4849264" cy="5087280"/>
          </a:xfrm>
        </p:grpSpPr>
        <p:sp>
          <p:nvSpPr>
            <p:cNvPr id="40" name="Rectangle 2">
              <a:extLst>
                <a:ext uri="{FF2B5EF4-FFF2-40B4-BE49-F238E27FC236}">
                  <a16:creationId xmlns:a16="http://schemas.microsoft.com/office/drawing/2014/main" id="{F6D20CD4-F549-4236-929E-C3AE397AB7B6}"/>
                </a:ext>
              </a:extLst>
            </p:cNvPr>
            <p:cNvSpPr/>
            <p:nvPr/>
          </p:nvSpPr>
          <p:spPr>
            <a:xfrm>
              <a:off x="5990968" y="1450878"/>
              <a:ext cx="1340371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ข้อที่ 1</a:t>
              </a:r>
              <a:endPara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0" name="สี่เหลี่ยมผืนผ้า: มุมมน 69">
              <a:extLst>
                <a:ext uri="{FF2B5EF4-FFF2-40B4-BE49-F238E27FC236}">
                  <a16:creationId xmlns:a16="http://schemas.microsoft.com/office/drawing/2014/main" id="{71B45CFE-C23A-4C4E-AE93-553820AA11CB}"/>
                </a:ext>
              </a:extLst>
            </p:cNvPr>
            <p:cNvSpPr/>
            <p:nvPr/>
          </p:nvSpPr>
          <p:spPr>
            <a:xfrm>
              <a:off x="5404118" y="4008558"/>
              <a:ext cx="1508011" cy="1508011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71" name="สี่เหลี่ยมผืนผ้า: มุมมน 70">
              <a:extLst>
                <a:ext uri="{FF2B5EF4-FFF2-40B4-BE49-F238E27FC236}">
                  <a16:creationId xmlns:a16="http://schemas.microsoft.com/office/drawing/2014/main" id="{A4AD7A7C-D866-4B3B-951E-52D217FD046C}"/>
                </a:ext>
              </a:extLst>
            </p:cNvPr>
            <p:cNvSpPr/>
            <p:nvPr/>
          </p:nvSpPr>
          <p:spPr>
            <a:xfrm>
              <a:off x="7321514" y="4008558"/>
              <a:ext cx="1508011" cy="1508011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73" name="สี่เหลี่ยมผืนผ้า: มุมมน 72">
              <a:extLst>
                <a:ext uri="{FF2B5EF4-FFF2-40B4-BE49-F238E27FC236}">
                  <a16:creationId xmlns:a16="http://schemas.microsoft.com/office/drawing/2014/main" id="{EB1CAC38-3E1D-4D4B-B6CB-EA44DE3932FA}"/>
                </a:ext>
              </a:extLst>
            </p:cNvPr>
            <p:cNvSpPr/>
            <p:nvPr/>
          </p:nvSpPr>
          <p:spPr>
            <a:xfrm>
              <a:off x="5643127" y="2713613"/>
              <a:ext cx="1029992" cy="1029992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27" name="สี่เหลี่ยมผืนผ้า: มุมมน 26">
              <a:extLst>
                <a:ext uri="{FF2B5EF4-FFF2-40B4-BE49-F238E27FC236}">
                  <a16:creationId xmlns:a16="http://schemas.microsoft.com/office/drawing/2014/main" id="{D84CAB56-6A22-4DB6-BE97-4C2F9FF5C46C}"/>
                </a:ext>
              </a:extLst>
            </p:cNvPr>
            <p:cNvSpPr/>
            <p:nvPr/>
          </p:nvSpPr>
          <p:spPr>
            <a:xfrm>
              <a:off x="4250286" y="1185790"/>
              <a:ext cx="4821728" cy="5087280"/>
            </a:xfrm>
            <a:prstGeom prst="roundRect">
              <a:avLst>
                <a:gd name="adj" fmla="val 6954"/>
              </a:avLst>
            </a:prstGeom>
            <a:solidFill>
              <a:schemeClr val="bg1"/>
            </a:solidFill>
            <a:ln w="76200">
              <a:solidFill>
                <a:srgbClr val="53B5FF"/>
              </a:solidFill>
            </a:ln>
            <a:effectLst>
              <a:outerShdw dist="50800" dir="2700000" algn="tl" rotWithShape="0">
                <a:srgbClr val="53B5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3" name="สี่เหลี่ยมผืนผ้า: มุมมนด้านบน 2">
              <a:extLst>
                <a:ext uri="{FF2B5EF4-FFF2-40B4-BE49-F238E27FC236}">
                  <a16:creationId xmlns:a16="http://schemas.microsoft.com/office/drawing/2014/main" id="{2F561776-1755-42D0-95D1-978975891EF6}"/>
                </a:ext>
              </a:extLst>
            </p:cNvPr>
            <p:cNvSpPr/>
            <p:nvPr/>
          </p:nvSpPr>
          <p:spPr>
            <a:xfrm>
              <a:off x="4250286" y="1197705"/>
              <a:ext cx="4821728" cy="904686"/>
            </a:xfrm>
            <a:prstGeom prst="round2SameRect">
              <a:avLst>
                <a:gd name="adj1" fmla="val 20473"/>
                <a:gd name="adj2" fmla="val 0"/>
              </a:avLst>
            </a:prstGeom>
            <a:solidFill>
              <a:srgbClr val="53B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766D90C2-A847-4129-8E49-43DA3ADCB26F}"/>
                </a:ext>
              </a:extLst>
            </p:cNvPr>
            <p:cNvSpPr/>
            <p:nvPr/>
          </p:nvSpPr>
          <p:spPr>
            <a:xfrm>
              <a:off x="5671646" y="1205421"/>
              <a:ext cx="2179418" cy="1024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5491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๑</a:t>
              </a:r>
              <a:endParaRPr lang="en-US" sz="4942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4A178F64-CFCC-468F-8736-058E26112530}"/>
                </a:ext>
              </a:extLst>
            </p:cNvPr>
            <p:cNvSpPr/>
            <p:nvPr/>
          </p:nvSpPr>
          <p:spPr>
            <a:xfrm>
              <a:off x="4268690" y="2713613"/>
              <a:ext cx="4830860" cy="2870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เป็นคำพยางค์เดียว</a:t>
              </a:r>
            </a:p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ที่มีรูปและเสียง</a:t>
              </a:r>
            </a:p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วรรณยุกต์ตรงกัน</a:t>
              </a:r>
            </a:p>
          </p:txBody>
        </p:sp>
      </p:grpSp>
      <p:pic>
        <p:nvPicPr>
          <p:cNvPr id="79" name="close">
            <a:hlinkClick r:id="rId9" action="ppaction://hlinksldjump"/>
            <a:extLst>
              <a:ext uri="{FF2B5EF4-FFF2-40B4-BE49-F238E27FC236}">
                <a16:creationId xmlns:a16="http://schemas.microsoft.com/office/drawing/2014/main" id="{452FE198-BD7E-4F3B-9754-06E6D018455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231" y="1305156"/>
            <a:ext cx="556726" cy="556726"/>
          </a:xfrm>
          <a:prstGeom prst="rect">
            <a:avLst/>
          </a:prstGeom>
        </p:spPr>
      </p:pic>
      <p:pic>
        <p:nvPicPr>
          <p:cNvPr id="46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AFAE01F-C662-464C-8234-46342BB9EC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1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กลุ่ม 147">
            <a:extLst>
              <a:ext uri="{FF2B5EF4-FFF2-40B4-BE49-F238E27FC236}">
                <a16:creationId xmlns:a16="http://schemas.microsoft.com/office/drawing/2014/main" id="{34C6FD8C-6760-48F2-9361-AF6117E2533C}"/>
              </a:ext>
            </a:extLst>
          </p:cNvPr>
          <p:cNvGrpSpPr/>
          <p:nvPr/>
        </p:nvGrpSpPr>
        <p:grpSpPr>
          <a:xfrm>
            <a:off x="4954367" y="1395385"/>
            <a:ext cx="1641526" cy="790568"/>
            <a:chOff x="5716006" y="1469442"/>
            <a:chExt cx="1793756" cy="863884"/>
          </a:xfrm>
        </p:grpSpPr>
        <p:sp>
          <p:nvSpPr>
            <p:cNvPr id="56" name="สี่เหลี่ยมผืนผ้า: มุมมน 146">
              <a:extLst>
                <a:ext uri="{FF2B5EF4-FFF2-40B4-BE49-F238E27FC236}">
                  <a16:creationId xmlns:a16="http://schemas.microsoft.com/office/drawing/2014/main" id="{820F0BEB-A057-4786-BA7B-5BB82918A833}"/>
                </a:ext>
              </a:extLst>
            </p:cNvPr>
            <p:cNvSpPr/>
            <p:nvPr/>
          </p:nvSpPr>
          <p:spPr>
            <a:xfrm>
              <a:off x="5716006" y="1469442"/>
              <a:ext cx="1793756" cy="718828"/>
            </a:xfrm>
            <a:prstGeom prst="roundRect">
              <a:avLst>
                <a:gd name="adj" fmla="val 50000"/>
              </a:avLst>
            </a:prstGeom>
            <a:solidFill>
              <a:srgbClr val="97D2FF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58" name="Rectangle 2">
              <a:extLst>
                <a:ext uri="{FF2B5EF4-FFF2-40B4-BE49-F238E27FC236}">
                  <a16:creationId xmlns:a16="http://schemas.microsoft.com/office/drawing/2014/main" id="{01B54B14-4254-4825-8BAC-B221D6B36FB3}"/>
                </a:ext>
              </a:extLst>
            </p:cNvPr>
            <p:cNvSpPr/>
            <p:nvPr/>
          </p:nvSpPr>
          <p:spPr>
            <a:xfrm>
              <a:off x="5919050" y="1493719"/>
              <a:ext cx="1387665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ข้อที่ ๑</a:t>
              </a:r>
              <a:endPara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92" name="สี่เหลี่ยมผืนผ้า: มุมมน 91">
            <a:extLst>
              <a:ext uri="{FF2B5EF4-FFF2-40B4-BE49-F238E27FC236}">
                <a16:creationId xmlns:a16="http://schemas.microsoft.com/office/drawing/2014/main" id="{2B9ED640-8183-45F2-B788-132D3AC60E89}"/>
              </a:ext>
            </a:extLst>
          </p:cNvPr>
          <p:cNvSpPr/>
          <p:nvPr/>
        </p:nvSpPr>
        <p:spPr>
          <a:xfrm>
            <a:off x="3330444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93" name="สี่เหลี่ยมผืนผ้า: มุมมน 92">
            <a:extLst>
              <a:ext uri="{FF2B5EF4-FFF2-40B4-BE49-F238E27FC236}">
                <a16:creationId xmlns:a16="http://schemas.microsoft.com/office/drawing/2014/main" id="{F32DB3DA-19EE-4F12-85F2-55FAEEB3DA38}"/>
              </a:ext>
            </a:extLst>
          </p:cNvPr>
          <p:cNvSpPr/>
          <p:nvPr/>
        </p:nvSpPr>
        <p:spPr>
          <a:xfrm>
            <a:off x="5085117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94" name="สี่เหลี่ยมผืนผ้า: มุมมน 93">
            <a:extLst>
              <a:ext uri="{FF2B5EF4-FFF2-40B4-BE49-F238E27FC236}">
                <a16:creationId xmlns:a16="http://schemas.microsoft.com/office/drawing/2014/main" id="{11B84095-32F0-4BEB-81FE-8ECC7E63DEBA}"/>
              </a:ext>
            </a:extLst>
          </p:cNvPr>
          <p:cNvSpPr/>
          <p:nvPr/>
        </p:nvSpPr>
        <p:spPr>
          <a:xfrm>
            <a:off x="6839788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95" name="สี่เหลี่ยมผืนผ้า: มุมมน 94">
            <a:extLst>
              <a:ext uri="{FF2B5EF4-FFF2-40B4-BE49-F238E27FC236}">
                <a16:creationId xmlns:a16="http://schemas.microsoft.com/office/drawing/2014/main" id="{A460F074-0A1A-452E-B853-B69071B44BB4}"/>
              </a:ext>
            </a:extLst>
          </p:cNvPr>
          <p:cNvSpPr/>
          <p:nvPr/>
        </p:nvSpPr>
        <p:spPr>
          <a:xfrm>
            <a:off x="8594461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96" name="สี่เหลี่ยมผืนผ้า: มุมมน 95">
            <a:extLst>
              <a:ext uri="{FF2B5EF4-FFF2-40B4-BE49-F238E27FC236}">
                <a16:creationId xmlns:a16="http://schemas.microsoft.com/office/drawing/2014/main" id="{8629A3E0-5B67-49F5-91A8-5927D1A15078}"/>
              </a:ext>
            </a:extLst>
          </p:cNvPr>
          <p:cNvSpPr/>
          <p:nvPr/>
        </p:nvSpPr>
        <p:spPr>
          <a:xfrm>
            <a:off x="5303841" y="2493942"/>
            <a:ext cx="942580" cy="942580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97" name="Rectangle 2">
            <a:extLst>
              <a:ext uri="{FF2B5EF4-FFF2-40B4-BE49-F238E27FC236}">
                <a16:creationId xmlns:a16="http://schemas.microsoft.com/office/drawing/2014/main" id="{FEA9CB24-918C-4D36-9CC8-6528DC3DFB6A}"/>
              </a:ext>
            </a:extLst>
          </p:cNvPr>
          <p:cNvSpPr/>
          <p:nvPr/>
        </p:nvSpPr>
        <p:spPr>
          <a:xfrm>
            <a:off x="5394248" y="3463868"/>
            <a:ext cx="830677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</a:t>
            </a:r>
            <a:endParaRPr lang="en-US" sz="12629" b="1" dirty="0">
              <a:solidFill>
                <a:schemeClr val="tx1">
                  <a:lumMod val="85000"/>
                  <a:lumOff val="1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8" name="Rectangle 2">
            <a:extLst>
              <a:ext uri="{FF2B5EF4-FFF2-40B4-BE49-F238E27FC236}">
                <a16:creationId xmlns:a16="http://schemas.microsoft.com/office/drawing/2014/main" id="{EB1AF6BF-2F67-4874-B552-D21DAAC4E9E2}"/>
              </a:ext>
            </a:extLst>
          </p:cNvPr>
          <p:cNvSpPr/>
          <p:nvPr/>
        </p:nvSpPr>
        <p:spPr>
          <a:xfrm>
            <a:off x="8879422" y="3463868"/>
            <a:ext cx="809837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</a:t>
            </a:r>
            <a:endParaRPr lang="en-US" sz="12629" b="1" dirty="0">
              <a:solidFill>
                <a:schemeClr val="tx1">
                  <a:lumMod val="85000"/>
                  <a:lumOff val="1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177228BD-6F6D-4307-9DDC-CA93D15DAD28}"/>
              </a:ext>
            </a:extLst>
          </p:cNvPr>
          <p:cNvSpPr/>
          <p:nvPr/>
        </p:nvSpPr>
        <p:spPr>
          <a:xfrm>
            <a:off x="162" y="1762"/>
            <a:ext cx="12191676" cy="747785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grpSp>
        <p:nvGrpSpPr>
          <p:cNvPr id="64" name="กลุ่ม 63">
            <a:extLst>
              <a:ext uri="{FF2B5EF4-FFF2-40B4-BE49-F238E27FC236}">
                <a16:creationId xmlns:a16="http://schemas.microsoft.com/office/drawing/2014/main" id="{F289931A-5BB6-44F2-AE8B-30EB12207D8E}"/>
              </a:ext>
            </a:extLst>
          </p:cNvPr>
          <p:cNvGrpSpPr/>
          <p:nvPr/>
        </p:nvGrpSpPr>
        <p:grpSpPr>
          <a:xfrm>
            <a:off x="164" y="3988887"/>
            <a:ext cx="2190783" cy="842643"/>
            <a:chOff x="0" y="1677988"/>
            <a:chExt cx="2435997" cy="920788"/>
          </a:xfrm>
        </p:grpSpPr>
        <p:sp>
          <p:nvSpPr>
            <p:cNvPr id="65" name="สี่เหลี่ยมผืนผ้า: มุมมนด้านบน 64">
              <a:extLst>
                <a:ext uri="{FF2B5EF4-FFF2-40B4-BE49-F238E27FC236}">
                  <a16:creationId xmlns:a16="http://schemas.microsoft.com/office/drawing/2014/main" id="{EED4A357-C67E-4754-91F5-3BC3F25E1C09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6" name="Rectangle 2">
              <a:extLst>
                <a:ext uri="{FF2B5EF4-FFF2-40B4-BE49-F238E27FC236}">
                  <a16:creationId xmlns:a16="http://schemas.microsoft.com/office/drawing/2014/main" id="{751E18C3-84CD-481D-A5CA-668ED5DAD67D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๓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กลุ่ม 66">
            <a:extLst>
              <a:ext uri="{FF2B5EF4-FFF2-40B4-BE49-F238E27FC236}">
                <a16:creationId xmlns:a16="http://schemas.microsoft.com/office/drawing/2014/main" id="{17A5E0DD-626B-4A96-9F74-29C319E14A75}"/>
              </a:ext>
            </a:extLst>
          </p:cNvPr>
          <p:cNvGrpSpPr/>
          <p:nvPr/>
        </p:nvGrpSpPr>
        <p:grpSpPr>
          <a:xfrm>
            <a:off x="164" y="4963625"/>
            <a:ext cx="2190783" cy="842643"/>
            <a:chOff x="0" y="1677988"/>
            <a:chExt cx="2435997" cy="920788"/>
          </a:xfrm>
        </p:grpSpPr>
        <p:sp>
          <p:nvSpPr>
            <p:cNvPr id="68" name="สี่เหลี่ยมผืนผ้า: มุมมนด้านบน 67">
              <a:extLst>
                <a:ext uri="{FF2B5EF4-FFF2-40B4-BE49-F238E27FC236}">
                  <a16:creationId xmlns:a16="http://schemas.microsoft.com/office/drawing/2014/main" id="{2D50A5C4-39C2-404C-8D42-8CE6777C3E79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9" name="Rectangle 2">
              <a:extLst>
                <a:ext uri="{FF2B5EF4-FFF2-40B4-BE49-F238E27FC236}">
                  <a16:creationId xmlns:a16="http://schemas.microsoft.com/office/drawing/2014/main" id="{B7A27D30-124D-4BC1-94B0-135D97AAF81B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๔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91CBF09B-5A52-4F31-832B-9B900C1CA9DB}"/>
              </a:ext>
            </a:extLst>
          </p:cNvPr>
          <p:cNvGrpSpPr/>
          <p:nvPr/>
        </p:nvGrpSpPr>
        <p:grpSpPr>
          <a:xfrm>
            <a:off x="164" y="2039413"/>
            <a:ext cx="2190783" cy="842643"/>
            <a:chOff x="0" y="1677988"/>
            <a:chExt cx="2435997" cy="920788"/>
          </a:xfrm>
        </p:grpSpPr>
        <p:sp>
          <p:nvSpPr>
            <p:cNvPr id="11" name="สี่เหลี่ยมผืนผ้า: มุมมนด้านบน 10">
              <a:extLst>
                <a:ext uri="{FF2B5EF4-FFF2-40B4-BE49-F238E27FC236}">
                  <a16:creationId xmlns:a16="http://schemas.microsoft.com/office/drawing/2014/main" id="{244C2DE5-40BC-463E-85DD-F05A33DACA02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365BCDCA-943F-48CE-BC7E-B38612763F9B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๑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pic>
        <p:nvPicPr>
          <p:cNvPr id="52" name="Picture 28">
            <a:extLst>
              <a:ext uri="{FF2B5EF4-FFF2-40B4-BE49-F238E27FC236}">
                <a16:creationId xmlns:a16="http://schemas.microsoft.com/office/drawing/2014/main" id="{C9E52873-67F1-45DE-B610-ADE1EFB27F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sp>
        <p:nvSpPr>
          <p:cNvPr id="50" name="สี่เหลี่ยมผืนผ้า: มุมมน 73">
            <a:extLst>
              <a:ext uri="{FF2B5EF4-FFF2-40B4-BE49-F238E27FC236}">
                <a16:creationId xmlns:a16="http://schemas.microsoft.com/office/drawing/2014/main" id="{58B6C0B9-179A-4042-A2E8-90511779F43A}"/>
              </a:ext>
            </a:extLst>
          </p:cNvPr>
          <p:cNvSpPr/>
          <p:nvPr/>
        </p:nvSpPr>
        <p:spPr>
          <a:xfrm>
            <a:off x="3577805" y="222587"/>
            <a:ext cx="4896490" cy="9696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21A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97AB5F67-5CBF-41CC-A117-C2B4702A9B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798" y="343725"/>
            <a:ext cx="4313796" cy="792805"/>
          </a:xfrm>
          <a:prstGeom prst="rect">
            <a:avLst/>
          </a:prstGeom>
        </p:spPr>
      </p:pic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id="{7B4B8F55-E5D9-4899-ACEA-093F086655F7}"/>
              </a:ext>
            </a:extLst>
          </p:cNvPr>
          <p:cNvSpPr/>
          <p:nvPr/>
        </p:nvSpPr>
        <p:spPr>
          <a:xfrm>
            <a:off x="162" y="-1457"/>
            <a:ext cx="12191676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pic>
        <p:nvPicPr>
          <p:cNvPr id="53" name="teacher guide">
            <a:extLst>
              <a:ext uri="{FF2B5EF4-FFF2-40B4-BE49-F238E27FC236}">
                <a16:creationId xmlns:a16="http://schemas.microsoft.com/office/drawing/2014/main" id="{1D053D76-C8AD-44A5-AAF3-17EB6091D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6" y="6215901"/>
            <a:ext cx="493424" cy="487015"/>
          </a:xfrm>
          <a:prstGeom prst="rect">
            <a:avLst/>
          </a:prstGeom>
        </p:spPr>
      </p:pic>
      <p:pic>
        <p:nvPicPr>
          <p:cNvPr id="43" name="Picture 19">
            <a:hlinkClick r:id="rId6" action="ppaction://hlinksldjump"/>
            <a:extLst>
              <a:ext uri="{FF2B5EF4-FFF2-40B4-BE49-F238E27FC236}">
                <a16:creationId xmlns:a16="http://schemas.microsoft.com/office/drawing/2014/main" id="{E55B3938-30F5-45B3-9EB0-18EAEC6BE9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099" y="6213604"/>
            <a:ext cx="944270" cy="491537"/>
          </a:xfrm>
          <a:prstGeom prst="rect">
            <a:avLst/>
          </a:prstGeom>
        </p:spPr>
      </p:pic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6B6506D0-4EE4-4B88-BF2C-160D4E4B7FDC}"/>
              </a:ext>
            </a:extLst>
          </p:cNvPr>
          <p:cNvGrpSpPr/>
          <p:nvPr/>
        </p:nvGrpSpPr>
        <p:grpSpPr>
          <a:xfrm>
            <a:off x="3641427" y="1395386"/>
            <a:ext cx="4673432" cy="4655538"/>
            <a:chOff x="4250286" y="1185790"/>
            <a:chExt cx="4849263" cy="5087280"/>
          </a:xfrm>
        </p:grpSpPr>
        <p:sp>
          <p:nvSpPr>
            <p:cNvPr id="40" name="Rectangle 2">
              <a:extLst>
                <a:ext uri="{FF2B5EF4-FFF2-40B4-BE49-F238E27FC236}">
                  <a16:creationId xmlns:a16="http://schemas.microsoft.com/office/drawing/2014/main" id="{F6D20CD4-F549-4236-929E-C3AE397AB7B6}"/>
                </a:ext>
              </a:extLst>
            </p:cNvPr>
            <p:cNvSpPr/>
            <p:nvPr/>
          </p:nvSpPr>
          <p:spPr>
            <a:xfrm>
              <a:off x="5990968" y="1450878"/>
              <a:ext cx="1340371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ข้อที่ 1</a:t>
              </a:r>
              <a:endPara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0" name="สี่เหลี่ยมผืนผ้า: มุมมน 69">
              <a:extLst>
                <a:ext uri="{FF2B5EF4-FFF2-40B4-BE49-F238E27FC236}">
                  <a16:creationId xmlns:a16="http://schemas.microsoft.com/office/drawing/2014/main" id="{71B45CFE-C23A-4C4E-AE93-553820AA11CB}"/>
                </a:ext>
              </a:extLst>
            </p:cNvPr>
            <p:cNvSpPr/>
            <p:nvPr/>
          </p:nvSpPr>
          <p:spPr>
            <a:xfrm>
              <a:off x="5404118" y="4008558"/>
              <a:ext cx="1508011" cy="1508011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71" name="สี่เหลี่ยมผืนผ้า: มุมมน 70">
              <a:extLst>
                <a:ext uri="{FF2B5EF4-FFF2-40B4-BE49-F238E27FC236}">
                  <a16:creationId xmlns:a16="http://schemas.microsoft.com/office/drawing/2014/main" id="{A4AD7A7C-D866-4B3B-951E-52D217FD046C}"/>
                </a:ext>
              </a:extLst>
            </p:cNvPr>
            <p:cNvSpPr/>
            <p:nvPr/>
          </p:nvSpPr>
          <p:spPr>
            <a:xfrm>
              <a:off x="7321514" y="4008558"/>
              <a:ext cx="1508011" cy="1508011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73" name="สี่เหลี่ยมผืนผ้า: มุมมน 72">
              <a:extLst>
                <a:ext uri="{FF2B5EF4-FFF2-40B4-BE49-F238E27FC236}">
                  <a16:creationId xmlns:a16="http://schemas.microsoft.com/office/drawing/2014/main" id="{EB1CAC38-3E1D-4D4B-B6CB-EA44DE3932FA}"/>
                </a:ext>
              </a:extLst>
            </p:cNvPr>
            <p:cNvSpPr/>
            <p:nvPr/>
          </p:nvSpPr>
          <p:spPr>
            <a:xfrm>
              <a:off x="5643127" y="2713613"/>
              <a:ext cx="1029992" cy="1029992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27" name="สี่เหลี่ยมผืนผ้า: มุมมน 26">
              <a:extLst>
                <a:ext uri="{FF2B5EF4-FFF2-40B4-BE49-F238E27FC236}">
                  <a16:creationId xmlns:a16="http://schemas.microsoft.com/office/drawing/2014/main" id="{D84CAB56-6A22-4DB6-BE97-4C2F9FF5C46C}"/>
                </a:ext>
              </a:extLst>
            </p:cNvPr>
            <p:cNvSpPr/>
            <p:nvPr/>
          </p:nvSpPr>
          <p:spPr>
            <a:xfrm>
              <a:off x="4250286" y="1185790"/>
              <a:ext cx="4821728" cy="5087280"/>
            </a:xfrm>
            <a:prstGeom prst="roundRect">
              <a:avLst>
                <a:gd name="adj" fmla="val 6954"/>
              </a:avLst>
            </a:prstGeom>
            <a:solidFill>
              <a:schemeClr val="bg1"/>
            </a:solidFill>
            <a:ln w="76200">
              <a:solidFill>
                <a:srgbClr val="53B5FF"/>
              </a:solidFill>
            </a:ln>
            <a:effectLst>
              <a:outerShdw dist="50800" dir="2700000" algn="tl" rotWithShape="0">
                <a:srgbClr val="53B5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3" name="สี่เหลี่ยมผืนผ้า: มุมมนด้านบน 2">
              <a:extLst>
                <a:ext uri="{FF2B5EF4-FFF2-40B4-BE49-F238E27FC236}">
                  <a16:creationId xmlns:a16="http://schemas.microsoft.com/office/drawing/2014/main" id="{2F561776-1755-42D0-95D1-978975891EF6}"/>
                </a:ext>
              </a:extLst>
            </p:cNvPr>
            <p:cNvSpPr/>
            <p:nvPr/>
          </p:nvSpPr>
          <p:spPr>
            <a:xfrm>
              <a:off x="4250286" y="1197705"/>
              <a:ext cx="4821728" cy="904686"/>
            </a:xfrm>
            <a:prstGeom prst="round2SameRect">
              <a:avLst>
                <a:gd name="adj1" fmla="val 20473"/>
                <a:gd name="adj2" fmla="val 0"/>
              </a:avLst>
            </a:prstGeom>
            <a:solidFill>
              <a:srgbClr val="53B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766D90C2-A847-4129-8E49-43DA3ADCB26F}"/>
                </a:ext>
              </a:extLst>
            </p:cNvPr>
            <p:cNvSpPr/>
            <p:nvPr/>
          </p:nvSpPr>
          <p:spPr>
            <a:xfrm>
              <a:off x="5594410" y="1205421"/>
              <a:ext cx="2179418" cy="1024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5491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๒</a:t>
              </a:r>
              <a:endParaRPr lang="en-US" sz="4942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4A178F64-CFCC-468F-8736-058E26112530}"/>
                </a:ext>
              </a:extLst>
            </p:cNvPr>
            <p:cNvSpPr/>
            <p:nvPr/>
          </p:nvSpPr>
          <p:spPr>
            <a:xfrm>
              <a:off x="4268689" y="2351495"/>
              <a:ext cx="4830860" cy="3794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พยัญชนะต้น</a:t>
              </a:r>
            </a:p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เป็นอักษรไตรยางศ์</a:t>
              </a:r>
            </a:p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ที่สามารถผันวรรณยุกต์ได้ครบ ๕ เสียง</a:t>
              </a:r>
            </a:p>
          </p:txBody>
        </p:sp>
      </p:grpSp>
      <p:pic>
        <p:nvPicPr>
          <p:cNvPr id="80" name="close">
            <a:hlinkClick r:id="rId8" action="ppaction://hlinksldjump"/>
            <a:extLst>
              <a:ext uri="{FF2B5EF4-FFF2-40B4-BE49-F238E27FC236}">
                <a16:creationId xmlns:a16="http://schemas.microsoft.com/office/drawing/2014/main" id="{F79DD565-6A03-42E8-822F-0902F04340C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231" y="1305156"/>
            <a:ext cx="556726" cy="556726"/>
          </a:xfrm>
          <a:prstGeom prst="rect">
            <a:avLst/>
          </a:prstGeom>
        </p:spPr>
      </p:pic>
      <p:grpSp>
        <p:nvGrpSpPr>
          <p:cNvPr id="81" name="กลุ่ม 56">
            <a:extLst>
              <a:ext uri="{FF2B5EF4-FFF2-40B4-BE49-F238E27FC236}">
                <a16:creationId xmlns:a16="http://schemas.microsoft.com/office/drawing/2014/main" id="{6CB17A42-F2E8-4D53-A74B-F65F23C4C3B4}"/>
              </a:ext>
            </a:extLst>
          </p:cNvPr>
          <p:cNvGrpSpPr/>
          <p:nvPr/>
        </p:nvGrpSpPr>
        <p:grpSpPr>
          <a:xfrm>
            <a:off x="164" y="3062442"/>
            <a:ext cx="2190783" cy="842643"/>
            <a:chOff x="0" y="1677988"/>
            <a:chExt cx="2435997" cy="920788"/>
          </a:xfrm>
        </p:grpSpPr>
        <p:sp>
          <p:nvSpPr>
            <p:cNvPr id="82" name="สี่เหลี่ยมผืนผ้า: มุมมนด้านบน 61">
              <a:extLst>
                <a:ext uri="{FF2B5EF4-FFF2-40B4-BE49-F238E27FC236}">
                  <a16:creationId xmlns:a16="http://schemas.microsoft.com/office/drawing/2014/main" id="{7E4910DC-E273-45D2-954B-FA6DD48F9BE4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83" name="Rectangle 2">
              <a:hlinkClick r:id="rId10" action="ppaction://hlinksldjump"/>
              <a:extLst>
                <a:ext uri="{FF2B5EF4-FFF2-40B4-BE49-F238E27FC236}">
                  <a16:creationId xmlns:a16="http://schemas.microsoft.com/office/drawing/2014/main" id="{55E6B57D-0DC8-41B0-AE30-65FC9EC709E3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๒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pic>
        <p:nvPicPr>
          <p:cNvPr id="44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1DE3D2F-10FF-4FB7-BA12-8580C88145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0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6B5726E-7FCF-4228-B485-77277A6F9AE1}"/>
              </a:ext>
            </a:extLst>
          </p:cNvPr>
          <p:cNvGrpSpPr/>
          <p:nvPr/>
        </p:nvGrpSpPr>
        <p:grpSpPr>
          <a:xfrm>
            <a:off x="7634897" y="4725508"/>
            <a:ext cx="2142539" cy="690916"/>
            <a:chOff x="7518765" y="3147911"/>
            <a:chExt cx="2142596" cy="69093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BB45DEA-97AA-456A-A7E7-9A662013C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1155" y="3211195"/>
              <a:ext cx="2070206" cy="60328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47D0829-C7CB-4A54-A1B3-C47779819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8765" y="3147911"/>
              <a:ext cx="763336" cy="690935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0F10B5-1D91-4838-BA16-4A14F481C819}"/>
              </a:ext>
            </a:extLst>
          </p:cNvPr>
          <p:cNvGrpSpPr/>
          <p:nvPr/>
        </p:nvGrpSpPr>
        <p:grpSpPr>
          <a:xfrm>
            <a:off x="7634898" y="4688098"/>
            <a:ext cx="2142538" cy="705022"/>
            <a:chOff x="7518765" y="3090603"/>
            <a:chExt cx="2142595" cy="70504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020324D-E62B-40B8-87D8-2832838F5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1154" y="3147911"/>
              <a:ext cx="2070206" cy="64773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844C192-BB76-4F28-997E-94E9E5096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8765" y="3090603"/>
              <a:ext cx="763336" cy="690936"/>
            </a:xfrm>
            <a:prstGeom prst="rect">
              <a:avLst/>
            </a:prstGeom>
          </p:spPr>
        </p:pic>
      </p:grpSp>
      <p:pic>
        <p:nvPicPr>
          <p:cNvPr id="26" name="Picture 2">
            <a:extLst>
              <a:ext uri="{FF2B5EF4-FFF2-40B4-BE49-F238E27FC236}">
                <a16:creationId xmlns:a16="http://schemas.microsoft.com/office/drawing/2014/main" id="{536806BA-59D6-431B-8572-6D33F34BC4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" y="-21859"/>
            <a:ext cx="5428939" cy="6904443"/>
          </a:xfrm>
          <a:prstGeom prst="rect">
            <a:avLst/>
          </a:prstGeom>
        </p:spPr>
      </p:pic>
      <p:pic>
        <p:nvPicPr>
          <p:cNvPr id="25" name="Picture 28">
            <a:extLst>
              <a:ext uri="{FF2B5EF4-FFF2-40B4-BE49-F238E27FC236}">
                <a16:creationId xmlns:a16="http://schemas.microsoft.com/office/drawing/2014/main" id="{9BE82369-2DD3-4C93-B0DD-DF9FAFB2CE0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606" y="184"/>
            <a:ext cx="716810" cy="7552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430FD1-00DE-490E-AF6B-239B2E3C9B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8677" y="3002531"/>
            <a:ext cx="3974937" cy="15241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4B90CCF-449D-40FF-B734-A896C41D32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4202" y="484414"/>
            <a:ext cx="3200677" cy="3743268"/>
          </a:xfrm>
          <a:prstGeom prst="rect">
            <a:avLst/>
          </a:prstGeom>
        </p:spPr>
      </p:pic>
      <p:grpSp>
        <p:nvGrpSpPr>
          <p:cNvPr id="21" name="guide">
            <a:extLst>
              <a:ext uri="{FF2B5EF4-FFF2-40B4-BE49-F238E27FC236}">
                <a16:creationId xmlns:a16="http://schemas.microsoft.com/office/drawing/2014/main" id="{FE6992B1-D4E4-4A13-A9AB-76108FF1457B}"/>
              </a:ext>
            </a:extLst>
          </p:cNvPr>
          <p:cNvGrpSpPr/>
          <p:nvPr/>
        </p:nvGrpSpPr>
        <p:grpSpPr>
          <a:xfrm>
            <a:off x="1346343" y="7070088"/>
            <a:ext cx="9016218" cy="1393593"/>
            <a:chOff x="1542902" y="4187299"/>
            <a:chExt cx="9016457" cy="1393630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D777E9D-9B5A-4997-BF74-04989AF1551A}"/>
                </a:ext>
              </a:extLst>
            </p:cNvPr>
            <p:cNvSpPr/>
            <p:nvPr/>
          </p:nvSpPr>
          <p:spPr>
            <a:xfrm>
              <a:off x="1542902" y="4187299"/>
              <a:ext cx="9016457" cy="1393630"/>
            </a:xfrm>
            <a:prstGeom prst="roundRect">
              <a:avLst>
                <a:gd name="adj" fmla="val 18628"/>
              </a:avLst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12CF3A6-91BC-4B1E-8231-A7EF6385C850}"/>
                </a:ext>
              </a:extLst>
            </p:cNvPr>
            <p:cNvSpPr/>
            <p:nvPr/>
          </p:nvSpPr>
          <p:spPr>
            <a:xfrm>
              <a:off x="2293458" y="4442442"/>
              <a:ext cx="5770736" cy="883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13815" indent="-313815">
                <a:buFont typeface="Arial" charset="0"/>
                <a:buChar char="•"/>
              </a:pPr>
              <a:r>
                <a:rPr lang="th-TH" sz="257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 ๔.๑ ม.๑/๑ อธิบายลักษณะของเสียงในภาษาไทย</a:t>
              </a:r>
            </a:p>
            <a:p>
              <a:pPr marL="313815" indent="-313815">
                <a:buFont typeface="Arial" charset="0"/>
                <a:buChar char="•"/>
              </a:pPr>
              <a:r>
                <a:rPr lang="th-TH" sz="257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 ๔.๑ ม.๑/๒ สร้างคำในภาษาไทย</a:t>
              </a:r>
            </a:p>
          </p:txBody>
        </p:sp>
      </p:grpSp>
      <p:pic>
        <p:nvPicPr>
          <p:cNvPr id="24" name="close">
            <a:extLst>
              <a:ext uri="{FF2B5EF4-FFF2-40B4-BE49-F238E27FC236}">
                <a16:creationId xmlns:a16="http://schemas.microsoft.com/office/drawing/2014/main" id="{4F172748-CBE5-4525-8981-4D0DAA0E397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398" y="6926148"/>
            <a:ext cx="556726" cy="55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5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59166 L 4.16667E-7 -4.44444E-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58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57685 L 1.66667E-6 7.40741E-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93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1.66667E-6 -0.5768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84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6082E-6 3.51466E-6 L -3.26082E-6 -0.59159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57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กลุ่ม 147">
            <a:extLst>
              <a:ext uri="{FF2B5EF4-FFF2-40B4-BE49-F238E27FC236}">
                <a16:creationId xmlns:a16="http://schemas.microsoft.com/office/drawing/2014/main" id="{8D7CEA29-4FA1-42FF-9824-90388DAFC7B6}"/>
              </a:ext>
            </a:extLst>
          </p:cNvPr>
          <p:cNvGrpSpPr/>
          <p:nvPr/>
        </p:nvGrpSpPr>
        <p:grpSpPr>
          <a:xfrm>
            <a:off x="4954367" y="1395385"/>
            <a:ext cx="1641526" cy="790568"/>
            <a:chOff x="5716006" y="1469442"/>
            <a:chExt cx="1793756" cy="863884"/>
          </a:xfrm>
        </p:grpSpPr>
        <p:sp>
          <p:nvSpPr>
            <p:cNvPr id="56" name="สี่เหลี่ยมผืนผ้า: มุมมน 146">
              <a:extLst>
                <a:ext uri="{FF2B5EF4-FFF2-40B4-BE49-F238E27FC236}">
                  <a16:creationId xmlns:a16="http://schemas.microsoft.com/office/drawing/2014/main" id="{4592107A-B9CC-4B96-A8C5-0E0227601BC8}"/>
                </a:ext>
              </a:extLst>
            </p:cNvPr>
            <p:cNvSpPr/>
            <p:nvPr/>
          </p:nvSpPr>
          <p:spPr>
            <a:xfrm>
              <a:off x="5716006" y="1469442"/>
              <a:ext cx="1793756" cy="718828"/>
            </a:xfrm>
            <a:prstGeom prst="roundRect">
              <a:avLst>
                <a:gd name="adj" fmla="val 50000"/>
              </a:avLst>
            </a:prstGeom>
            <a:solidFill>
              <a:srgbClr val="97D2FF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58" name="Rectangle 2">
              <a:extLst>
                <a:ext uri="{FF2B5EF4-FFF2-40B4-BE49-F238E27FC236}">
                  <a16:creationId xmlns:a16="http://schemas.microsoft.com/office/drawing/2014/main" id="{256591EE-FBB7-40B2-93D0-5574157DDB12}"/>
                </a:ext>
              </a:extLst>
            </p:cNvPr>
            <p:cNvSpPr/>
            <p:nvPr/>
          </p:nvSpPr>
          <p:spPr>
            <a:xfrm>
              <a:off x="5919050" y="1493719"/>
              <a:ext cx="1387665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ข้อที่ ๑</a:t>
              </a:r>
              <a:endPara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80" name="สี่เหลี่ยมผืนผ้า: มุมมน 79">
            <a:extLst>
              <a:ext uri="{FF2B5EF4-FFF2-40B4-BE49-F238E27FC236}">
                <a16:creationId xmlns:a16="http://schemas.microsoft.com/office/drawing/2014/main" id="{7B982549-B89D-4F51-BE6C-78A1C5F2BF57}"/>
              </a:ext>
            </a:extLst>
          </p:cNvPr>
          <p:cNvSpPr/>
          <p:nvPr/>
        </p:nvSpPr>
        <p:spPr>
          <a:xfrm>
            <a:off x="3330444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81" name="สี่เหลี่ยมผืนผ้า: มุมมน 80">
            <a:extLst>
              <a:ext uri="{FF2B5EF4-FFF2-40B4-BE49-F238E27FC236}">
                <a16:creationId xmlns:a16="http://schemas.microsoft.com/office/drawing/2014/main" id="{F2F05F61-A1FF-4BE3-812A-6C9F49134FAC}"/>
              </a:ext>
            </a:extLst>
          </p:cNvPr>
          <p:cNvSpPr/>
          <p:nvPr/>
        </p:nvSpPr>
        <p:spPr>
          <a:xfrm>
            <a:off x="5085117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82" name="สี่เหลี่ยมผืนผ้า: มุมมน 81">
            <a:extLst>
              <a:ext uri="{FF2B5EF4-FFF2-40B4-BE49-F238E27FC236}">
                <a16:creationId xmlns:a16="http://schemas.microsoft.com/office/drawing/2014/main" id="{E41AF1F7-CF1B-471A-93F3-0B469FA9F2C0}"/>
              </a:ext>
            </a:extLst>
          </p:cNvPr>
          <p:cNvSpPr/>
          <p:nvPr/>
        </p:nvSpPr>
        <p:spPr>
          <a:xfrm>
            <a:off x="6839788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83" name="สี่เหลี่ยมผืนผ้า: มุมมน 82">
            <a:extLst>
              <a:ext uri="{FF2B5EF4-FFF2-40B4-BE49-F238E27FC236}">
                <a16:creationId xmlns:a16="http://schemas.microsoft.com/office/drawing/2014/main" id="{4C417715-965F-411B-A8A5-F5DD371BC55E}"/>
              </a:ext>
            </a:extLst>
          </p:cNvPr>
          <p:cNvSpPr/>
          <p:nvPr/>
        </p:nvSpPr>
        <p:spPr>
          <a:xfrm>
            <a:off x="8594461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84" name="สี่เหลี่ยมผืนผ้า: มุมมน 83">
            <a:extLst>
              <a:ext uri="{FF2B5EF4-FFF2-40B4-BE49-F238E27FC236}">
                <a16:creationId xmlns:a16="http://schemas.microsoft.com/office/drawing/2014/main" id="{355EB175-C06D-4C18-A8CF-E89CCC7C66F3}"/>
              </a:ext>
            </a:extLst>
          </p:cNvPr>
          <p:cNvSpPr/>
          <p:nvPr/>
        </p:nvSpPr>
        <p:spPr>
          <a:xfrm>
            <a:off x="5303841" y="2493942"/>
            <a:ext cx="942580" cy="942580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85" name="Rectangle 2">
            <a:extLst>
              <a:ext uri="{FF2B5EF4-FFF2-40B4-BE49-F238E27FC236}">
                <a16:creationId xmlns:a16="http://schemas.microsoft.com/office/drawing/2014/main" id="{D714906B-C97A-4E3B-89FB-9B3B02908C93}"/>
              </a:ext>
            </a:extLst>
          </p:cNvPr>
          <p:cNvSpPr/>
          <p:nvPr/>
        </p:nvSpPr>
        <p:spPr>
          <a:xfrm>
            <a:off x="5394248" y="3463868"/>
            <a:ext cx="830677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</a:t>
            </a:r>
            <a:endParaRPr lang="en-US" sz="12629" b="1" dirty="0">
              <a:solidFill>
                <a:schemeClr val="tx1">
                  <a:lumMod val="85000"/>
                  <a:lumOff val="1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6" name="Rectangle 2">
            <a:extLst>
              <a:ext uri="{FF2B5EF4-FFF2-40B4-BE49-F238E27FC236}">
                <a16:creationId xmlns:a16="http://schemas.microsoft.com/office/drawing/2014/main" id="{62EE5466-18F5-44FD-A6A8-6C3338492826}"/>
              </a:ext>
            </a:extLst>
          </p:cNvPr>
          <p:cNvSpPr/>
          <p:nvPr/>
        </p:nvSpPr>
        <p:spPr>
          <a:xfrm>
            <a:off x="8879422" y="3463868"/>
            <a:ext cx="809837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</a:t>
            </a:r>
            <a:endParaRPr lang="en-US" sz="12629" b="1" dirty="0">
              <a:solidFill>
                <a:schemeClr val="tx1">
                  <a:lumMod val="85000"/>
                  <a:lumOff val="1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177228BD-6F6D-4307-9DDC-CA93D15DAD28}"/>
              </a:ext>
            </a:extLst>
          </p:cNvPr>
          <p:cNvSpPr/>
          <p:nvPr/>
        </p:nvSpPr>
        <p:spPr>
          <a:xfrm>
            <a:off x="162" y="1762"/>
            <a:ext cx="12191676" cy="747785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grpSp>
        <p:nvGrpSpPr>
          <p:cNvPr id="67" name="กลุ่ม 66">
            <a:extLst>
              <a:ext uri="{FF2B5EF4-FFF2-40B4-BE49-F238E27FC236}">
                <a16:creationId xmlns:a16="http://schemas.microsoft.com/office/drawing/2014/main" id="{17A5E0DD-626B-4A96-9F74-29C319E14A75}"/>
              </a:ext>
            </a:extLst>
          </p:cNvPr>
          <p:cNvGrpSpPr/>
          <p:nvPr/>
        </p:nvGrpSpPr>
        <p:grpSpPr>
          <a:xfrm>
            <a:off x="164" y="4963625"/>
            <a:ext cx="2190783" cy="842643"/>
            <a:chOff x="0" y="1677988"/>
            <a:chExt cx="2435997" cy="920788"/>
          </a:xfrm>
        </p:grpSpPr>
        <p:sp>
          <p:nvSpPr>
            <p:cNvPr id="68" name="สี่เหลี่ยมผืนผ้า: มุมมนด้านบน 67">
              <a:extLst>
                <a:ext uri="{FF2B5EF4-FFF2-40B4-BE49-F238E27FC236}">
                  <a16:creationId xmlns:a16="http://schemas.microsoft.com/office/drawing/2014/main" id="{2D50A5C4-39C2-404C-8D42-8CE6777C3E79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9" name="Rectangle 2">
              <a:extLst>
                <a:ext uri="{FF2B5EF4-FFF2-40B4-BE49-F238E27FC236}">
                  <a16:creationId xmlns:a16="http://schemas.microsoft.com/office/drawing/2014/main" id="{B7A27D30-124D-4BC1-94B0-135D97AAF81B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๔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91CBF09B-5A52-4F31-832B-9B900C1CA9DB}"/>
              </a:ext>
            </a:extLst>
          </p:cNvPr>
          <p:cNvGrpSpPr/>
          <p:nvPr/>
        </p:nvGrpSpPr>
        <p:grpSpPr>
          <a:xfrm>
            <a:off x="164" y="2039413"/>
            <a:ext cx="2190783" cy="842643"/>
            <a:chOff x="0" y="1677988"/>
            <a:chExt cx="2435997" cy="920788"/>
          </a:xfrm>
        </p:grpSpPr>
        <p:sp>
          <p:nvSpPr>
            <p:cNvPr id="11" name="สี่เหลี่ยมผืนผ้า: มุมมนด้านบน 10">
              <a:extLst>
                <a:ext uri="{FF2B5EF4-FFF2-40B4-BE49-F238E27FC236}">
                  <a16:creationId xmlns:a16="http://schemas.microsoft.com/office/drawing/2014/main" id="{244C2DE5-40BC-463E-85DD-F05A33DACA02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365BCDCA-943F-48CE-BC7E-B38612763F9B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๑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BA0D9D3F-5882-4123-BDDA-C21D1DEB893E}"/>
              </a:ext>
            </a:extLst>
          </p:cNvPr>
          <p:cNvGrpSpPr/>
          <p:nvPr/>
        </p:nvGrpSpPr>
        <p:grpSpPr>
          <a:xfrm>
            <a:off x="164" y="3014151"/>
            <a:ext cx="2190783" cy="842643"/>
            <a:chOff x="0" y="1677988"/>
            <a:chExt cx="2435997" cy="920788"/>
          </a:xfrm>
        </p:grpSpPr>
        <p:sp>
          <p:nvSpPr>
            <p:cNvPr id="62" name="สี่เหลี่ยมผืนผ้า: มุมมนด้านบน 61">
              <a:extLst>
                <a:ext uri="{FF2B5EF4-FFF2-40B4-BE49-F238E27FC236}">
                  <a16:creationId xmlns:a16="http://schemas.microsoft.com/office/drawing/2014/main" id="{10F7B361-3713-4C2F-877A-BBA2F8C8CA34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9634EA2E-D579-430C-B0D7-1F0512C577DD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๒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pic>
        <p:nvPicPr>
          <p:cNvPr id="53" name="Picture 28">
            <a:extLst>
              <a:ext uri="{FF2B5EF4-FFF2-40B4-BE49-F238E27FC236}">
                <a16:creationId xmlns:a16="http://schemas.microsoft.com/office/drawing/2014/main" id="{263B199E-6A11-4617-8BB2-A6A26A9097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sp>
        <p:nvSpPr>
          <p:cNvPr id="47" name="สี่เหลี่ยมผืนผ้า: มุมมน 73">
            <a:extLst>
              <a:ext uri="{FF2B5EF4-FFF2-40B4-BE49-F238E27FC236}">
                <a16:creationId xmlns:a16="http://schemas.microsoft.com/office/drawing/2014/main" id="{2235458A-6F3D-4A72-97A3-7DB3A625FD8E}"/>
              </a:ext>
            </a:extLst>
          </p:cNvPr>
          <p:cNvSpPr/>
          <p:nvPr/>
        </p:nvSpPr>
        <p:spPr>
          <a:xfrm>
            <a:off x="3577805" y="222587"/>
            <a:ext cx="4896490" cy="9696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21A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B6CF5AF-BBD5-46E9-B63E-2FA30AE645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798" y="343725"/>
            <a:ext cx="4313796" cy="792805"/>
          </a:xfrm>
          <a:prstGeom prst="rect">
            <a:avLst/>
          </a:prstGeom>
        </p:spPr>
      </p:pic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id="{7B4B8F55-E5D9-4899-ACEA-093F086655F7}"/>
              </a:ext>
            </a:extLst>
          </p:cNvPr>
          <p:cNvSpPr/>
          <p:nvPr/>
        </p:nvSpPr>
        <p:spPr>
          <a:xfrm>
            <a:off x="163" y="4981"/>
            <a:ext cx="12191676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pic>
        <p:nvPicPr>
          <p:cNvPr id="54" name="teacher guide">
            <a:extLst>
              <a:ext uri="{FF2B5EF4-FFF2-40B4-BE49-F238E27FC236}">
                <a16:creationId xmlns:a16="http://schemas.microsoft.com/office/drawing/2014/main" id="{0440409D-3536-4FE6-8F7B-9BAD493F2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6" y="6215901"/>
            <a:ext cx="493424" cy="487015"/>
          </a:xfrm>
          <a:prstGeom prst="rect">
            <a:avLst/>
          </a:prstGeom>
        </p:spPr>
      </p:pic>
      <p:pic>
        <p:nvPicPr>
          <p:cNvPr id="43" name="Picture 19">
            <a:hlinkClick r:id="rId6" action="ppaction://hlinksldjump"/>
            <a:extLst>
              <a:ext uri="{FF2B5EF4-FFF2-40B4-BE49-F238E27FC236}">
                <a16:creationId xmlns:a16="http://schemas.microsoft.com/office/drawing/2014/main" id="{354EEB3D-CBB6-4F71-AB9F-B952BDBD30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099" y="6213604"/>
            <a:ext cx="944270" cy="491537"/>
          </a:xfrm>
          <a:prstGeom prst="rect">
            <a:avLst/>
          </a:prstGeom>
        </p:spPr>
      </p:pic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6B6506D0-4EE4-4B88-BF2C-160D4E4B7FDC}"/>
              </a:ext>
            </a:extLst>
          </p:cNvPr>
          <p:cNvGrpSpPr/>
          <p:nvPr/>
        </p:nvGrpSpPr>
        <p:grpSpPr>
          <a:xfrm>
            <a:off x="3851798" y="1419653"/>
            <a:ext cx="4437863" cy="4655538"/>
            <a:chOff x="4222595" y="1185790"/>
            <a:chExt cx="4849419" cy="5087280"/>
          </a:xfrm>
        </p:grpSpPr>
        <p:sp>
          <p:nvSpPr>
            <p:cNvPr id="40" name="Rectangle 2">
              <a:extLst>
                <a:ext uri="{FF2B5EF4-FFF2-40B4-BE49-F238E27FC236}">
                  <a16:creationId xmlns:a16="http://schemas.microsoft.com/office/drawing/2014/main" id="{F6D20CD4-F549-4236-929E-C3AE397AB7B6}"/>
                </a:ext>
              </a:extLst>
            </p:cNvPr>
            <p:cNvSpPr/>
            <p:nvPr/>
          </p:nvSpPr>
          <p:spPr>
            <a:xfrm>
              <a:off x="5990968" y="1450878"/>
              <a:ext cx="1340371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ข้อที่ 1</a:t>
              </a:r>
              <a:endPara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0" name="สี่เหลี่ยมผืนผ้า: มุมมน 69">
              <a:extLst>
                <a:ext uri="{FF2B5EF4-FFF2-40B4-BE49-F238E27FC236}">
                  <a16:creationId xmlns:a16="http://schemas.microsoft.com/office/drawing/2014/main" id="{71B45CFE-C23A-4C4E-AE93-553820AA11CB}"/>
                </a:ext>
              </a:extLst>
            </p:cNvPr>
            <p:cNvSpPr/>
            <p:nvPr/>
          </p:nvSpPr>
          <p:spPr>
            <a:xfrm>
              <a:off x="5404118" y="4008558"/>
              <a:ext cx="1508011" cy="1508011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71" name="สี่เหลี่ยมผืนผ้า: มุมมน 70">
              <a:extLst>
                <a:ext uri="{FF2B5EF4-FFF2-40B4-BE49-F238E27FC236}">
                  <a16:creationId xmlns:a16="http://schemas.microsoft.com/office/drawing/2014/main" id="{A4AD7A7C-D866-4B3B-951E-52D217FD046C}"/>
                </a:ext>
              </a:extLst>
            </p:cNvPr>
            <p:cNvSpPr/>
            <p:nvPr/>
          </p:nvSpPr>
          <p:spPr>
            <a:xfrm>
              <a:off x="7321514" y="4008558"/>
              <a:ext cx="1508011" cy="1508011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73" name="สี่เหลี่ยมผืนผ้า: มุมมน 72">
              <a:extLst>
                <a:ext uri="{FF2B5EF4-FFF2-40B4-BE49-F238E27FC236}">
                  <a16:creationId xmlns:a16="http://schemas.microsoft.com/office/drawing/2014/main" id="{EB1CAC38-3E1D-4D4B-B6CB-EA44DE3932FA}"/>
                </a:ext>
              </a:extLst>
            </p:cNvPr>
            <p:cNvSpPr/>
            <p:nvPr/>
          </p:nvSpPr>
          <p:spPr>
            <a:xfrm>
              <a:off x="5643127" y="2713613"/>
              <a:ext cx="1029992" cy="1029992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27" name="สี่เหลี่ยมผืนผ้า: มุมมน 26">
              <a:extLst>
                <a:ext uri="{FF2B5EF4-FFF2-40B4-BE49-F238E27FC236}">
                  <a16:creationId xmlns:a16="http://schemas.microsoft.com/office/drawing/2014/main" id="{D84CAB56-6A22-4DB6-BE97-4C2F9FF5C46C}"/>
                </a:ext>
              </a:extLst>
            </p:cNvPr>
            <p:cNvSpPr/>
            <p:nvPr/>
          </p:nvSpPr>
          <p:spPr>
            <a:xfrm>
              <a:off x="4250286" y="1185790"/>
              <a:ext cx="4821728" cy="5087280"/>
            </a:xfrm>
            <a:prstGeom prst="roundRect">
              <a:avLst>
                <a:gd name="adj" fmla="val 6954"/>
              </a:avLst>
            </a:prstGeom>
            <a:solidFill>
              <a:schemeClr val="bg1"/>
            </a:solidFill>
            <a:ln w="76200">
              <a:solidFill>
                <a:srgbClr val="53B5FF"/>
              </a:solidFill>
            </a:ln>
            <a:effectLst>
              <a:outerShdw dist="50800" dir="2700000" algn="tl" rotWithShape="0">
                <a:srgbClr val="53B5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3" name="สี่เหลี่ยมผืนผ้า: มุมมนด้านบน 2">
              <a:extLst>
                <a:ext uri="{FF2B5EF4-FFF2-40B4-BE49-F238E27FC236}">
                  <a16:creationId xmlns:a16="http://schemas.microsoft.com/office/drawing/2014/main" id="{2F561776-1755-42D0-95D1-978975891EF6}"/>
                </a:ext>
              </a:extLst>
            </p:cNvPr>
            <p:cNvSpPr/>
            <p:nvPr/>
          </p:nvSpPr>
          <p:spPr>
            <a:xfrm>
              <a:off x="4250286" y="1197705"/>
              <a:ext cx="4821728" cy="904686"/>
            </a:xfrm>
            <a:prstGeom prst="round2SameRect">
              <a:avLst>
                <a:gd name="adj1" fmla="val 20473"/>
                <a:gd name="adj2" fmla="val 0"/>
              </a:avLst>
            </a:prstGeom>
            <a:solidFill>
              <a:srgbClr val="53B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766D90C2-A847-4129-8E49-43DA3ADCB26F}"/>
                </a:ext>
              </a:extLst>
            </p:cNvPr>
            <p:cNvSpPr/>
            <p:nvPr/>
          </p:nvSpPr>
          <p:spPr>
            <a:xfrm>
              <a:off x="5594410" y="1205421"/>
              <a:ext cx="2179418" cy="1024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5491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๓</a:t>
              </a:r>
              <a:endParaRPr lang="en-US" sz="4942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4A178F64-CFCC-468F-8736-058E26112530}"/>
                </a:ext>
              </a:extLst>
            </p:cNvPr>
            <p:cNvSpPr/>
            <p:nvPr/>
          </p:nvSpPr>
          <p:spPr>
            <a:xfrm>
              <a:off x="4222595" y="3032104"/>
              <a:ext cx="4830860" cy="1947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พยัญชนะต้น</a:t>
              </a:r>
            </a:p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เป็นอักษรควบกล้ำ</a:t>
              </a:r>
            </a:p>
          </p:txBody>
        </p:sp>
      </p:grpSp>
      <p:pic>
        <p:nvPicPr>
          <p:cNvPr id="87" name="close">
            <a:hlinkClick r:id="rId8" action="ppaction://hlinksldjump"/>
            <a:extLst>
              <a:ext uri="{FF2B5EF4-FFF2-40B4-BE49-F238E27FC236}">
                <a16:creationId xmlns:a16="http://schemas.microsoft.com/office/drawing/2014/main" id="{C11F796F-4640-4FD9-B351-5BB780E52E5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231" y="1305156"/>
            <a:ext cx="556726" cy="556726"/>
          </a:xfrm>
          <a:prstGeom prst="rect">
            <a:avLst/>
          </a:prstGeom>
        </p:spPr>
      </p:pic>
      <p:grpSp>
        <p:nvGrpSpPr>
          <p:cNvPr id="91" name="กลุ่ม 63">
            <a:extLst>
              <a:ext uri="{FF2B5EF4-FFF2-40B4-BE49-F238E27FC236}">
                <a16:creationId xmlns:a16="http://schemas.microsoft.com/office/drawing/2014/main" id="{B2BE9E28-469A-40DF-92D4-034E4F75372D}"/>
              </a:ext>
            </a:extLst>
          </p:cNvPr>
          <p:cNvGrpSpPr/>
          <p:nvPr/>
        </p:nvGrpSpPr>
        <p:grpSpPr>
          <a:xfrm>
            <a:off x="164" y="4040451"/>
            <a:ext cx="2190783" cy="842643"/>
            <a:chOff x="0" y="1677988"/>
            <a:chExt cx="2435997" cy="920788"/>
          </a:xfrm>
        </p:grpSpPr>
        <p:sp>
          <p:nvSpPr>
            <p:cNvPr id="92" name="สี่เหลี่ยมผืนผ้า: มุมมนด้านบน 64">
              <a:hlinkClick r:id="rId10" action="ppaction://hlinksldjump"/>
              <a:extLst>
                <a:ext uri="{FF2B5EF4-FFF2-40B4-BE49-F238E27FC236}">
                  <a16:creationId xmlns:a16="http://schemas.microsoft.com/office/drawing/2014/main" id="{848DA50E-A079-4F37-8F0C-201FAFF1C489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93" name="Rectangle 2">
              <a:hlinkClick r:id="rId10" action="ppaction://hlinksldjump"/>
              <a:extLst>
                <a:ext uri="{FF2B5EF4-FFF2-40B4-BE49-F238E27FC236}">
                  <a16:creationId xmlns:a16="http://schemas.microsoft.com/office/drawing/2014/main" id="{613E5938-4A5B-4CF4-9FDE-E4604E445CF1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๓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pic>
        <p:nvPicPr>
          <p:cNvPr id="44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0453D72-8637-4CC0-964D-93E756D169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8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กลุ่ม 147">
            <a:extLst>
              <a:ext uri="{FF2B5EF4-FFF2-40B4-BE49-F238E27FC236}">
                <a16:creationId xmlns:a16="http://schemas.microsoft.com/office/drawing/2014/main" id="{26FA6AAF-CCA3-4F5F-8139-512D758B2C57}"/>
              </a:ext>
            </a:extLst>
          </p:cNvPr>
          <p:cNvGrpSpPr/>
          <p:nvPr/>
        </p:nvGrpSpPr>
        <p:grpSpPr>
          <a:xfrm>
            <a:off x="4954367" y="1395385"/>
            <a:ext cx="1641526" cy="790568"/>
            <a:chOff x="5716006" y="1469442"/>
            <a:chExt cx="1793756" cy="863884"/>
          </a:xfrm>
        </p:grpSpPr>
        <p:sp>
          <p:nvSpPr>
            <p:cNvPr id="88" name="สี่เหลี่ยมผืนผ้า: มุมมน 146">
              <a:extLst>
                <a:ext uri="{FF2B5EF4-FFF2-40B4-BE49-F238E27FC236}">
                  <a16:creationId xmlns:a16="http://schemas.microsoft.com/office/drawing/2014/main" id="{1A0B185B-4DDC-4A50-8D2D-8D1512054FAD}"/>
                </a:ext>
              </a:extLst>
            </p:cNvPr>
            <p:cNvSpPr/>
            <p:nvPr/>
          </p:nvSpPr>
          <p:spPr>
            <a:xfrm>
              <a:off x="5716006" y="1469442"/>
              <a:ext cx="1793756" cy="718828"/>
            </a:xfrm>
            <a:prstGeom prst="roundRect">
              <a:avLst>
                <a:gd name="adj" fmla="val 50000"/>
              </a:avLst>
            </a:prstGeom>
            <a:solidFill>
              <a:srgbClr val="97D2FF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89" name="Rectangle 2">
              <a:extLst>
                <a:ext uri="{FF2B5EF4-FFF2-40B4-BE49-F238E27FC236}">
                  <a16:creationId xmlns:a16="http://schemas.microsoft.com/office/drawing/2014/main" id="{6D5DACA0-B59A-4823-A62C-94E2B55CED32}"/>
                </a:ext>
              </a:extLst>
            </p:cNvPr>
            <p:cNvSpPr/>
            <p:nvPr/>
          </p:nvSpPr>
          <p:spPr>
            <a:xfrm>
              <a:off x="5919050" y="1493719"/>
              <a:ext cx="1387665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ข้อที่ ๑</a:t>
              </a:r>
              <a:endPara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64" name="กลุ่ม 63">
            <a:extLst>
              <a:ext uri="{FF2B5EF4-FFF2-40B4-BE49-F238E27FC236}">
                <a16:creationId xmlns:a16="http://schemas.microsoft.com/office/drawing/2014/main" id="{F289931A-5BB6-44F2-AE8B-30EB12207D8E}"/>
              </a:ext>
            </a:extLst>
          </p:cNvPr>
          <p:cNvGrpSpPr/>
          <p:nvPr/>
        </p:nvGrpSpPr>
        <p:grpSpPr>
          <a:xfrm>
            <a:off x="164" y="3988887"/>
            <a:ext cx="2190783" cy="842643"/>
            <a:chOff x="0" y="1677988"/>
            <a:chExt cx="2435997" cy="920788"/>
          </a:xfrm>
        </p:grpSpPr>
        <p:sp>
          <p:nvSpPr>
            <p:cNvPr id="65" name="สี่เหลี่ยมผืนผ้า: มุมมนด้านบน 64">
              <a:extLst>
                <a:ext uri="{FF2B5EF4-FFF2-40B4-BE49-F238E27FC236}">
                  <a16:creationId xmlns:a16="http://schemas.microsoft.com/office/drawing/2014/main" id="{EED4A357-C67E-4754-91F5-3BC3F25E1C09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6" name="Rectangle 2">
              <a:extLst>
                <a:ext uri="{FF2B5EF4-FFF2-40B4-BE49-F238E27FC236}">
                  <a16:creationId xmlns:a16="http://schemas.microsoft.com/office/drawing/2014/main" id="{751E18C3-84CD-481D-A5CA-668ED5DAD67D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๓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BA0D9D3F-5882-4123-BDDA-C21D1DEB893E}"/>
              </a:ext>
            </a:extLst>
          </p:cNvPr>
          <p:cNvGrpSpPr/>
          <p:nvPr/>
        </p:nvGrpSpPr>
        <p:grpSpPr>
          <a:xfrm>
            <a:off x="164" y="3014151"/>
            <a:ext cx="2190783" cy="842643"/>
            <a:chOff x="0" y="1677988"/>
            <a:chExt cx="2435997" cy="920788"/>
          </a:xfrm>
        </p:grpSpPr>
        <p:sp>
          <p:nvSpPr>
            <p:cNvPr id="62" name="สี่เหลี่ยมผืนผ้า: มุมมนด้านบน 61">
              <a:extLst>
                <a:ext uri="{FF2B5EF4-FFF2-40B4-BE49-F238E27FC236}">
                  <a16:creationId xmlns:a16="http://schemas.microsoft.com/office/drawing/2014/main" id="{10F7B361-3713-4C2F-877A-BBA2F8C8CA34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9634EA2E-D579-430C-B0D7-1F0512C577DD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๒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91CBF09B-5A52-4F31-832B-9B900C1CA9DB}"/>
              </a:ext>
            </a:extLst>
          </p:cNvPr>
          <p:cNvGrpSpPr/>
          <p:nvPr/>
        </p:nvGrpSpPr>
        <p:grpSpPr>
          <a:xfrm>
            <a:off x="164" y="2039413"/>
            <a:ext cx="2190783" cy="842643"/>
            <a:chOff x="0" y="1677988"/>
            <a:chExt cx="2435997" cy="920788"/>
          </a:xfrm>
        </p:grpSpPr>
        <p:sp>
          <p:nvSpPr>
            <p:cNvPr id="11" name="สี่เหลี่ยมผืนผ้า: มุมมนด้านบน 10">
              <a:extLst>
                <a:ext uri="{FF2B5EF4-FFF2-40B4-BE49-F238E27FC236}">
                  <a16:creationId xmlns:a16="http://schemas.microsoft.com/office/drawing/2014/main" id="{244C2DE5-40BC-463E-85DD-F05A33DACA02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365BCDCA-943F-48CE-BC7E-B38612763F9B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๑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สี่เหลี่ยมผืนผ้า: มุมมน 57">
            <a:extLst>
              <a:ext uri="{FF2B5EF4-FFF2-40B4-BE49-F238E27FC236}">
                <a16:creationId xmlns:a16="http://schemas.microsoft.com/office/drawing/2014/main" id="{7F9407A4-681D-42EC-B16B-4E6687619067}"/>
              </a:ext>
            </a:extLst>
          </p:cNvPr>
          <p:cNvSpPr/>
          <p:nvPr/>
        </p:nvSpPr>
        <p:spPr>
          <a:xfrm>
            <a:off x="3330444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59" name="สี่เหลี่ยมผืนผ้า: มุมมน 58">
            <a:extLst>
              <a:ext uri="{FF2B5EF4-FFF2-40B4-BE49-F238E27FC236}">
                <a16:creationId xmlns:a16="http://schemas.microsoft.com/office/drawing/2014/main" id="{341BAFC6-6366-430B-BE7B-279C02062047}"/>
              </a:ext>
            </a:extLst>
          </p:cNvPr>
          <p:cNvSpPr/>
          <p:nvPr/>
        </p:nvSpPr>
        <p:spPr>
          <a:xfrm>
            <a:off x="5085117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60" name="สี่เหลี่ยมผืนผ้า: มุมมน 59">
            <a:extLst>
              <a:ext uri="{FF2B5EF4-FFF2-40B4-BE49-F238E27FC236}">
                <a16:creationId xmlns:a16="http://schemas.microsoft.com/office/drawing/2014/main" id="{4C17B365-24FF-4344-9FDB-B28B8E12B88A}"/>
              </a:ext>
            </a:extLst>
          </p:cNvPr>
          <p:cNvSpPr/>
          <p:nvPr/>
        </p:nvSpPr>
        <p:spPr>
          <a:xfrm>
            <a:off x="6839788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61" name="สี่เหลี่ยมผืนผ้า: มุมมน 60">
            <a:extLst>
              <a:ext uri="{FF2B5EF4-FFF2-40B4-BE49-F238E27FC236}">
                <a16:creationId xmlns:a16="http://schemas.microsoft.com/office/drawing/2014/main" id="{6BFE770D-6EC3-44B8-B14E-C7F0C826CB6F}"/>
              </a:ext>
            </a:extLst>
          </p:cNvPr>
          <p:cNvSpPr/>
          <p:nvPr/>
        </p:nvSpPr>
        <p:spPr>
          <a:xfrm>
            <a:off x="8594461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5" name="สี่เหลี่ยมผืนผ้า: มุมมน 74">
            <a:extLst>
              <a:ext uri="{FF2B5EF4-FFF2-40B4-BE49-F238E27FC236}">
                <a16:creationId xmlns:a16="http://schemas.microsoft.com/office/drawing/2014/main" id="{B3CA73C2-0F30-48DF-9437-D1757BE1845A}"/>
              </a:ext>
            </a:extLst>
          </p:cNvPr>
          <p:cNvSpPr/>
          <p:nvPr/>
        </p:nvSpPr>
        <p:spPr>
          <a:xfrm>
            <a:off x="5303841" y="2493942"/>
            <a:ext cx="942580" cy="942580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6" name="Rectangle 2">
            <a:extLst>
              <a:ext uri="{FF2B5EF4-FFF2-40B4-BE49-F238E27FC236}">
                <a16:creationId xmlns:a16="http://schemas.microsoft.com/office/drawing/2014/main" id="{87848A9D-7723-4F3C-9C60-5F9E94BEE974}"/>
              </a:ext>
            </a:extLst>
          </p:cNvPr>
          <p:cNvSpPr/>
          <p:nvPr/>
        </p:nvSpPr>
        <p:spPr>
          <a:xfrm>
            <a:off x="5394248" y="3463868"/>
            <a:ext cx="830677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</a:t>
            </a:r>
            <a:endParaRPr lang="en-US" sz="12629" b="1" dirty="0">
              <a:solidFill>
                <a:schemeClr val="tx1">
                  <a:lumMod val="85000"/>
                  <a:lumOff val="1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7" name="Rectangle 2">
            <a:extLst>
              <a:ext uri="{FF2B5EF4-FFF2-40B4-BE49-F238E27FC236}">
                <a16:creationId xmlns:a16="http://schemas.microsoft.com/office/drawing/2014/main" id="{184E42E2-0935-4A25-99BC-269E8911F65B}"/>
              </a:ext>
            </a:extLst>
          </p:cNvPr>
          <p:cNvSpPr/>
          <p:nvPr/>
        </p:nvSpPr>
        <p:spPr>
          <a:xfrm>
            <a:off x="8879422" y="3463868"/>
            <a:ext cx="809837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</a:t>
            </a:r>
            <a:endParaRPr lang="en-US" sz="12629" b="1" dirty="0">
              <a:solidFill>
                <a:schemeClr val="tx1">
                  <a:lumMod val="85000"/>
                  <a:lumOff val="1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177228BD-6F6D-4307-9DDC-CA93D15DAD28}"/>
              </a:ext>
            </a:extLst>
          </p:cNvPr>
          <p:cNvSpPr/>
          <p:nvPr/>
        </p:nvSpPr>
        <p:spPr>
          <a:xfrm>
            <a:off x="162" y="1762"/>
            <a:ext cx="12191676" cy="747785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pic>
        <p:nvPicPr>
          <p:cNvPr id="53" name="Picture 28">
            <a:extLst>
              <a:ext uri="{FF2B5EF4-FFF2-40B4-BE49-F238E27FC236}">
                <a16:creationId xmlns:a16="http://schemas.microsoft.com/office/drawing/2014/main" id="{A4068BFB-4101-4AC0-B680-759C8A5925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sp>
        <p:nvSpPr>
          <p:cNvPr id="47" name="สี่เหลี่ยมผืนผ้า: มุมมน 73">
            <a:extLst>
              <a:ext uri="{FF2B5EF4-FFF2-40B4-BE49-F238E27FC236}">
                <a16:creationId xmlns:a16="http://schemas.microsoft.com/office/drawing/2014/main" id="{5BB741C5-B33A-4366-BA0A-0682C755E46E}"/>
              </a:ext>
            </a:extLst>
          </p:cNvPr>
          <p:cNvSpPr/>
          <p:nvPr/>
        </p:nvSpPr>
        <p:spPr>
          <a:xfrm>
            <a:off x="3577805" y="222587"/>
            <a:ext cx="4896490" cy="9696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21A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A62820A-1330-42B8-A711-051E861BFE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798" y="343725"/>
            <a:ext cx="4313796" cy="792805"/>
          </a:xfrm>
          <a:prstGeom prst="rect">
            <a:avLst/>
          </a:prstGeom>
        </p:spPr>
      </p:pic>
      <p:sp>
        <p:nvSpPr>
          <p:cNvPr id="101" name="สี่เหลี่ยมผืนผ้า 25">
            <a:extLst>
              <a:ext uri="{FF2B5EF4-FFF2-40B4-BE49-F238E27FC236}">
                <a16:creationId xmlns:a16="http://schemas.microsoft.com/office/drawing/2014/main" id="{9087FDEE-25C5-4BF1-941D-723F6416DB8C}"/>
              </a:ext>
            </a:extLst>
          </p:cNvPr>
          <p:cNvSpPr/>
          <p:nvPr/>
        </p:nvSpPr>
        <p:spPr>
          <a:xfrm>
            <a:off x="-3099" y="1"/>
            <a:ext cx="12194938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pic>
        <p:nvPicPr>
          <p:cNvPr id="54" name="teacher guide">
            <a:extLst>
              <a:ext uri="{FF2B5EF4-FFF2-40B4-BE49-F238E27FC236}">
                <a16:creationId xmlns:a16="http://schemas.microsoft.com/office/drawing/2014/main" id="{46D4DC1D-2DA9-4916-A2D0-756C6EC7C9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6" y="6215901"/>
            <a:ext cx="493424" cy="487015"/>
          </a:xfrm>
          <a:prstGeom prst="rect">
            <a:avLst/>
          </a:prstGeom>
        </p:spPr>
      </p:pic>
      <p:pic>
        <p:nvPicPr>
          <p:cNvPr id="43" name="Picture 19">
            <a:hlinkClick r:id="rId6" action="ppaction://hlinksldjump"/>
            <a:extLst>
              <a:ext uri="{FF2B5EF4-FFF2-40B4-BE49-F238E27FC236}">
                <a16:creationId xmlns:a16="http://schemas.microsoft.com/office/drawing/2014/main" id="{AE0E5873-DA10-49FB-9DE2-531288C145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099" y="6213604"/>
            <a:ext cx="944270" cy="491537"/>
          </a:xfrm>
          <a:prstGeom prst="rect">
            <a:avLst/>
          </a:prstGeom>
        </p:spPr>
      </p:pic>
      <p:grpSp>
        <p:nvGrpSpPr>
          <p:cNvPr id="44" name="กลุ่ม 66">
            <a:extLst>
              <a:ext uri="{FF2B5EF4-FFF2-40B4-BE49-F238E27FC236}">
                <a16:creationId xmlns:a16="http://schemas.microsoft.com/office/drawing/2014/main" id="{523E8D52-CBF4-4071-881B-E47A189FA82F}"/>
              </a:ext>
            </a:extLst>
          </p:cNvPr>
          <p:cNvGrpSpPr/>
          <p:nvPr/>
        </p:nvGrpSpPr>
        <p:grpSpPr>
          <a:xfrm>
            <a:off x="164" y="5037847"/>
            <a:ext cx="2190783" cy="842643"/>
            <a:chOff x="0" y="1677988"/>
            <a:chExt cx="2435997" cy="920788"/>
          </a:xfrm>
        </p:grpSpPr>
        <p:sp>
          <p:nvSpPr>
            <p:cNvPr id="45" name="สี่เหลี่ยมผืนผ้า: มุมมนด้านบน 67">
              <a:hlinkClick r:id="rId8" action="ppaction://hlinksldjump"/>
              <a:extLst>
                <a:ext uri="{FF2B5EF4-FFF2-40B4-BE49-F238E27FC236}">
                  <a16:creationId xmlns:a16="http://schemas.microsoft.com/office/drawing/2014/main" id="{CAA627FB-8564-4944-98E9-C7904C21D58A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6" name="Rectangle 2">
              <a:hlinkClick r:id="rId8" action="ppaction://hlinksldjump"/>
              <a:extLst>
                <a:ext uri="{FF2B5EF4-FFF2-40B4-BE49-F238E27FC236}">
                  <a16:creationId xmlns:a16="http://schemas.microsoft.com/office/drawing/2014/main" id="{FF6948D9-F2D7-44A9-AC67-184BDE146E25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๔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6B6506D0-4EE4-4B88-BF2C-160D4E4B7FDC}"/>
              </a:ext>
            </a:extLst>
          </p:cNvPr>
          <p:cNvGrpSpPr/>
          <p:nvPr/>
        </p:nvGrpSpPr>
        <p:grpSpPr>
          <a:xfrm>
            <a:off x="3807190" y="1397011"/>
            <a:ext cx="4437721" cy="4655538"/>
            <a:chOff x="4250286" y="1185790"/>
            <a:chExt cx="4849264" cy="5087280"/>
          </a:xfrm>
        </p:grpSpPr>
        <p:sp>
          <p:nvSpPr>
            <p:cNvPr id="40" name="Rectangle 2">
              <a:extLst>
                <a:ext uri="{FF2B5EF4-FFF2-40B4-BE49-F238E27FC236}">
                  <a16:creationId xmlns:a16="http://schemas.microsoft.com/office/drawing/2014/main" id="{F6D20CD4-F549-4236-929E-C3AE397AB7B6}"/>
                </a:ext>
              </a:extLst>
            </p:cNvPr>
            <p:cNvSpPr/>
            <p:nvPr/>
          </p:nvSpPr>
          <p:spPr>
            <a:xfrm>
              <a:off x="5990968" y="1450878"/>
              <a:ext cx="1340371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ข้อที่ 1</a:t>
              </a:r>
              <a:endPara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0" name="สี่เหลี่ยมผืนผ้า: มุมมน 69">
              <a:extLst>
                <a:ext uri="{FF2B5EF4-FFF2-40B4-BE49-F238E27FC236}">
                  <a16:creationId xmlns:a16="http://schemas.microsoft.com/office/drawing/2014/main" id="{71B45CFE-C23A-4C4E-AE93-553820AA11CB}"/>
                </a:ext>
              </a:extLst>
            </p:cNvPr>
            <p:cNvSpPr/>
            <p:nvPr/>
          </p:nvSpPr>
          <p:spPr>
            <a:xfrm>
              <a:off x="5404118" y="4008558"/>
              <a:ext cx="1508011" cy="1508011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71" name="สี่เหลี่ยมผืนผ้า: มุมมน 70">
              <a:extLst>
                <a:ext uri="{FF2B5EF4-FFF2-40B4-BE49-F238E27FC236}">
                  <a16:creationId xmlns:a16="http://schemas.microsoft.com/office/drawing/2014/main" id="{A4AD7A7C-D866-4B3B-951E-52D217FD046C}"/>
                </a:ext>
              </a:extLst>
            </p:cNvPr>
            <p:cNvSpPr/>
            <p:nvPr/>
          </p:nvSpPr>
          <p:spPr>
            <a:xfrm>
              <a:off x="7321514" y="4008558"/>
              <a:ext cx="1508011" cy="1508011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73" name="สี่เหลี่ยมผืนผ้า: มุมมน 72">
              <a:extLst>
                <a:ext uri="{FF2B5EF4-FFF2-40B4-BE49-F238E27FC236}">
                  <a16:creationId xmlns:a16="http://schemas.microsoft.com/office/drawing/2014/main" id="{EB1CAC38-3E1D-4D4B-B6CB-EA44DE3932FA}"/>
                </a:ext>
              </a:extLst>
            </p:cNvPr>
            <p:cNvSpPr/>
            <p:nvPr/>
          </p:nvSpPr>
          <p:spPr>
            <a:xfrm>
              <a:off x="5643127" y="2713613"/>
              <a:ext cx="1029992" cy="1029992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27" name="สี่เหลี่ยมผืนผ้า: มุมมน 26">
              <a:extLst>
                <a:ext uri="{FF2B5EF4-FFF2-40B4-BE49-F238E27FC236}">
                  <a16:creationId xmlns:a16="http://schemas.microsoft.com/office/drawing/2014/main" id="{D84CAB56-6A22-4DB6-BE97-4C2F9FF5C46C}"/>
                </a:ext>
              </a:extLst>
            </p:cNvPr>
            <p:cNvSpPr/>
            <p:nvPr/>
          </p:nvSpPr>
          <p:spPr>
            <a:xfrm>
              <a:off x="4250286" y="1185790"/>
              <a:ext cx="4821728" cy="5087280"/>
            </a:xfrm>
            <a:prstGeom prst="roundRect">
              <a:avLst>
                <a:gd name="adj" fmla="val 6954"/>
              </a:avLst>
            </a:prstGeom>
            <a:solidFill>
              <a:schemeClr val="bg1"/>
            </a:solidFill>
            <a:ln w="76200">
              <a:solidFill>
                <a:srgbClr val="53B5FF"/>
              </a:solidFill>
            </a:ln>
            <a:effectLst>
              <a:outerShdw dist="50800" dir="2700000" algn="tl" rotWithShape="0">
                <a:srgbClr val="53B5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3" name="สี่เหลี่ยมผืนผ้า: มุมมนด้านบน 2">
              <a:extLst>
                <a:ext uri="{FF2B5EF4-FFF2-40B4-BE49-F238E27FC236}">
                  <a16:creationId xmlns:a16="http://schemas.microsoft.com/office/drawing/2014/main" id="{2F561776-1755-42D0-95D1-978975891EF6}"/>
                </a:ext>
              </a:extLst>
            </p:cNvPr>
            <p:cNvSpPr/>
            <p:nvPr/>
          </p:nvSpPr>
          <p:spPr>
            <a:xfrm>
              <a:off x="4250286" y="1197705"/>
              <a:ext cx="4821728" cy="904686"/>
            </a:xfrm>
            <a:prstGeom prst="round2SameRect">
              <a:avLst>
                <a:gd name="adj1" fmla="val 20473"/>
                <a:gd name="adj2" fmla="val 0"/>
              </a:avLst>
            </a:prstGeom>
            <a:solidFill>
              <a:srgbClr val="53B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766D90C2-A847-4129-8E49-43DA3ADCB26F}"/>
                </a:ext>
              </a:extLst>
            </p:cNvPr>
            <p:cNvSpPr/>
            <p:nvPr/>
          </p:nvSpPr>
          <p:spPr>
            <a:xfrm>
              <a:off x="5594410" y="1205421"/>
              <a:ext cx="2179418" cy="1024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5491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๔</a:t>
              </a:r>
              <a:endParaRPr lang="en-US" sz="4942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4A178F64-CFCC-468F-8736-058E26112530}"/>
                </a:ext>
              </a:extLst>
            </p:cNvPr>
            <p:cNvSpPr/>
            <p:nvPr/>
          </p:nvSpPr>
          <p:spPr>
            <a:xfrm>
              <a:off x="4268690" y="2736669"/>
              <a:ext cx="4830860" cy="2870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เป็นคำเป็น</a:t>
              </a:r>
            </a:p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ประสมด้วย</a:t>
              </a:r>
            </a:p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สระเดี่ยวเสียงยาว</a:t>
              </a:r>
            </a:p>
          </p:txBody>
        </p:sp>
      </p:grpSp>
      <p:pic>
        <p:nvPicPr>
          <p:cNvPr id="100" name="close">
            <a:hlinkClick r:id="rId9" action="ppaction://hlinksldjump"/>
            <a:extLst>
              <a:ext uri="{FF2B5EF4-FFF2-40B4-BE49-F238E27FC236}">
                <a16:creationId xmlns:a16="http://schemas.microsoft.com/office/drawing/2014/main" id="{649B49AF-2A52-48C9-9B4D-098B56352E1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231" y="1305156"/>
            <a:ext cx="556726" cy="556726"/>
          </a:xfrm>
          <a:prstGeom prst="rect">
            <a:avLst/>
          </a:prstGeom>
        </p:spPr>
      </p:pic>
      <p:pic>
        <p:nvPicPr>
          <p:cNvPr id="48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22C0CF1-7B44-4CB0-88B1-4A2C2E0539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2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177228BD-6F6D-4307-9DDC-CA93D15DAD28}"/>
              </a:ext>
            </a:extLst>
          </p:cNvPr>
          <p:cNvSpPr/>
          <p:nvPr/>
        </p:nvSpPr>
        <p:spPr>
          <a:xfrm>
            <a:off x="162" y="1762"/>
            <a:ext cx="12191676" cy="747785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sp>
        <p:nvSpPr>
          <p:cNvPr id="22" name="สี่เหลี่ยมผืนผ้า: มุมมน 21">
            <a:extLst>
              <a:ext uri="{FF2B5EF4-FFF2-40B4-BE49-F238E27FC236}">
                <a16:creationId xmlns:a16="http://schemas.microsoft.com/office/drawing/2014/main" id="{B94A9569-FD86-4EF4-9BE1-673D126FBA18}"/>
              </a:ext>
            </a:extLst>
          </p:cNvPr>
          <p:cNvSpPr/>
          <p:nvPr/>
        </p:nvSpPr>
        <p:spPr>
          <a:xfrm>
            <a:off x="3578994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0" name="สี่เหลี่ยมผืนผ้า: มุมมน 69">
            <a:extLst>
              <a:ext uri="{FF2B5EF4-FFF2-40B4-BE49-F238E27FC236}">
                <a16:creationId xmlns:a16="http://schemas.microsoft.com/office/drawing/2014/main" id="{71B45CFE-C23A-4C4E-AE93-553820AA11CB}"/>
              </a:ext>
            </a:extLst>
          </p:cNvPr>
          <p:cNvSpPr/>
          <p:nvPr/>
        </p:nvSpPr>
        <p:spPr>
          <a:xfrm>
            <a:off x="5333666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1" name="สี่เหลี่ยมผืนผ้า: มุมมน 70">
            <a:extLst>
              <a:ext uri="{FF2B5EF4-FFF2-40B4-BE49-F238E27FC236}">
                <a16:creationId xmlns:a16="http://schemas.microsoft.com/office/drawing/2014/main" id="{A4AD7A7C-D866-4B3B-951E-52D217FD046C}"/>
              </a:ext>
            </a:extLst>
          </p:cNvPr>
          <p:cNvSpPr/>
          <p:nvPr/>
        </p:nvSpPr>
        <p:spPr>
          <a:xfrm>
            <a:off x="7088338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2" name="สี่เหลี่ยมผืนผ้า: มุมมน 71">
            <a:extLst>
              <a:ext uri="{FF2B5EF4-FFF2-40B4-BE49-F238E27FC236}">
                <a16:creationId xmlns:a16="http://schemas.microsoft.com/office/drawing/2014/main" id="{67F322D2-EAD8-4BAA-9701-B6D0AEB3A4BA}"/>
              </a:ext>
            </a:extLst>
          </p:cNvPr>
          <p:cNvSpPr/>
          <p:nvPr/>
        </p:nvSpPr>
        <p:spPr>
          <a:xfrm>
            <a:off x="8843011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3" name="สี่เหลี่ยมผืนผ้า: มุมมน 72">
            <a:extLst>
              <a:ext uri="{FF2B5EF4-FFF2-40B4-BE49-F238E27FC236}">
                <a16:creationId xmlns:a16="http://schemas.microsoft.com/office/drawing/2014/main" id="{EB1CAC38-3E1D-4D4B-B6CB-EA44DE3932FA}"/>
              </a:ext>
            </a:extLst>
          </p:cNvPr>
          <p:cNvSpPr/>
          <p:nvPr/>
        </p:nvSpPr>
        <p:spPr>
          <a:xfrm>
            <a:off x="5552391" y="2493942"/>
            <a:ext cx="942580" cy="942580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142" name="Rectangle 2">
            <a:extLst>
              <a:ext uri="{FF2B5EF4-FFF2-40B4-BE49-F238E27FC236}">
                <a16:creationId xmlns:a16="http://schemas.microsoft.com/office/drawing/2014/main" id="{0CE85059-8C0B-4B63-842E-E4114B46E0E0}"/>
              </a:ext>
            </a:extLst>
          </p:cNvPr>
          <p:cNvSpPr/>
          <p:nvPr/>
        </p:nvSpPr>
        <p:spPr>
          <a:xfrm>
            <a:off x="3815998" y="3463868"/>
            <a:ext cx="906018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</a:t>
            </a:r>
            <a:endParaRPr lang="en-US" sz="12629" b="1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3" name="Rectangle 2">
            <a:extLst>
              <a:ext uri="{FF2B5EF4-FFF2-40B4-BE49-F238E27FC236}">
                <a16:creationId xmlns:a16="http://schemas.microsoft.com/office/drawing/2014/main" id="{338205E3-F04A-43FA-A05D-72F38376B6F9}"/>
              </a:ext>
            </a:extLst>
          </p:cNvPr>
          <p:cNvSpPr/>
          <p:nvPr/>
        </p:nvSpPr>
        <p:spPr>
          <a:xfrm>
            <a:off x="5642797" y="3463868"/>
            <a:ext cx="830677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</a:t>
            </a:r>
            <a:endParaRPr lang="en-US" sz="12629" b="1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4" name="Rectangle 2">
            <a:extLst>
              <a:ext uri="{FF2B5EF4-FFF2-40B4-BE49-F238E27FC236}">
                <a16:creationId xmlns:a16="http://schemas.microsoft.com/office/drawing/2014/main" id="{EB7B9B1A-7CDF-4A69-B8E5-366605D2DA8F}"/>
              </a:ext>
            </a:extLst>
          </p:cNvPr>
          <p:cNvSpPr/>
          <p:nvPr/>
        </p:nvSpPr>
        <p:spPr>
          <a:xfrm>
            <a:off x="7366930" y="3463868"/>
            <a:ext cx="822662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</a:t>
            </a:r>
            <a:endParaRPr lang="en-US" sz="12629" b="1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5" name="Rectangle 2">
            <a:extLst>
              <a:ext uri="{FF2B5EF4-FFF2-40B4-BE49-F238E27FC236}">
                <a16:creationId xmlns:a16="http://schemas.microsoft.com/office/drawing/2014/main" id="{6B7D0623-05C8-4505-98C0-220C5CBE80E0}"/>
              </a:ext>
            </a:extLst>
          </p:cNvPr>
          <p:cNvSpPr/>
          <p:nvPr/>
        </p:nvSpPr>
        <p:spPr>
          <a:xfrm>
            <a:off x="9127972" y="3463868"/>
            <a:ext cx="809837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</a:t>
            </a:r>
            <a:endParaRPr lang="en-US" sz="12629" b="1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6" name="สี่เหลี่ยมผืนผ้า 145">
            <a:extLst>
              <a:ext uri="{FF2B5EF4-FFF2-40B4-BE49-F238E27FC236}">
                <a16:creationId xmlns:a16="http://schemas.microsoft.com/office/drawing/2014/main" id="{A61AB8EC-30EB-4BA4-B05A-8321E401C8DF}"/>
              </a:ext>
            </a:extLst>
          </p:cNvPr>
          <p:cNvSpPr/>
          <p:nvPr/>
        </p:nvSpPr>
        <p:spPr>
          <a:xfrm>
            <a:off x="6002713" y="2829193"/>
            <a:ext cx="111671" cy="32087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pic>
        <p:nvPicPr>
          <p:cNvPr id="26" name="Picture 28">
            <a:extLst>
              <a:ext uri="{FF2B5EF4-FFF2-40B4-BE49-F238E27FC236}">
                <a16:creationId xmlns:a16="http://schemas.microsoft.com/office/drawing/2014/main" id="{5CBAD9FB-6220-4A15-B9A6-544FCE64CB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pic>
        <p:nvPicPr>
          <p:cNvPr id="27" name="teacher guide">
            <a:extLst>
              <a:ext uri="{FF2B5EF4-FFF2-40B4-BE49-F238E27FC236}">
                <a16:creationId xmlns:a16="http://schemas.microsoft.com/office/drawing/2014/main" id="{2A23EE97-90F9-404F-A411-083E6BF6E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6" y="6215901"/>
            <a:ext cx="493424" cy="487015"/>
          </a:xfrm>
          <a:prstGeom prst="rect">
            <a:avLst/>
          </a:prstGeom>
        </p:spPr>
      </p:pic>
      <p:pic>
        <p:nvPicPr>
          <p:cNvPr id="28" name="Picture 169">
            <a:hlinkClick r:id="rId5" action="ppaction://hlinksldjump"/>
            <a:extLst>
              <a:ext uri="{FF2B5EF4-FFF2-40B4-BE49-F238E27FC236}">
                <a16:creationId xmlns:a16="http://schemas.microsoft.com/office/drawing/2014/main" id="{A32475DD-5906-40AF-B118-F23F18AB3C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099" y="6220268"/>
            <a:ext cx="937847" cy="484873"/>
          </a:xfrm>
          <a:prstGeom prst="rect">
            <a:avLst/>
          </a:prstGeom>
        </p:spPr>
      </p:pic>
      <p:pic>
        <p:nvPicPr>
          <p:cNvPr id="23" name="Picture 19">
            <a:extLst>
              <a:ext uri="{FF2B5EF4-FFF2-40B4-BE49-F238E27FC236}">
                <a16:creationId xmlns:a16="http://schemas.microsoft.com/office/drawing/2014/main" id="{84859F98-5ABB-4716-AAFA-6A2C7B3B4A9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" y="1"/>
            <a:ext cx="1099212" cy="1179154"/>
          </a:xfrm>
          <a:prstGeom prst="rect">
            <a:avLst/>
          </a:prstGeom>
        </p:spPr>
      </p:pic>
      <p:sp>
        <p:nvSpPr>
          <p:cNvPr id="29" name="สี่เหลี่ยมผืนผ้า: มุมมน 73">
            <a:extLst>
              <a:ext uri="{FF2B5EF4-FFF2-40B4-BE49-F238E27FC236}">
                <a16:creationId xmlns:a16="http://schemas.microsoft.com/office/drawing/2014/main" id="{03DDEDD5-F1B8-46B1-807C-E2587B2FB0FC}"/>
              </a:ext>
            </a:extLst>
          </p:cNvPr>
          <p:cNvSpPr/>
          <p:nvPr/>
        </p:nvSpPr>
        <p:spPr>
          <a:xfrm>
            <a:off x="3577805" y="222587"/>
            <a:ext cx="4896490" cy="9696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21A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46AFE46-C050-4F5B-93EB-ED2D88420AA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798" y="343725"/>
            <a:ext cx="4313796" cy="792805"/>
          </a:xfrm>
          <a:prstGeom prst="rect">
            <a:avLst/>
          </a:prstGeom>
        </p:spPr>
      </p:pic>
      <p:grpSp>
        <p:nvGrpSpPr>
          <p:cNvPr id="31" name="กลุ่ม 147">
            <a:extLst>
              <a:ext uri="{FF2B5EF4-FFF2-40B4-BE49-F238E27FC236}">
                <a16:creationId xmlns:a16="http://schemas.microsoft.com/office/drawing/2014/main" id="{553FC5A6-F434-4AF9-8A80-A124F20575B7}"/>
              </a:ext>
            </a:extLst>
          </p:cNvPr>
          <p:cNvGrpSpPr/>
          <p:nvPr/>
        </p:nvGrpSpPr>
        <p:grpSpPr>
          <a:xfrm>
            <a:off x="4976803" y="1395385"/>
            <a:ext cx="2248639" cy="790568"/>
            <a:chOff x="5052591" y="1469442"/>
            <a:chExt cx="2457171" cy="863884"/>
          </a:xfrm>
        </p:grpSpPr>
        <p:sp>
          <p:nvSpPr>
            <p:cNvPr id="32" name="สี่เหลี่ยมผืนผ้า: มุมมน 146">
              <a:extLst>
                <a:ext uri="{FF2B5EF4-FFF2-40B4-BE49-F238E27FC236}">
                  <a16:creationId xmlns:a16="http://schemas.microsoft.com/office/drawing/2014/main" id="{B8A6C16B-6EB3-46ED-9681-91D9D6CEFE0C}"/>
                </a:ext>
              </a:extLst>
            </p:cNvPr>
            <p:cNvSpPr/>
            <p:nvPr/>
          </p:nvSpPr>
          <p:spPr>
            <a:xfrm>
              <a:off x="5052591" y="1469442"/>
              <a:ext cx="2457171" cy="718828"/>
            </a:xfrm>
            <a:prstGeom prst="roundRect">
              <a:avLst>
                <a:gd name="adj" fmla="val 50000"/>
              </a:avLst>
            </a:prstGeom>
            <a:solidFill>
              <a:srgbClr val="97D2FF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E9F0AA2B-F011-4437-9206-2EEE747A6943}"/>
                </a:ext>
              </a:extLst>
            </p:cNvPr>
            <p:cNvSpPr/>
            <p:nvPr/>
          </p:nvSpPr>
          <p:spPr>
            <a:xfrm>
              <a:off x="5157310" y="1493719"/>
              <a:ext cx="2247732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เฉลยข้อที่ ๑</a:t>
              </a:r>
              <a:endPara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25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3735C1B-2C9C-441E-8F75-A2B66E8CFC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7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1" accel="14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1" accel="1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177228BD-6F6D-4307-9DDC-CA93D15DAD28}"/>
              </a:ext>
            </a:extLst>
          </p:cNvPr>
          <p:cNvSpPr/>
          <p:nvPr/>
        </p:nvSpPr>
        <p:spPr>
          <a:xfrm>
            <a:off x="162" y="1762"/>
            <a:ext cx="12191676" cy="747785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sp>
        <p:nvSpPr>
          <p:cNvPr id="70" name="สี่เหลี่ยมผืนผ้า: มุมมน 69">
            <a:extLst>
              <a:ext uri="{FF2B5EF4-FFF2-40B4-BE49-F238E27FC236}">
                <a16:creationId xmlns:a16="http://schemas.microsoft.com/office/drawing/2014/main" id="{71B45CFE-C23A-4C4E-AE93-553820AA11CB}"/>
              </a:ext>
            </a:extLst>
          </p:cNvPr>
          <p:cNvSpPr/>
          <p:nvPr/>
        </p:nvSpPr>
        <p:spPr>
          <a:xfrm>
            <a:off x="4424318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1" name="สี่เหลี่ยมผืนผ้า: มุมมน 70">
            <a:extLst>
              <a:ext uri="{FF2B5EF4-FFF2-40B4-BE49-F238E27FC236}">
                <a16:creationId xmlns:a16="http://schemas.microsoft.com/office/drawing/2014/main" id="{A4AD7A7C-D866-4B3B-951E-52D217FD046C}"/>
              </a:ext>
            </a:extLst>
          </p:cNvPr>
          <p:cNvSpPr/>
          <p:nvPr/>
        </p:nvSpPr>
        <p:spPr>
          <a:xfrm>
            <a:off x="6178991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2" name="สี่เหลี่ยมผืนผ้า: มุมมน 71">
            <a:extLst>
              <a:ext uri="{FF2B5EF4-FFF2-40B4-BE49-F238E27FC236}">
                <a16:creationId xmlns:a16="http://schemas.microsoft.com/office/drawing/2014/main" id="{67F322D2-EAD8-4BAA-9701-B6D0AEB3A4BA}"/>
              </a:ext>
            </a:extLst>
          </p:cNvPr>
          <p:cNvSpPr/>
          <p:nvPr/>
        </p:nvSpPr>
        <p:spPr>
          <a:xfrm>
            <a:off x="7933663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3" name="สี่เหลี่ยมผืนผ้า: มุมมน 72">
            <a:extLst>
              <a:ext uri="{FF2B5EF4-FFF2-40B4-BE49-F238E27FC236}">
                <a16:creationId xmlns:a16="http://schemas.microsoft.com/office/drawing/2014/main" id="{EB1CAC38-3E1D-4D4B-B6CB-EA44DE3932FA}"/>
              </a:ext>
            </a:extLst>
          </p:cNvPr>
          <p:cNvSpPr/>
          <p:nvPr/>
        </p:nvSpPr>
        <p:spPr>
          <a:xfrm>
            <a:off x="4643042" y="2493942"/>
            <a:ext cx="942580" cy="942580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144" name="Rectangle 2">
            <a:extLst>
              <a:ext uri="{FF2B5EF4-FFF2-40B4-BE49-F238E27FC236}">
                <a16:creationId xmlns:a16="http://schemas.microsoft.com/office/drawing/2014/main" id="{EB7B9B1A-7CDF-4A69-B8E5-366605D2DA8F}"/>
              </a:ext>
            </a:extLst>
          </p:cNvPr>
          <p:cNvSpPr/>
          <p:nvPr/>
        </p:nvSpPr>
        <p:spPr>
          <a:xfrm>
            <a:off x="6504871" y="3463868"/>
            <a:ext cx="728084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า</a:t>
            </a:r>
            <a:endParaRPr lang="en-US" sz="12629" b="1" dirty="0">
              <a:solidFill>
                <a:schemeClr val="tx1">
                  <a:lumMod val="85000"/>
                  <a:lumOff val="1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1" name="Picture 19">
            <a:hlinkClick r:id="rId3" action="ppaction://hlinksldjump"/>
            <a:extLst>
              <a:ext uri="{FF2B5EF4-FFF2-40B4-BE49-F238E27FC236}">
                <a16:creationId xmlns:a16="http://schemas.microsoft.com/office/drawing/2014/main" id="{79A2B133-B4CA-49FE-8AAC-FAF51A7DA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099" y="6213604"/>
            <a:ext cx="944270" cy="491537"/>
          </a:xfrm>
          <a:prstGeom prst="rect">
            <a:avLst/>
          </a:prstGeom>
        </p:spPr>
      </p:pic>
      <p:pic>
        <p:nvPicPr>
          <p:cNvPr id="33" name="Picture 28">
            <a:extLst>
              <a:ext uri="{FF2B5EF4-FFF2-40B4-BE49-F238E27FC236}">
                <a16:creationId xmlns:a16="http://schemas.microsoft.com/office/drawing/2014/main" id="{F468B3A5-DDAA-4165-ACA9-9F24F02BB4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pic>
        <p:nvPicPr>
          <p:cNvPr id="34" name="teacher guide">
            <a:extLst>
              <a:ext uri="{FF2B5EF4-FFF2-40B4-BE49-F238E27FC236}">
                <a16:creationId xmlns:a16="http://schemas.microsoft.com/office/drawing/2014/main" id="{BD87777F-D06E-4E67-A915-D0240808CF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6" y="6215901"/>
            <a:ext cx="493424" cy="487015"/>
          </a:xfrm>
          <a:prstGeom prst="rect">
            <a:avLst/>
          </a:prstGeom>
        </p:spPr>
      </p:pic>
      <p:sp>
        <p:nvSpPr>
          <p:cNvPr id="30" name="สี่เหลี่ยมผืนผ้า: มุมมน 73">
            <a:extLst>
              <a:ext uri="{FF2B5EF4-FFF2-40B4-BE49-F238E27FC236}">
                <a16:creationId xmlns:a16="http://schemas.microsoft.com/office/drawing/2014/main" id="{AFA31437-898A-451C-B23B-3160B3EF037C}"/>
              </a:ext>
            </a:extLst>
          </p:cNvPr>
          <p:cNvSpPr/>
          <p:nvPr/>
        </p:nvSpPr>
        <p:spPr>
          <a:xfrm>
            <a:off x="3577805" y="222587"/>
            <a:ext cx="4896490" cy="9696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21A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353BE1D-42CE-4BAD-8F40-FEBB2ADCFF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798" y="343725"/>
            <a:ext cx="4313796" cy="792805"/>
          </a:xfrm>
          <a:prstGeom prst="rect">
            <a:avLst/>
          </a:prstGeom>
        </p:spPr>
      </p:pic>
      <p:grpSp>
        <p:nvGrpSpPr>
          <p:cNvPr id="36" name="กลุ่ม 147">
            <a:extLst>
              <a:ext uri="{FF2B5EF4-FFF2-40B4-BE49-F238E27FC236}">
                <a16:creationId xmlns:a16="http://schemas.microsoft.com/office/drawing/2014/main" id="{63270DB5-C15B-4D09-8267-601CD5C2B700}"/>
              </a:ext>
            </a:extLst>
          </p:cNvPr>
          <p:cNvGrpSpPr/>
          <p:nvPr/>
        </p:nvGrpSpPr>
        <p:grpSpPr>
          <a:xfrm>
            <a:off x="5243268" y="1395385"/>
            <a:ext cx="1641526" cy="790568"/>
            <a:chOff x="5716006" y="1469442"/>
            <a:chExt cx="1793756" cy="863884"/>
          </a:xfrm>
        </p:grpSpPr>
        <p:sp>
          <p:nvSpPr>
            <p:cNvPr id="37" name="สี่เหลี่ยมผืนผ้า: มุมมน 146">
              <a:extLst>
                <a:ext uri="{FF2B5EF4-FFF2-40B4-BE49-F238E27FC236}">
                  <a16:creationId xmlns:a16="http://schemas.microsoft.com/office/drawing/2014/main" id="{C56C00C1-B74F-40B4-9E3A-AE2A5AD8EECC}"/>
                </a:ext>
              </a:extLst>
            </p:cNvPr>
            <p:cNvSpPr/>
            <p:nvPr/>
          </p:nvSpPr>
          <p:spPr>
            <a:xfrm>
              <a:off x="5716006" y="1469442"/>
              <a:ext cx="1793756" cy="718828"/>
            </a:xfrm>
            <a:prstGeom prst="roundRect">
              <a:avLst>
                <a:gd name="adj" fmla="val 50000"/>
              </a:avLst>
            </a:prstGeom>
            <a:solidFill>
              <a:srgbClr val="97D2FF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38" name="Rectangle 2">
              <a:extLst>
                <a:ext uri="{FF2B5EF4-FFF2-40B4-BE49-F238E27FC236}">
                  <a16:creationId xmlns:a16="http://schemas.microsoft.com/office/drawing/2014/main" id="{344389E7-DD55-4434-8464-B95B082D8527}"/>
                </a:ext>
              </a:extLst>
            </p:cNvPr>
            <p:cNvSpPr/>
            <p:nvPr/>
          </p:nvSpPr>
          <p:spPr>
            <a:xfrm>
              <a:off x="5919050" y="1493719"/>
              <a:ext cx="1387665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ข้อที่ ๒</a:t>
              </a:r>
              <a:endPara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45" name="กลุ่ม 11">
            <a:extLst>
              <a:ext uri="{FF2B5EF4-FFF2-40B4-BE49-F238E27FC236}">
                <a16:creationId xmlns:a16="http://schemas.microsoft.com/office/drawing/2014/main" id="{FA27C247-6D2D-468C-B448-C70C1CF4D375}"/>
              </a:ext>
            </a:extLst>
          </p:cNvPr>
          <p:cNvGrpSpPr/>
          <p:nvPr/>
        </p:nvGrpSpPr>
        <p:grpSpPr>
          <a:xfrm>
            <a:off x="162" y="2093833"/>
            <a:ext cx="2190783" cy="842643"/>
            <a:chOff x="0" y="1677988"/>
            <a:chExt cx="2435997" cy="920788"/>
          </a:xfrm>
        </p:grpSpPr>
        <p:sp>
          <p:nvSpPr>
            <p:cNvPr id="46" name="สี่เหลี่ยมผืนผ้า: มุมมนด้านบน 10">
              <a:hlinkClick r:id="rId8" action="ppaction://hlinksldjump"/>
              <a:extLst>
                <a:ext uri="{FF2B5EF4-FFF2-40B4-BE49-F238E27FC236}">
                  <a16:creationId xmlns:a16="http://schemas.microsoft.com/office/drawing/2014/main" id="{AD5D8D36-C606-467E-9F46-55D2E2ED6D68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7" name="Rectangle 2">
              <a:hlinkClick r:id="rId8" action="ppaction://hlinksldjump"/>
              <a:extLst>
                <a:ext uri="{FF2B5EF4-FFF2-40B4-BE49-F238E27FC236}">
                  <a16:creationId xmlns:a16="http://schemas.microsoft.com/office/drawing/2014/main" id="{C22287AC-6971-4F7D-98FC-CCB12F5C56C2}"/>
                </a:ext>
              </a:extLst>
            </p:cNvPr>
            <p:cNvSpPr/>
            <p:nvPr/>
          </p:nvSpPr>
          <p:spPr>
            <a:xfrm>
              <a:off x="273556" y="1759169"/>
              <a:ext cx="1768524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1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กลุ่ม 11">
            <a:extLst>
              <a:ext uri="{FF2B5EF4-FFF2-40B4-BE49-F238E27FC236}">
                <a16:creationId xmlns:a16="http://schemas.microsoft.com/office/drawing/2014/main" id="{1859A1A2-77D9-4AEF-9B07-259D075E9ECF}"/>
              </a:ext>
            </a:extLst>
          </p:cNvPr>
          <p:cNvGrpSpPr/>
          <p:nvPr/>
        </p:nvGrpSpPr>
        <p:grpSpPr>
          <a:xfrm>
            <a:off x="164" y="2039413"/>
            <a:ext cx="2190783" cy="842643"/>
            <a:chOff x="0" y="1677988"/>
            <a:chExt cx="2435997" cy="920788"/>
          </a:xfrm>
        </p:grpSpPr>
        <p:sp>
          <p:nvSpPr>
            <p:cNvPr id="49" name="สี่เหลี่ยมผืนผ้า: มุมมนด้านบน 10">
              <a:hlinkClick r:id="rId9" action="ppaction://hlinksldjump"/>
              <a:extLst>
                <a:ext uri="{FF2B5EF4-FFF2-40B4-BE49-F238E27FC236}">
                  <a16:creationId xmlns:a16="http://schemas.microsoft.com/office/drawing/2014/main" id="{5A09ED05-DBDB-488F-B1FF-169C7ED14E8E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D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50" name="Rectangle 2">
              <a:hlinkClick r:id="rId9" action="ppaction://hlinksldjump"/>
              <a:extLst>
                <a:ext uri="{FF2B5EF4-FFF2-40B4-BE49-F238E27FC236}">
                  <a16:creationId xmlns:a16="http://schemas.microsoft.com/office/drawing/2014/main" id="{EE5E2A56-7E2F-4F94-A388-9884A65E02FA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rgbClr val="21A0FF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๑</a:t>
              </a:r>
              <a:endParaRPr lang="en-US" sz="4026" dirty="0">
                <a:solidFill>
                  <a:srgbClr val="21A0FF"/>
                </a:solidFill>
              </a:endParaRPr>
            </a:p>
          </p:txBody>
        </p:sp>
      </p:grpSp>
      <p:grpSp>
        <p:nvGrpSpPr>
          <p:cNvPr id="51" name="กลุ่ม 56">
            <a:extLst>
              <a:ext uri="{FF2B5EF4-FFF2-40B4-BE49-F238E27FC236}">
                <a16:creationId xmlns:a16="http://schemas.microsoft.com/office/drawing/2014/main" id="{472F2503-6EBF-4690-AC73-835565A287A9}"/>
              </a:ext>
            </a:extLst>
          </p:cNvPr>
          <p:cNvGrpSpPr/>
          <p:nvPr/>
        </p:nvGrpSpPr>
        <p:grpSpPr>
          <a:xfrm>
            <a:off x="164" y="3062442"/>
            <a:ext cx="2190783" cy="842643"/>
            <a:chOff x="0" y="1677988"/>
            <a:chExt cx="2435997" cy="920788"/>
          </a:xfrm>
        </p:grpSpPr>
        <p:sp>
          <p:nvSpPr>
            <p:cNvPr id="52" name="สี่เหลี่ยมผืนผ้า: มุมมนด้านบน 61">
              <a:extLst>
                <a:ext uri="{FF2B5EF4-FFF2-40B4-BE49-F238E27FC236}">
                  <a16:creationId xmlns:a16="http://schemas.microsoft.com/office/drawing/2014/main" id="{B467ADD3-F2C5-4154-8E02-6B350E715E28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53" name="Rectangle 2">
              <a:hlinkClick r:id="rId10" action="ppaction://hlinksldjump"/>
              <a:extLst>
                <a:ext uri="{FF2B5EF4-FFF2-40B4-BE49-F238E27FC236}">
                  <a16:creationId xmlns:a16="http://schemas.microsoft.com/office/drawing/2014/main" id="{8792D154-411C-4F11-BDA1-54CE566DB0C7}"/>
                </a:ext>
              </a:extLst>
            </p:cNvPr>
            <p:cNvSpPr/>
            <p:nvPr/>
          </p:nvSpPr>
          <p:spPr>
            <a:xfrm>
              <a:off x="273556" y="1759169"/>
              <a:ext cx="1768524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2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คำใบ้ที่ 2">
            <a:extLst>
              <a:ext uri="{FF2B5EF4-FFF2-40B4-BE49-F238E27FC236}">
                <a16:creationId xmlns:a16="http://schemas.microsoft.com/office/drawing/2014/main" id="{D1C8E3ED-CEA9-47E9-B0CD-9C9A4F42708A}"/>
              </a:ext>
            </a:extLst>
          </p:cNvPr>
          <p:cNvGrpSpPr/>
          <p:nvPr/>
        </p:nvGrpSpPr>
        <p:grpSpPr>
          <a:xfrm>
            <a:off x="164" y="3003876"/>
            <a:ext cx="2190783" cy="842643"/>
            <a:chOff x="0" y="1677988"/>
            <a:chExt cx="2435997" cy="920788"/>
          </a:xfrm>
        </p:grpSpPr>
        <p:sp>
          <p:nvSpPr>
            <p:cNvPr id="55" name="สี่เหลี่ยมผืนผ้า: มุมมนด้านบน 10">
              <a:hlinkClick r:id="rId11" action="ppaction://hlinksldjump"/>
              <a:extLst>
                <a:ext uri="{FF2B5EF4-FFF2-40B4-BE49-F238E27FC236}">
                  <a16:creationId xmlns:a16="http://schemas.microsoft.com/office/drawing/2014/main" id="{3F605C54-629B-4D57-86B7-9D4562A11DAA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D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56" name="Rectangle 2">
              <a:hlinkClick r:id="rId11" action="ppaction://hlinksldjump"/>
              <a:extLst>
                <a:ext uri="{FF2B5EF4-FFF2-40B4-BE49-F238E27FC236}">
                  <a16:creationId xmlns:a16="http://schemas.microsoft.com/office/drawing/2014/main" id="{6ECEA89E-7DAB-41B7-84DF-1C095A73C838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rgbClr val="21A0FF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๒</a:t>
              </a:r>
              <a:endParaRPr lang="en-US" sz="4026" dirty="0">
                <a:solidFill>
                  <a:srgbClr val="21A0FF"/>
                </a:solidFill>
              </a:endParaRPr>
            </a:p>
          </p:txBody>
        </p:sp>
      </p:grpSp>
      <p:grpSp>
        <p:nvGrpSpPr>
          <p:cNvPr id="58" name="กลุ่ม 63">
            <a:extLst>
              <a:ext uri="{FF2B5EF4-FFF2-40B4-BE49-F238E27FC236}">
                <a16:creationId xmlns:a16="http://schemas.microsoft.com/office/drawing/2014/main" id="{C8906D04-0FBE-48A4-9526-943CA3ECE954}"/>
              </a:ext>
            </a:extLst>
          </p:cNvPr>
          <p:cNvGrpSpPr/>
          <p:nvPr/>
        </p:nvGrpSpPr>
        <p:grpSpPr>
          <a:xfrm>
            <a:off x="164" y="4040451"/>
            <a:ext cx="2190783" cy="842643"/>
            <a:chOff x="0" y="1677988"/>
            <a:chExt cx="2435997" cy="920788"/>
          </a:xfrm>
        </p:grpSpPr>
        <p:sp>
          <p:nvSpPr>
            <p:cNvPr id="59" name="สี่เหลี่ยมผืนผ้า: มุมมนด้านบน 64">
              <a:hlinkClick r:id="rId12" action="ppaction://hlinksldjump"/>
              <a:extLst>
                <a:ext uri="{FF2B5EF4-FFF2-40B4-BE49-F238E27FC236}">
                  <a16:creationId xmlns:a16="http://schemas.microsoft.com/office/drawing/2014/main" id="{CB15CDC6-9486-4130-B472-5A4B13B8D659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0" name="Rectangle 2">
              <a:hlinkClick r:id="rId12" action="ppaction://hlinksldjump"/>
              <a:extLst>
                <a:ext uri="{FF2B5EF4-FFF2-40B4-BE49-F238E27FC236}">
                  <a16:creationId xmlns:a16="http://schemas.microsoft.com/office/drawing/2014/main" id="{22459FA7-2A5E-451A-8E47-CF8ACAF5BBD4}"/>
                </a:ext>
              </a:extLst>
            </p:cNvPr>
            <p:cNvSpPr/>
            <p:nvPr/>
          </p:nvSpPr>
          <p:spPr>
            <a:xfrm>
              <a:off x="273556" y="1759169"/>
              <a:ext cx="1768524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3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คำใบ้ที่ 2">
            <a:extLst>
              <a:ext uri="{FF2B5EF4-FFF2-40B4-BE49-F238E27FC236}">
                <a16:creationId xmlns:a16="http://schemas.microsoft.com/office/drawing/2014/main" id="{012508DC-AF61-4347-A0E8-730DFC81682C}"/>
              </a:ext>
            </a:extLst>
          </p:cNvPr>
          <p:cNvGrpSpPr/>
          <p:nvPr/>
        </p:nvGrpSpPr>
        <p:grpSpPr>
          <a:xfrm>
            <a:off x="164" y="3989732"/>
            <a:ext cx="2190783" cy="842643"/>
            <a:chOff x="0" y="1677988"/>
            <a:chExt cx="2435997" cy="920788"/>
          </a:xfrm>
        </p:grpSpPr>
        <p:sp>
          <p:nvSpPr>
            <p:cNvPr id="75" name="สี่เหลี่ยมผืนผ้า: มุมมนด้านบน 10">
              <a:hlinkClick r:id="rId13" action="ppaction://hlinksldjump"/>
              <a:extLst>
                <a:ext uri="{FF2B5EF4-FFF2-40B4-BE49-F238E27FC236}">
                  <a16:creationId xmlns:a16="http://schemas.microsoft.com/office/drawing/2014/main" id="{5ACDFFC2-C8E7-4321-89BF-A5CD8AEC883D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D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76" name="Rectangle 2">
              <a:hlinkClick r:id="rId13" action="ppaction://hlinksldjump"/>
              <a:extLst>
                <a:ext uri="{FF2B5EF4-FFF2-40B4-BE49-F238E27FC236}">
                  <a16:creationId xmlns:a16="http://schemas.microsoft.com/office/drawing/2014/main" id="{1F8A0D2B-87CC-40B9-AD35-E26A29D49A67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rgbClr val="21A0FF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๓</a:t>
              </a:r>
              <a:endParaRPr lang="en-US" sz="4026" dirty="0">
                <a:solidFill>
                  <a:srgbClr val="21A0FF"/>
                </a:solidFill>
              </a:endParaRPr>
            </a:p>
          </p:txBody>
        </p:sp>
      </p:grpSp>
      <p:grpSp>
        <p:nvGrpSpPr>
          <p:cNvPr id="77" name="กลุ่ม 66">
            <a:extLst>
              <a:ext uri="{FF2B5EF4-FFF2-40B4-BE49-F238E27FC236}">
                <a16:creationId xmlns:a16="http://schemas.microsoft.com/office/drawing/2014/main" id="{77BB31E5-CEE0-4D42-A49B-287320579E38}"/>
              </a:ext>
            </a:extLst>
          </p:cNvPr>
          <p:cNvGrpSpPr/>
          <p:nvPr/>
        </p:nvGrpSpPr>
        <p:grpSpPr>
          <a:xfrm>
            <a:off x="164" y="5037847"/>
            <a:ext cx="2190783" cy="842643"/>
            <a:chOff x="0" y="1677988"/>
            <a:chExt cx="2435997" cy="920788"/>
          </a:xfrm>
        </p:grpSpPr>
        <p:sp>
          <p:nvSpPr>
            <p:cNvPr id="78" name="สี่เหลี่ยมผืนผ้า: มุมมนด้านบน 67">
              <a:hlinkClick r:id="rId14" action="ppaction://hlinksldjump"/>
              <a:extLst>
                <a:ext uri="{FF2B5EF4-FFF2-40B4-BE49-F238E27FC236}">
                  <a16:creationId xmlns:a16="http://schemas.microsoft.com/office/drawing/2014/main" id="{07D828B5-AF2E-436F-9F77-488910727C2E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79" name="Rectangle 2">
              <a:hlinkClick r:id="rId14" action="ppaction://hlinksldjump"/>
              <a:extLst>
                <a:ext uri="{FF2B5EF4-FFF2-40B4-BE49-F238E27FC236}">
                  <a16:creationId xmlns:a16="http://schemas.microsoft.com/office/drawing/2014/main" id="{072BED5E-02A3-44C0-AD43-EB21FD01982C}"/>
                </a:ext>
              </a:extLst>
            </p:cNvPr>
            <p:cNvSpPr/>
            <p:nvPr/>
          </p:nvSpPr>
          <p:spPr>
            <a:xfrm>
              <a:off x="273556" y="1759169"/>
              <a:ext cx="1768524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4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คำใบ้ที่ 2">
            <a:extLst>
              <a:ext uri="{FF2B5EF4-FFF2-40B4-BE49-F238E27FC236}">
                <a16:creationId xmlns:a16="http://schemas.microsoft.com/office/drawing/2014/main" id="{1177C82D-9C3A-4DA9-8C29-EEF50C1FB21A}"/>
              </a:ext>
            </a:extLst>
          </p:cNvPr>
          <p:cNvGrpSpPr/>
          <p:nvPr/>
        </p:nvGrpSpPr>
        <p:grpSpPr>
          <a:xfrm>
            <a:off x="162" y="4983869"/>
            <a:ext cx="2190783" cy="842643"/>
            <a:chOff x="0" y="1677988"/>
            <a:chExt cx="2435997" cy="920788"/>
          </a:xfrm>
        </p:grpSpPr>
        <p:sp>
          <p:nvSpPr>
            <p:cNvPr id="81" name="สี่เหลี่ยมผืนผ้า: มุมมนด้านบน 10">
              <a:hlinkClick r:id="rId15" action="ppaction://hlinksldjump"/>
              <a:extLst>
                <a:ext uri="{FF2B5EF4-FFF2-40B4-BE49-F238E27FC236}">
                  <a16:creationId xmlns:a16="http://schemas.microsoft.com/office/drawing/2014/main" id="{5368134F-5B19-4756-B80C-77F2F50AB379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D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82" name="Rectangle 2">
              <a:hlinkClick r:id="rId15" action="ppaction://hlinksldjump"/>
              <a:extLst>
                <a:ext uri="{FF2B5EF4-FFF2-40B4-BE49-F238E27FC236}">
                  <a16:creationId xmlns:a16="http://schemas.microsoft.com/office/drawing/2014/main" id="{0C8D7075-0FD6-4E77-93E5-F1F3BDFC3897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rgbClr val="21A0FF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๔</a:t>
              </a:r>
              <a:endParaRPr lang="en-US" sz="4026" dirty="0">
                <a:solidFill>
                  <a:srgbClr val="21A0FF"/>
                </a:solidFill>
              </a:endParaRPr>
            </a:p>
          </p:txBody>
        </p:sp>
      </p:grpSp>
      <p:pic>
        <p:nvPicPr>
          <p:cNvPr id="42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9B15978-AF15-4D72-A8E9-B7D6D3E2DA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กลุ่ม 147">
            <a:extLst>
              <a:ext uri="{FF2B5EF4-FFF2-40B4-BE49-F238E27FC236}">
                <a16:creationId xmlns:a16="http://schemas.microsoft.com/office/drawing/2014/main" id="{3D410C47-983F-48A1-B48B-E902E972734C}"/>
              </a:ext>
            </a:extLst>
          </p:cNvPr>
          <p:cNvGrpSpPr/>
          <p:nvPr/>
        </p:nvGrpSpPr>
        <p:grpSpPr>
          <a:xfrm>
            <a:off x="4954367" y="1395385"/>
            <a:ext cx="1641526" cy="790568"/>
            <a:chOff x="5716006" y="1469442"/>
            <a:chExt cx="1793756" cy="863884"/>
          </a:xfrm>
        </p:grpSpPr>
        <p:sp>
          <p:nvSpPr>
            <p:cNvPr id="84" name="สี่เหลี่ยมผืนผ้า: มุมมน 146">
              <a:extLst>
                <a:ext uri="{FF2B5EF4-FFF2-40B4-BE49-F238E27FC236}">
                  <a16:creationId xmlns:a16="http://schemas.microsoft.com/office/drawing/2014/main" id="{D22AEB8E-C116-4729-9712-98EDE04744D5}"/>
                </a:ext>
              </a:extLst>
            </p:cNvPr>
            <p:cNvSpPr/>
            <p:nvPr/>
          </p:nvSpPr>
          <p:spPr>
            <a:xfrm>
              <a:off x="5716006" y="1469442"/>
              <a:ext cx="1793756" cy="718828"/>
            </a:xfrm>
            <a:prstGeom prst="roundRect">
              <a:avLst>
                <a:gd name="adj" fmla="val 50000"/>
              </a:avLst>
            </a:prstGeom>
            <a:solidFill>
              <a:srgbClr val="97D2FF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85" name="Rectangle 2">
              <a:extLst>
                <a:ext uri="{FF2B5EF4-FFF2-40B4-BE49-F238E27FC236}">
                  <a16:creationId xmlns:a16="http://schemas.microsoft.com/office/drawing/2014/main" id="{80E99B8A-5267-4F92-8CC6-C6BBF599C3DE}"/>
                </a:ext>
              </a:extLst>
            </p:cNvPr>
            <p:cNvSpPr/>
            <p:nvPr/>
          </p:nvSpPr>
          <p:spPr>
            <a:xfrm>
              <a:off x="5919050" y="1493719"/>
              <a:ext cx="1387665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ข้อที่ ๒</a:t>
              </a:r>
              <a:endPara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177228BD-6F6D-4307-9DDC-CA93D15DAD28}"/>
              </a:ext>
            </a:extLst>
          </p:cNvPr>
          <p:cNvSpPr/>
          <p:nvPr/>
        </p:nvSpPr>
        <p:spPr>
          <a:xfrm>
            <a:off x="162" y="1762"/>
            <a:ext cx="12191676" cy="747785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BA0D9D3F-5882-4123-BDDA-C21D1DEB893E}"/>
              </a:ext>
            </a:extLst>
          </p:cNvPr>
          <p:cNvGrpSpPr/>
          <p:nvPr/>
        </p:nvGrpSpPr>
        <p:grpSpPr>
          <a:xfrm>
            <a:off x="164" y="3014151"/>
            <a:ext cx="2190783" cy="842643"/>
            <a:chOff x="0" y="1677988"/>
            <a:chExt cx="2435997" cy="920788"/>
          </a:xfrm>
        </p:grpSpPr>
        <p:sp>
          <p:nvSpPr>
            <p:cNvPr id="62" name="สี่เหลี่ยมผืนผ้า: มุมมนด้านบน 61">
              <a:extLst>
                <a:ext uri="{FF2B5EF4-FFF2-40B4-BE49-F238E27FC236}">
                  <a16:creationId xmlns:a16="http://schemas.microsoft.com/office/drawing/2014/main" id="{10F7B361-3713-4C2F-877A-BBA2F8C8CA34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9634EA2E-D579-430C-B0D7-1F0512C577DD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๒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กลุ่ม 63">
            <a:extLst>
              <a:ext uri="{FF2B5EF4-FFF2-40B4-BE49-F238E27FC236}">
                <a16:creationId xmlns:a16="http://schemas.microsoft.com/office/drawing/2014/main" id="{F289931A-5BB6-44F2-AE8B-30EB12207D8E}"/>
              </a:ext>
            </a:extLst>
          </p:cNvPr>
          <p:cNvGrpSpPr/>
          <p:nvPr/>
        </p:nvGrpSpPr>
        <p:grpSpPr>
          <a:xfrm>
            <a:off x="164" y="3988887"/>
            <a:ext cx="2190783" cy="842643"/>
            <a:chOff x="0" y="1677988"/>
            <a:chExt cx="2435997" cy="920788"/>
          </a:xfrm>
        </p:grpSpPr>
        <p:sp>
          <p:nvSpPr>
            <p:cNvPr id="65" name="สี่เหลี่ยมผืนผ้า: มุมมนด้านบน 64">
              <a:extLst>
                <a:ext uri="{FF2B5EF4-FFF2-40B4-BE49-F238E27FC236}">
                  <a16:creationId xmlns:a16="http://schemas.microsoft.com/office/drawing/2014/main" id="{EED4A357-C67E-4754-91F5-3BC3F25E1C09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6" name="Rectangle 2">
              <a:extLst>
                <a:ext uri="{FF2B5EF4-FFF2-40B4-BE49-F238E27FC236}">
                  <a16:creationId xmlns:a16="http://schemas.microsoft.com/office/drawing/2014/main" id="{751E18C3-84CD-481D-A5CA-668ED5DAD67D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๓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กลุ่ม 66">
            <a:extLst>
              <a:ext uri="{FF2B5EF4-FFF2-40B4-BE49-F238E27FC236}">
                <a16:creationId xmlns:a16="http://schemas.microsoft.com/office/drawing/2014/main" id="{17A5E0DD-626B-4A96-9F74-29C319E14A75}"/>
              </a:ext>
            </a:extLst>
          </p:cNvPr>
          <p:cNvGrpSpPr/>
          <p:nvPr/>
        </p:nvGrpSpPr>
        <p:grpSpPr>
          <a:xfrm>
            <a:off x="164" y="4963625"/>
            <a:ext cx="2190783" cy="842643"/>
            <a:chOff x="0" y="1677988"/>
            <a:chExt cx="2435997" cy="920788"/>
          </a:xfrm>
        </p:grpSpPr>
        <p:sp>
          <p:nvSpPr>
            <p:cNvPr id="68" name="สี่เหลี่ยมผืนผ้า: มุมมนด้านบน 67">
              <a:extLst>
                <a:ext uri="{FF2B5EF4-FFF2-40B4-BE49-F238E27FC236}">
                  <a16:creationId xmlns:a16="http://schemas.microsoft.com/office/drawing/2014/main" id="{2D50A5C4-39C2-404C-8D42-8CE6777C3E79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9" name="Rectangle 2">
              <a:extLst>
                <a:ext uri="{FF2B5EF4-FFF2-40B4-BE49-F238E27FC236}">
                  <a16:creationId xmlns:a16="http://schemas.microsoft.com/office/drawing/2014/main" id="{B7A27D30-124D-4BC1-94B0-135D97AAF81B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๔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sp>
        <p:nvSpPr>
          <p:cNvPr id="70" name="สี่เหลี่ยมผืนผ้า: มุมมน 69">
            <a:extLst>
              <a:ext uri="{FF2B5EF4-FFF2-40B4-BE49-F238E27FC236}">
                <a16:creationId xmlns:a16="http://schemas.microsoft.com/office/drawing/2014/main" id="{71B45CFE-C23A-4C4E-AE93-553820AA11CB}"/>
              </a:ext>
            </a:extLst>
          </p:cNvPr>
          <p:cNvSpPr/>
          <p:nvPr/>
        </p:nvSpPr>
        <p:spPr>
          <a:xfrm>
            <a:off x="4135418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1" name="สี่เหลี่ยมผืนผ้า: มุมมน 70">
            <a:extLst>
              <a:ext uri="{FF2B5EF4-FFF2-40B4-BE49-F238E27FC236}">
                <a16:creationId xmlns:a16="http://schemas.microsoft.com/office/drawing/2014/main" id="{A4AD7A7C-D866-4B3B-951E-52D217FD046C}"/>
              </a:ext>
            </a:extLst>
          </p:cNvPr>
          <p:cNvSpPr/>
          <p:nvPr/>
        </p:nvSpPr>
        <p:spPr>
          <a:xfrm>
            <a:off x="5890091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2" name="สี่เหลี่ยมผืนผ้า: มุมมน 71">
            <a:extLst>
              <a:ext uri="{FF2B5EF4-FFF2-40B4-BE49-F238E27FC236}">
                <a16:creationId xmlns:a16="http://schemas.microsoft.com/office/drawing/2014/main" id="{67F322D2-EAD8-4BAA-9701-B6D0AEB3A4BA}"/>
              </a:ext>
            </a:extLst>
          </p:cNvPr>
          <p:cNvSpPr/>
          <p:nvPr/>
        </p:nvSpPr>
        <p:spPr>
          <a:xfrm>
            <a:off x="7644763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3" name="สี่เหลี่ยมผืนผ้า: มุมมน 72">
            <a:extLst>
              <a:ext uri="{FF2B5EF4-FFF2-40B4-BE49-F238E27FC236}">
                <a16:creationId xmlns:a16="http://schemas.microsoft.com/office/drawing/2014/main" id="{EB1CAC38-3E1D-4D4B-B6CB-EA44DE3932FA}"/>
              </a:ext>
            </a:extLst>
          </p:cNvPr>
          <p:cNvSpPr/>
          <p:nvPr/>
        </p:nvSpPr>
        <p:spPr>
          <a:xfrm>
            <a:off x="4354142" y="2493942"/>
            <a:ext cx="942580" cy="942580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81" name="สี่เหลี่ยมผืนผ้า: มุมมน 73">
            <a:extLst>
              <a:ext uri="{FF2B5EF4-FFF2-40B4-BE49-F238E27FC236}">
                <a16:creationId xmlns:a16="http://schemas.microsoft.com/office/drawing/2014/main" id="{1853C03A-A035-450B-8DD6-6EBD05CD9C68}"/>
              </a:ext>
            </a:extLst>
          </p:cNvPr>
          <p:cNvSpPr/>
          <p:nvPr/>
        </p:nvSpPr>
        <p:spPr>
          <a:xfrm>
            <a:off x="3577805" y="222587"/>
            <a:ext cx="4896490" cy="9696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21A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C47EF261-6D71-4BB0-B3E2-79E25CF09B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798" y="343725"/>
            <a:ext cx="4313796" cy="792805"/>
          </a:xfrm>
          <a:prstGeom prst="rect">
            <a:avLst/>
          </a:prstGeom>
        </p:spPr>
      </p:pic>
      <p:pic>
        <p:nvPicPr>
          <p:cNvPr id="52" name="Picture 28">
            <a:extLst>
              <a:ext uri="{FF2B5EF4-FFF2-40B4-BE49-F238E27FC236}">
                <a16:creationId xmlns:a16="http://schemas.microsoft.com/office/drawing/2014/main" id="{AF65045A-AABC-4AB2-9315-366BB898BB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sp>
        <p:nvSpPr>
          <p:cNvPr id="54" name="สี่เหลี่ยมผืนผ้า 53">
            <a:extLst>
              <a:ext uri="{FF2B5EF4-FFF2-40B4-BE49-F238E27FC236}">
                <a16:creationId xmlns:a16="http://schemas.microsoft.com/office/drawing/2014/main" id="{9846A2EB-71D7-4315-8C09-6FFF155C3AF5}"/>
              </a:ext>
            </a:extLst>
          </p:cNvPr>
          <p:cNvSpPr/>
          <p:nvPr/>
        </p:nvSpPr>
        <p:spPr>
          <a:xfrm>
            <a:off x="163" y="-5685"/>
            <a:ext cx="12191676" cy="685828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pic>
        <p:nvPicPr>
          <p:cNvPr id="53" name="teacher guide">
            <a:extLst>
              <a:ext uri="{FF2B5EF4-FFF2-40B4-BE49-F238E27FC236}">
                <a16:creationId xmlns:a16="http://schemas.microsoft.com/office/drawing/2014/main" id="{657F35CF-35D0-4496-9625-AC711C1BDE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6" y="6215901"/>
            <a:ext cx="493424" cy="487015"/>
          </a:xfrm>
          <a:prstGeom prst="rect">
            <a:avLst/>
          </a:prstGeom>
        </p:spPr>
      </p:pic>
      <p:pic>
        <p:nvPicPr>
          <p:cNvPr id="55" name="Picture 19">
            <a:hlinkClick r:id="rId6" action="ppaction://hlinksldjump"/>
            <a:extLst>
              <a:ext uri="{FF2B5EF4-FFF2-40B4-BE49-F238E27FC236}">
                <a16:creationId xmlns:a16="http://schemas.microsoft.com/office/drawing/2014/main" id="{A7AD3CEA-01B3-4F33-985F-837077D70D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099" y="6213604"/>
            <a:ext cx="944270" cy="491537"/>
          </a:xfrm>
          <a:prstGeom prst="rect">
            <a:avLst/>
          </a:prstGeom>
        </p:spPr>
      </p:pic>
      <p:grpSp>
        <p:nvGrpSpPr>
          <p:cNvPr id="44" name="กลุ่ม 11">
            <a:extLst>
              <a:ext uri="{FF2B5EF4-FFF2-40B4-BE49-F238E27FC236}">
                <a16:creationId xmlns:a16="http://schemas.microsoft.com/office/drawing/2014/main" id="{963540FD-5975-4E19-A389-53DC91802ED0}"/>
              </a:ext>
            </a:extLst>
          </p:cNvPr>
          <p:cNvGrpSpPr/>
          <p:nvPr/>
        </p:nvGrpSpPr>
        <p:grpSpPr>
          <a:xfrm>
            <a:off x="162" y="2093833"/>
            <a:ext cx="2190783" cy="842643"/>
            <a:chOff x="0" y="1677988"/>
            <a:chExt cx="2435997" cy="920788"/>
          </a:xfrm>
        </p:grpSpPr>
        <p:sp>
          <p:nvSpPr>
            <p:cNvPr id="50" name="สี่เหลี่ยมผืนผ้า: มุมมนด้านบน 10">
              <a:hlinkClick r:id="rId8" action="ppaction://hlinksldjump"/>
              <a:extLst>
                <a:ext uri="{FF2B5EF4-FFF2-40B4-BE49-F238E27FC236}">
                  <a16:creationId xmlns:a16="http://schemas.microsoft.com/office/drawing/2014/main" id="{99E1DA17-2944-4171-8320-E5890D18A524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56" name="Rectangle 2">
              <a:hlinkClick r:id="rId8" action="ppaction://hlinksldjump"/>
              <a:extLst>
                <a:ext uri="{FF2B5EF4-FFF2-40B4-BE49-F238E27FC236}">
                  <a16:creationId xmlns:a16="http://schemas.microsoft.com/office/drawing/2014/main" id="{420C6C49-4FD2-4E0E-BCE9-B51D351068E5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๑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722E96B8-80A6-4F73-9389-D800B48030C2}"/>
              </a:ext>
            </a:extLst>
          </p:cNvPr>
          <p:cNvGrpSpPr/>
          <p:nvPr/>
        </p:nvGrpSpPr>
        <p:grpSpPr>
          <a:xfrm>
            <a:off x="3789835" y="1413042"/>
            <a:ext cx="4437721" cy="4655538"/>
            <a:chOff x="4250286" y="1185790"/>
            <a:chExt cx="4849264" cy="5087280"/>
          </a:xfrm>
        </p:grpSpPr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id="{8241F50C-EDA4-4327-940C-BD918DBBE4AD}"/>
                </a:ext>
              </a:extLst>
            </p:cNvPr>
            <p:cNvSpPr/>
            <p:nvPr/>
          </p:nvSpPr>
          <p:spPr>
            <a:xfrm>
              <a:off x="5990968" y="1450878"/>
              <a:ext cx="1340371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ข้อที่ 1</a:t>
              </a:r>
              <a:endPara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7" name="สี่เหลี่ยมผืนผ้า: มุมมน 36">
              <a:extLst>
                <a:ext uri="{FF2B5EF4-FFF2-40B4-BE49-F238E27FC236}">
                  <a16:creationId xmlns:a16="http://schemas.microsoft.com/office/drawing/2014/main" id="{C22FF2A7-AB67-4779-96DB-CEF7774F9A00}"/>
                </a:ext>
              </a:extLst>
            </p:cNvPr>
            <p:cNvSpPr/>
            <p:nvPr/>
          </p:nvSpPr>
          <p:spPr>
            <a:xfrm>
              <a:off x="5404118" y="4008558"/>
              <a:ext cx="1508011" cy="1508011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2" name="สี่เหลี่ยมผืนผ้า: มุมมน 41">
              <a:extLst>
                <a:ext uri="{FF2B5EF4-FFF2-40B4-BE49-F238E27FC236}">
                  <a16:creationId xmlns:a16="http://schemas.microsoft.com/office/drawing/2014/main" id="{8CCC8874-6B2F-4131-B898-1D040FA60957}"/>
                </a:ext>
              </a:extLst>
            </p:cNvPr>
            <p:cNvSpPr/>
            <p:nvPr/>
          </p:nvSpPr>
          <p:spPr>
            <a:xfrm>
              <a:off x="7321514" y="4008558"/>
              <a:ext cx="1508011" cy="1508011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3" name="สี่เหลี่ยมผืนผ้า: มุมมน 42">
              <a:extLst>
                <a:ext uri="{FF2B5EF4-FFF2-40B4-BE49-F238E27FC236}">
                  <a16:creationId xmlns:a16="http://schemas.microsoft.com/office/drawing/2014/main" id="{0088402E-7A17-4B57-A04E-F677E2FADAA9}"/>
                </a:ext>
              </a:extLst>
            </p:cNvPr>
            <p:cNvSpPr/>
            <p:nvPr/>
          </p:nvSpPr>
          <p:spPr>
            <a:xfrm>
              <a:off x="5643127" y="2713613"/>
              <a:ext cx="1029992" cy="1029992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5" name="สี่เหลี่ยมผืนผ้า: มุมมน 44">
              <a:extLst>
                <a:ext uri="{FF2B5EF4-FFF2-40B4-BE49-F238E27FC236}">
                  <a16:creationId xmlns:a16="http://schemas.microsoft.com/office/drawing/2014/main" id="{16AF4B4A-8B29-4D8B-9C06-6A9EC12EF5FD}"/>
                </a:ext>
              </a:extLst>
            </p:cNvPr>
            <p:cNvSpPr/>
            <p:nvPr/>
          </p:nvSpPr>
          <p:spPr>
            <a:xfrm>
              <a:off x="4250286" y="1185790"/>
              <a:ext cx="4821728" cy="5087280"/>
            </a:xfrm>
            <a:prstGeom prst="roundRect">
              <a:avLst>
                <a:gd name="adj" fmla="val 6954"/>
              </a:avLst>
            </a:prstGeom>
            <a:solidFill>
              <a:schemeClr val="bg1"/>
            </a:solidFill>
            <a:ln w="76200">
              <a:solidFill>
                <a:srgbClr val="53B5FF"/>
              </a:solidFill>
            </a:ln>
            <a:effectLst>
              <a:outerShdw dist="50800" dir="2700000" algn="tl" rotWithShape="0">
                <a:srgbClr val="53B5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6" name="สี่เหลี่ยมผืนผ้า: มุมมนด้านบน 45">
              <a:extLst>
                <a:ext uri="{FF2B5EF4-FFF2-40B4-BE49-F238E27FC236}">
                  <a16:creationId xmlns:a16="http://schemas.microsoft.com/office/drawing/2014/main" id="{5D92826A-482D-4F19-BE80-46B277B5AF08}"/>
                </a:ext>
              </a:extLst>
            </p:cNvPr>
            <p:cNvSpPr/>
            <p:nvPr/>
          </p:nvSpPr>
          <p:spPr>
            <a:xfrm>
              <a:off x="4250286" y="1197705"/>
              <a:ext cx="4821728" cy="904686"/>
            </a:xfrm>
            <a:prstGeom prst="round2SameRect">
              <a:avLst>
                <a:gd name="adj1" fmla="val 20473"/>
                <a:gd name="adj2" fmla="val 0"/>
              </a:avLst>
            </a:prstGeom>
            <a:solidFill>
              <a:srgbClr val="53B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/>
            </a:p>
          </p:txBody>
        </p:sp>
        <p:sp>
          <p:nvSpPr>
            <p:cNvPr id="48" name="Rectangle 2">
              <a:extLst>
                <a:ext uri="{FF2B5EF4-FFF2-40B4-BE49-F238E27FC236}">
                  <a16:creationId xmlns:a16="http://schemas.microsoft.com/office/drawing/2014/main" id="{5F5EDEA0-327A-405D-A75F-5C3CCE5FFCFB}"/>
                </a:ext>
              </a:extLst>
            </p:cNvPr>
            <p:cNvSpPr/>
            <p:nvPr/>
          </p:nvSpPr>
          <p:spPr>
            <a:xfrm>
              <a:off x="5594410" y="1205421"/>
              <a:ext cx="2179418" cy="1024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5491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๑</a:t>
              </a:r>
              <a:endParaRPr lang="en-US" sz="4942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1ABB05A8-BFF1-44C6-93B1-C5FBC7A82644}"/>
                </a:ext>
              </a:extLst>
            </p:cNvPr>
            <p:cNvSpPr/>
            <p:nvPr/>
          </p:nvSpPr>
          <p:spPr>
            <a:xfrm>
              <a:off x="4268690" y="2326185"/>
              <a:ext cx="4830860" cy="3794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พยัญชนะต้น</a:t>
              </a:r>
            </a:p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เป็นอักษรสูงที่</a:t>
              </a:r>
            </a:p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ผันวรรณยุกต์</a:t>
              </a:r>
            </a:p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ได้ ๓ เสียง</a:t>
              </a:r>
            </a:p>
          </p:txBody>
        </p:sp>
      </p:grpSp>
      <p:pic>
        <p:nvPicPr>
          <p:cNvPr id="58" name="close">
            <a:hlinkClick r:id="rId9" action="ppaction://hlinksldjump"/>
            <a:extLst>
              <a:ext uri="{FF2B5EF4-FFF2-40B4-BE49-F238E27FC236}">
                <a16:creationId xmlns:a16="http://schemas.microsoft.com/office/drawing/2014/main" id="{17C44E72-6C9A-4927-B843-A4C24A25784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231" y="1305156"/>
            <a:ext cx="556726" cy="556726"/>
          </a:xfrm>
          <a:prstGeom prst="rect">
            <a:avLst/>
          </a:prstGeom>
        </p:spPr>
      </p:pic>
      <p:pic>
        <p:nvPicPr>
          <p:cNvPr id="40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6D57983-B245-4DB5-8F0C-E0F896EDEE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0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กลุ่ม 147">
            <a:extLst>
              <a:ext uri="{FF2B5EF4-FFF2-40B4-BE49-F238E27FC236}">
                <a16:creationId xmlns:a16="http://schemas.microsoft.com/office/drawing/2014/main" id="{5BF2C468-7144-4A84-9913-7D5AF5A2FC48}"/>
              </a:ext>
            </a:extLst>
          </p:cNvPr>
          <p:cNvGrpSpPr/>
          <p:nvPr/>
        </p:nvGrpSpPr>
        <p:grpSpPr>
          <a:xfrm>
            <a:off x="4954367" y="1395385"/>
            <a:ext cx="1641526" cy="790568"/>
            <a:chOff x="5716006" y="1469442"/>
            <a:chExt cx="1793756" cy="863884"/>
          </a:xfrm>
        </p:grpSpPr>
        <p:sp>
          <p:nvSpPr>
            <p:cNvPr id="53" name="สี่เหลี่ยมผืนผ้า: มุมมน 146">
              <a:extLst>
                <a:ext uri="{FF2B5EF4-FFF2-40B4-BE49-F238E27FC236}">
                  <a16:creationId xmlns:a16="http://schemas.microsoft.com/office/drawing/2014/main" id="{EE495EA9-5174-4179-9146-9C7923D0397D}"/>
                </a:ext>
              </a:extLst>
            </p:cNvPr>
            <p:cNvSpPr/>
            <p:nvPr/>
          </p:nvSpPr>
          <p:spPr>
            <a:xfrm>
              <a:off x="5716006" y="1469442"/>
              <a:ext cx="1793756" cy="718828"/>
            </a:xfrm>
            <a:prstGeom prst="roundRect">
              <a:avLst>
                <a:gd name="adj" fmla="val 50000"/>
              </a:avLst>
            </a:prstGeom>
            <a:solidFill>
              <a:srgbClr val="97D2FF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78" name="Rectangle 2">
              <a:extLst>
                <a:ext uri="{FF2B5EF4-FFF2-40B4-BE49-F238E27FC236}">
                  <a16:creationId xmlns:a16="http://schemas.microsoft.com/office/drawing/2014/main" id="{CFA145EC-E199-43F4-990A-32F6B8E62D77}"/>
                </a:ext>
              </a:extLst>
            </p:cNvPr>
            <p:cNvSpPr/>
            <p:nvPr/>
          </p:nvSpPr>
          <p:spPr>
            <a:xfrm>
              <a:off x="5919050" y="1493719"/>
              <a:ext cx="1387665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ข้อที่ ๒</a:t>
              </a:r>
              <a:endPara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177228BD-6F6D-4307-9DDC-CA93D15DAD28}"/>
              </a:ext>
            </a:extLst>
          </p:cNvPr>
          <p:cNvSpPr/>
          <p:nvPr/>
        </p:nvSpPr>
        <p:spPr>
          <a:xfrm>
            <a:off x="162" y="1762"/>
            <a:ext cx="12191676" cy="747785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grpSp>
        <p:nvGrpSpPr>
          <p:cNvPr id="64" name="กลุ่ม 63">
            <a:extLst>
              <a:ext uri="{FF2B5EF4-FFF2-40B4-BE49-F238E27FC236}">
                <a16:creationId xmlns:a16="http://schemas.microsoft.com/office/drawing/2014/main" id="{F289931A-5BB6-44F2-AE8B-30EB12207D8E}"/>
              </a:ext>
            </a:extLst>
          </p:cNvPr>
          <p:cNvGrpSpPr/>
          <p:nvPr/>
        </p:nvGrpSpPr>
        <p:grpSpPr>
          <a:xfrm>
            <a:off x="164" y="3988887"/>
            <a:ext cx="2190783" cy="842643"/>
            <a:chOff x="0" y="1677988"/>
            <a:chExt cx="2435997" cy="920788"/>
          </a:xfrm>
        </p:grpSpPr>
        <p:sp>
          <p:nvSpPr>
            <p:cNvPr id="65" name="สี่เหลี่ยมผืนผ้า: มุมมนด้านบน 64">
              <a:extLst>
                <a:ext uri="{FF2B5EF4-FFF2-40B4-BE49-F238E27FC236}">
                  <a16:creationId xmlns:a16="http://schemas.microsoft.com/office/drawing/2014/main" id="{EED4A357-C67E-4754-91F5-3BC3F25E1C09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6" name="Rectangle 2">
              <a:extLst>
                <a:ext uri="{FF2B5EF4-FFF2-40B4-BE49-F238E27FC236}">
                  <a16:creationId xmlns:a16="http://schemas.microsoft.com/office/drawing/2014/main" id="{751E18C3-84CD-481D-A5CA-668ED5DAD67D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๓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กลุ่ม 66">
            <a:extLst>
              <a:ext uri="{FF2B5EF4-FFF2-40B4-BE49-F238E27FC236}">
                <a16:creationId xmlns:a16="http://schemas.microsoft.com/office/drawing/2014/main" id="{17A5E0DD-626B-4A96-9F74-29C319E14A75}"/>
              </a:ext>
            </a:extLst>
          </p:cNvPr>
          <p:cNvGrpSpPr/>
          <p:nvPr/>
        </p:nvGrpSpPr>
        <p:grpSpPr>
          <a:xfrm>
            <a:off x="164" y="4963625"/>
            <a:ext cx="2190783" cy="842643"/>
            <a:chOff x="0" y="1677988"/>
            <a:chExt cx="2435997" cy="920788"/>
          </a:xfrm>
        </p:grpSpPr>
        <p:sp>
          <p:nvSpPr>
            <p:cNvPr id="68" name="สี่เหลี่ยมผืนผ้า: มุมมนด้านบน 67">
              <a:extLst>
                <a:ext uri="{FF2B5EF4-FFF2-40B4-BE49-F238E27FC236}">
                  <a16:creationId xmlns:a16="http://schemas.microsoft.com/office/drawing/2014/main" id="{2D50A5C4-39C2-404C-8D42-8CE6777C3E79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9" name="Rectangle 2">
              <a:extLst>
                <a:ext uri="{FF2B5EF4-FFF2-40B4-BE49-F238E27FC236}">
                  <a16:creationId xmlns:a16="http://schemas.microsoft.com/office/drawing/2014/main" id="{B7A27D30-124D-4BC1-94B0-135D97AAF81B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๔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sp>
        <p:nvSpPr>
          <p:cNvPr id="70" name="สี่เหลี่ยมผืนผ้า: มุมมน 69">
            <a:extLst>
              <a:ext uri="{FF2B5EF4-FFF2-40B4-BE49-F238E27FC236}">
                <a16:creationId xmlns:a16="http://schemas.microsoft.com/office/drawing/2014/main" id="{71B45CFE-C23A-4C4E-AE93-553820AA11CB}"/>
              </a:ext>
            </a:extLst>
          </p:cNvPr>
          <p:cNvSpPr/>
          <p:nvPr/>
        </p:nvSpPr>
        <p:spPr>
          <a:xfrm>
            <a:off x="4135418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1" name="สี่เหลี่ยมผืนผ้า: มุมมน 70">
            <a:extLst>
              <a:ext uri="{FF2B5EF4-FFF2-40B4-BE49-F238E27FC236}">
                <a16:creationId xmlns:a16="http://schemas.microsoft.com/office/drawing/2014/main" id="{A4AD7A7C-D866-4B3B-951E-52D217FD046C}"/>
              </a:ext>
            </a:extLst>
          </p:cNvPr>
          <p:cNvSpPr/>
          <p:nvPr/>
        </p:nvSpPr>
        <p:spPr>
          <a:xfrm>
            <a:off x="5890091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2" name="สี่เหลี่ยมผืนผ้า: มุมมน 71">
            <a:extLst>
              <a:ext uri="{FF2B5EF4-FFF2-40B4-BE49-F238E27FC236}">
                <a16:creationId xmlns:a16="http://schemas.microsoft.com/office/drawing/2014/main" id="{67F322D2-EAD8-4BAA-9701-B6D0AEB3A4BA}"/>
              </a:ext>
            </a:extLst>
          </p:cNvPr>
          <p:cNvSpPr/>
          <p:nvPr/>
        </p:nvSpPr>
        <p:spPr>
          <a:xfrm>
            <a:off x="7644763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3" name="สี่เหลี่ยมผืนผ้า: มุมมน 72">
            <a:extLst>
              <a:ext uri="{FF2B5EF4-FFF2-40B4-BE49-F238E27FC236}">
                <a16:creationId xmlns:a16="http://schemas.microsoft.com/office/drawing/2014/main" id="{EB1CAC38-3E1D-4D4B-B6CB-EA44DE3932FA}"/>
              </a:ext>
            </a:extLst>
          </p:cNvPr>
          <p:cNvSpPr/>
          <p:nvPr/>
        </p:nvSpPr>
        <p:spPr>
          <a:xfrm>
            <a:off x="4354142" y="2493942"/>
            <a:ext cx="942580" cy="942580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91CBF09B-5A52-4F31-832B-9B900C1CA9DB}"/>
              </a:ext>
            </a:extLst>
          </p:cNvPr>
          <p:cNvGrpSpPr/>
          <p:nvPr/>
        </p:nvGrpSpPr>
        <p:grpSpPr>
          <a:xfrm>
            <a:off x="164" y="2039413"/>
            <a:ext cx="2190783" cy="842643"/>
            <a:chOff x="0" y="1677988"/>
            <a:chExt cx="2435997" cy="920788"/>
          </a:xfrm>
        </p:grpSpPr>
        <p:sp>
          <p:nvSpPr>
            <p:cNvPr id="11" name="สี่เหลี่ยมผืนผ้า: มุมมนด้านบน 10">
              <a:extLst>
                <a:ext uri="{FF2B5EF4-FFF2-40B4-BE49-F238E27FC236}">
                  <a16:creationId xmlns:a16="http://schemas.microsoft.com/office/drawing/2014/main" id="{244C2DE5-40BC-463E-85DD-F05A33DACA02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365BCDCA-943F-48CE-BC7E-B38612763F9B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๑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สี่เหลี่ยมผืนผ้า: มุมมน 73">
            <a:extLst>
              <a:ext uri="{FF2B5EF4-FFF2-40B4-BE49-F238E27FC236}">
                <a16:creationId xmlns:a16="http://schemas.microsoft.com/office/drawing/2014/main" id="{3791BFBF-2537-47AB-BEF0-BE3A537DCAFE}"/>
              </a:ext>
            </a:extLst>
          </p:cNvPr>
          <p:cNvSpPr/>
          <p:nvPr/>
        </p:nvSpPr>
        <p:spPr>
          <a:xfrm>
            <a:off x="3577805" y="222587"/>
            <a:ext cx="4896490" cy="9696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21A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E5E4C16-5FBB-4793-BC5C-DD3AB4D58F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798" y="343725"/>
            <a:ext cx="4313796" cy="792805"/>
          </a:xfrm>
          <a:prstGeom prst="rect">
            <a:avLst/>
          </a:prstGeom>
        </p:spPr>
      </p:pic>
      <p:pic>
        <p:nvPicPr>
          <p:cNvPr id="45" name="Picture 28">
            <a:extLst>
              <a:ext uri="{FF2B5EF4-FFF2-40B4-BE49-F238E27FC236}">
                <a16:creationId xmlns:a16="http://schemas.microsoft.com/office/drawing/2014/main" id="{4CD19FEE-EC22-41F2-BC70-5135047169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sp>
        <p:nvSpPr>
          <p:cNvPr id="47" name="สี่เหลี่ยมผืนผ้า 46">
            <a:extLst>
              <a:ext uri="{FF2B5EF4-FFF2-40B4-BE49-F238E27FC236}">
                <a16:creationId xmlns:a16="http://schemas.microsoft.com/office/drawing/2014/main" id="{D311A65B-AB5F-4963-9A0C-1E05EAA07D46}"/>
              </a:ext>
            </a:extLst>
          </p:cNvPr>
          <p:cNvSpPr/>
          <p:nvPr/>
        </p:nvSpPr>
        <p:spPr>
          <a:xfrm>
            <a:off x="163" y="-5685"/>
            <a:ext cx="12191676" cy="685828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pic>
        <p:nvPicPr>
          <p:cNvPr id="46" name="teacher guide">
            <a:extLst>
              <a:ext uri="{FF2B5EF4-FFF2-40B4-BE49-F238E27FC236}">
                <a16:creationId xmlns:a16="http://schemas.microsoft.com/office/drawing/2014/main" id="{35DCB22E-F819-44D9-9D5A-DA0484F461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6" y="6215901"/>
            <a:ext cx="493424" cy="487015"/>
          </a:xfrm>
          <a:prstGeom prst="rect">
            <a:avLst/>
          </a:prstGeom>
        </p:spPr>
      </p:pic>
      <p:pic>
        <p:nvPicPr>
          <p:cNvPr id="44" name="Picture 19">
            <a:hlinkClick r:id="rId6" action="ppaction://hlinksldjump"/>
            <a:extLst>
              <a:ext uri="{FF2B5EF4-FFF2-40B4-BE49-F238E27FC236}">
                <a16:creationId xmlns:a16="http://schemas.microsoft.com/office/drawing/2014/main" id="{93773D2A-4743-4498-84EE-4FC8322C4C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099" y="6213604"/>
            <a:ext cx="944270" cy="491537"/>
          </a:xfrm>
          <a:prstGeom prst="rect">
            <a:avLst/>
          </a:prstGeom>
        </p:spPr>
      </p:pic>
      <p:grpSp>
        <p:nvGrpSpPr>
          <p:cNvPr id="42" name="กลุ่ม 56">
            <a:extLst>
              <a:ext uri="{FF2B5EF4-FFF2-40B4-BE49-F238E27FC236}">
                <a16:creationId xmlns:a16="http://schemas.microsoft.com/office/drawing/2014/main" id="{6C6BA7DB-3C3E-424D-858E-A9076E9C6744}"/>
              </a:ext>
            </a:extLst>
          </p:cNvPr>
          <p:cNvGrpSpPr/>
          <p:nvPr/>
        </p:nvGrpSpPr>
        <p:grpSpPr>
          <a:xfrm>
            <a:off x="164" y="3062442"/>
            <a:ext cx="2190783" cy="842643"/>
            <a:chOff x="0" y="1677988"/>
            <a:chExt cx="2435997" cy="920788"/>
          </a:xfrm>
        </p:grpSpPr>
        <p:sp>
          <p:nvSpPr>
            <p:cNvPr id="48" name="สี่เหลี่ยมผืนผ้า: มุมมนด้านบน 61">
              <a:extLst>
                <a:ext uri="{FF2B5EF4-FFF2-40B4-BE49-F238E27FC236}">
                  <a16:creationId xmlns:a16="http://schemas.microsoft.com/office/drawing/2014/main" id="{E22A7E98-EB5E-420A-894F-AE87827E6382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9" name="Rectangle 2">
              <a:hlinkClick r:id="rId8" action="ppaction://hlinksldjump"/>
              <a:extLst>
                <a:ext uri="{FF2B5EF4-FFF2-40B4-BE49-F238E27FC236}">
                  <a16:creationId xmlns:a16="http://schemas.microsoft.com/office/drawing/2014/main" id="{9F84CEEE-E7F9-4A77-A910-DA26376BC2B9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๒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กลุ่ม 53">
            <a:extLst>
              <a:ext uri="{FF2B5EF4-FFF2-40B4-BE49-F238E27FC236}">
                <a16:creationId xmlns:a16="http://schemas.microsoft.com/office/drawing/2014/main" id="{E972A0D8-8BA8-4E31-BFDD-ECEFD81D8733}"/>
              </a:ext>
            </a:extLst>
          </p:cNvPr>
          <p:cNvGrpSpPr/>
          <p:nvPr/>
        </p:nvGrpSpPr>
        <p:grpSpPr>
          <a:xfrm>
            <a:off x="3789835" y="1413042"/>
            <a:ext cx="4454597" cy="4655538"/>
            <a:chOff x="4250286" y="1185790"/>
            <a:chExt cx="4867705" cy="5087280"/>
          </a:xfrm>
        </p:grpSpPr>
        <p:sp>
          <p:nvSpPr>
            <p:cNvPr id="55" name="Rectangle 2">
              <a:extLst>
                <a:ext uri="{FF2B5EF4-FFF2-40B4-BE49-F238E27FC236}">
                  <a16:creationId xmlns:a16="http://schemas.microsoft.com/office/drawing/2014/main" id="{7459217B-EDB4-4E99-A8AF-7CE7A85DD257}"/>
                </a:ext>
              </a:extLst>
            </p:cNvPr>
            <p:cNvSpPr/>
            <p:nvPr/>
          </p:nvSpPr>
          <p:spPr>
            <a:xfrm>
              <a:off x="5990968" y="1450878"/>
              <a:ext cx="1340371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ข้อที่ 1</a:t>
              </a:r>
              <a:endPara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56" name="สี่เหลี่ยมผืนผ้า: มุมมน 55">
              <a:extLst>
                <a:ext uri="{FF2B5EF4-FFF2-40B4-BE49-F238E27FC236}">
                  <a16:creationId xmlns:a16="http://schemas.microsoft.com/office/drawing/2014/main" id="{6F2814F5-2A70-4DDE-BA31-9D23A9164259}"/>
                </a:ext>
              </a:extLst>
            </p:cNvPr>
            <p:cNvSpPr/>
            <p:nvPr/>
          </p:nvSpPr>
          <p:spPr>
            <a:xfrm>
              <a:off x="5404118" y="4008558"/>
              <a:ext cx="1508011" cy="1508011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58" name="สี่เหลี่ยมผืนผ้า: มุมมน 57">
              <a:extLst>
                <a:ext uri="{FF2B5EF4-FFF2-40B4-BE49-F238E27FC236}">
                  <a16:creationId xmlns:a16="http://schemas.microsoft.com/office/drawing/2014/main" id="{EED61C9F-8ABA-492C-8370-A02C3F4022B5}"/>
                </a:ext>
              </a:extLst>
            </p:cNvPr>
            <p:cNvSpPr/>
            <p:nvPr/>
          </p:nvSpPr>
          <p:spPr>
            <a:xfrm>
              <a:off x="7321514" y="4008558"/>
              <a:ext cx="1508011" cy="1508011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59" name="สี่เหลี่ยมผืนผ้า: มุมมน 58">
              <a:extLst>
                <a:ext uri="{FF2B5EF4-FFF2-40B4-BE49-F238E27FC236}">
                  <a16:creationId xmlns:a16="http://schemas.microsoft.com/office/drawing/2014/main" id="{0467F877-6DE5-4967-9A1B-A3660C4157C8}"/>
                </a:ext>
              </a:extLst>
            </p:cNvPr>
            <p:cNvSpPr/>
            <p:nvPr/>
          </p:nvSpPr>
          <p:spPr>
            <a:xfrm>
              <a:off x="5643127" y="2713613"/>
              <a:ext cx="1029992" cy="1029992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0" name="สี่เหลี่ยมผืนผ้า: มุมมน 59">
              <a:extLst>
                <a:ext uri="{FF2B5EF4-FFF2-40B4-BE49-F238E27FC236}">
                  <a16:creationId xmlns:a16="http://schemas.microsoft.com/office/drawing/2014/main" id="{34449086-6C41-470B-96B1-BBCF6711AFAF}"/>
                </a:ext>
              </a:extLst>
            </p:cNvPr>
            <p:cNvSpPr/>
            <p:nvPr/>
          </p:nvSpPr>
          <p:spPr>
            <a:xfrm>
              <a:off x="4250286" y="1185790"/>
              <a:ext cx="4821728" cy="5087280"/>
            </a:xfrm>
            <a:prstGeom prst="roundRect">
              <a:avLst>
                <a:gd name="adj" fmla="val 6954"/>
              </a:avLst>
            </a:prstGeom>
            <a:solidFill>
              <a:schemeClr val="bg1"/>
            </a:solidFill>
            <a:ln w="76200">
              <a:solidFill>
                <a:srgbClr val="53B5FF"/>
              </a:solidFill>
            </a:ln>
            <a:effectLst>
              <a:outerShdw dist="50800" dir="2700000" algn="tl" rotWithShape="0">
                <a:srgbClr val="53B5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1" name="สี่เหลี่ยมผืนผ้า: มุมมนด้านบน 60">
              <a:extLst>
                <a:ext uri="{FF2B5EF4-FFF2-40B4-BE49-F238E27FC236}">
                  <a16:creationId xmlns:a16="http://schemas.microsoft.com/office/drawing/2014/main" id="{EA4FABF3-7765-4D2E-AC31-A0650D169CE3}"/>
                </a:ext>
              </a:extLst>
            </p:cNvPr>
            <p:cNvSpPr/>
            <p:nvPr/>
          </p:nvSpPr>
          <p:spPr>
            <a:xfrm>
              <a:off x="4250286" y="1197705"/>
              <a:ext cx="4821728" cy="904686"/>
            </a:xfrm>
            <a:prstGeom prst="round2SameRect">
              <a:avLst>
                <a:gd name="adj1" fmla="val 20473"/>
                <a:gd name="adj2" fmla="val 0"/>
              </a:avLst>
            </a:prstGeom>
            <a:solidFill>
              <a:srgbClr val="53B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/>
            </a:p>
          </p:txBody>
        </p:sp>
        <p:sp>
          <p:nvSpPr>
            <p:cNvPr id="76" name="Rectangle 2">
              <a:extLst>
                <a:ext uri="{FF2B5EF4-FFF2-40B4-BE49-F238E27FC236}">
                  <a16:creationId xmlns:a16="http://schemas.microsoft.com/office/drawing/2014/main" id="{667F1264-C5DC-4A6A-B1FA-079525BBAD52}"/>
                </a:ext>
              </a:extLst>
            </p:cNvPr>
            <p:cNvSpPr/>
            <p:nvPr/>
          </p:nvSpPr>
          <p:spPr>
            <a:xfrm>
              <a:off x="5594410" y="1205421"/>
              <a:ext cx="2179418" cy="1024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5491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๒</a:t>
              </a:r>
              <a:endParaRPr lang="en-US" sz="4942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 2">
              <a:extLst>
                <a:ext uri="{FF2B5EF4-FFF2-40B4-BE49-F238E27FC236}">
                  <a16:creationId xmlns:a16="http://schemas.microsoft.com/office/drawing/2014/main" id="{A4B1700A-D847-4BEB-9077-701F666AA018}"/>
                </a:ext>
              </a:extLst>
            </p:cNvPr>
            <p:cNvSpPr/>
            <p:nvPr/>
          </p:nvSpPr>
          <p:spPr>
            <a:xfrm>
              <a:off x="4287131" y="3005451"/>
              <a:ext cx="4830860" cy="1947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เป็นคำที่ประสมด้วย</a:t>
              </a:r>
            </a:p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สระเดี่ยวเสียงยาว</a:t>
              </a:r>
            </a:p>
          </p:txBody>
        </p:sp>
      </p:grpSp>
      <p:pic>
        <p:nvPicPr>
          <p:cNvPr id="88" name="close">
            <a:hlinkClick r:id="rId9" action="ppaction://hlinksldjump"/>
            <a:extLst>
              <a:ext uri="{FF2B5EF4-FFF2-40B4-BE49-F238E27FC236}">
                <a16:creationId xmlns:a16="http://schemas.microsoft.com/office/drawing/2014/main" id="{38EB4C47-AF2A-4DFB-86CE-4FB8F2EBB7C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231" y="1305156"/>
            <a:ext cx="556726" cy="556726"/>
          </a:xfrm>
          <a:prstGeom prst="rect">
            <a:avLst/>
          </a:prstGeom>
        </p:spPr>
      </p:pic>
      <p:pic>
        <p:nvPicPr>
          <p:cNvPr id="40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0F6B7F7-3899-4305-85B1-DD9141AFD3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3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กลุ่ม 147">
            <a:extLst>
              <a:ext uri="{FF2B5EF4-FFF2-40B4-BE49-F238E27FC236}">
                <a16:creationId xmlns:a16="http://schemas.microsoft.com/office/drawing/2014/main" id="{F1470C1E-4F64-43A9-AE76-3E39E614464B}"/>
              </a:ext>
            </a:extLst>
          </p:cNvPr>
          <p:cNvGrpSpPr/>
          <p:nvPr/>
        </p:nvGrpSpPr>
        <p:grpSpPr>
          <a:xfrm>
            <a:off x="4954367" y="1395385"/>
            <a:ext cx="1641526" cy="790568"/>
            <a:chOff x="5716006" y="1469442"/>
            <a:chExt cx="1793756" cy="863884"/>
          </a:xfrm>
        </p:grpSpPr>
        <p:sp>
          <p:nvSpPr>
            <p:cNvPr id="53" name="สี่เหลี่ยมผืนผ้า: มุมมน 146">
              <a:extLst>
                <a:ext uri="{FF2B5EF4-FFF2-40B4-BE49-F238E27FC236}">
                  <a16:creationId xmlns:a16="http://schemas.microsoft.com/office/drawing/2014/main" id="{C26D1EAF-0381-4E17-A25C-DBE11C08381D}"/>
                </a:ext>
              </a:extLst>
            </p:cNvPr>
            <p:cNvSpPr/>
            <p:nvPr/>
          </p:nvSpPr>
          <p:spPr>
            <a:xfrm>
              <a:off x="5716006" y="1469442"/>
              <a:ext cx="1793756" cy="718828"/>
            </a:xfrm>
            <a:prstGeom prst="roundRect">
              <a:avLst>
                <a:gd name="adj" fmla="val 50000"/>
              </a:avLst>
            </a:prstGeom>
            <a:solidFill>
              <a:srgbClr val="97D2FF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78" name="Rectangle 2">
              <a:extLst>
                <a:ext uri="{FF2B5EF4-FFF2-40B4-BE49-F238E27FC236}">
                  <a16:creationId xmlns:a16="http://schemas.microsoft.com/office/drawing/2014/main" id="{C6EB1547-05CB-4284-9350-4D0D4979F626}"/>
                </a:ext>
              </a:extLst>
            </p:cNvPr>
            <p:cNvSpPr/>
            <p:nvPr/>
          </p:nvSpPr>
          <p:spPr>
            <a:xfrm>
              <a:off x="5919050" y="1493719"/>
              <a:ext cx="1387665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ข้อที่ ๒</a:t>
              </a:r>
              <a:endPara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177228BD-6F6D-4307-9DDC-CA93D15DAD28}"/>
              </a:ext>
            </a:extLst>
          </p:cNvPr>
          <p:cNvSpPr/>
          <p:nvPr/>
        </p:nvSpPr>
        <p:spPr>
          <a:xfrm>
            <a:off x="162" y="1762"/>
            <a:ext cx="12191676" cy="747785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sp>
        <p:nvSpPr>
          <p:cNvPr id="50" name="สี่เหลี่ยมผืนผ้า: มุมมน 73">
            <a:extLst>
              <a:ext uri="{FF2B5EF4-FFF2-40B4-BE49-F238E27FC236}">
                <a16:creationId xmlns:a16="http://schemas.microsoft.com/office/drawing/2014/main" id="{1773D42F-1DC2-46CD-84F6-A8303BF4FFDB}"/>
              </a:ext>
            </a:extLst>
          </p:cNvPr>
          <p:cNvSpPr/>
          <p:nvPr/>
        </p:nvSpPr>
        <p:spPr>
          <a:xfrm>
            <a:off x="3577805" y="222587"/>
            <a:ext cx="4896490" cy="9696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21A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559CEEE-8706-40C4-84E5-4A50D3A4B5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798" y="343725"/>
            <a:ext cx="4313796" cy="792805"/>
          </a:xfrm>
          <a:prstGeom prst="rect">
            <a:avLst/>
          </a:prstGeom>
        </p:spPr>
      </p:pic>
      <p:grpSp>
        <p:nvGrpSpPr>
          <p:cNvPr id="67" name="กลุ่ม 66">
            <a:extLst>
              <a:ext uri="{FF2B5EF4-FFF2-40B4-BE49-F238E27FC236}">
                <a16:creationId xmlns:a16="http://schemas.microsoft.com/office/drawing/2014/main" id="{17A5E0DD-626B-4A96-9F74-29C319E14A75}"/>
              </a:ext>
            </a:extLst>
          </p:cNvPr>
          <p:cNvGrpSpPr/>
          <p:nvPr/>
        </p:nvGrpSpPr>
        <p:grpSpPr>
          <a:xfrm>
            <a:off x="164" y="4963625"/>
            <a:ext cx="2190783" cy="842643"/>
            <a:chOff x="0" y="1677988"/>
            <a:chExt cx="2435997" cy="920788"/>
          </a:xfrm>
        </p:grpSpPr>
        <p:sp>
          <p:nvSpPr>
            <p:cNvPr id="68" name="สี่เหลี่ยมผืนผ้า: มุมมนด้านบน 67">
              <a:extLst>
                <a:ext uri="{FF2B5EF4-FFF2-40B4-BE49-F238E27FC236}">
                  <a16:creationId xmlns:a16="http://schemas.microsoft.com/office/drawing/2014/main" id="{2D50A5C4-39C2-404C-8D42-8CE6777C3E79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9" name="Rectangle 2">
              <a:extLst>
                <a:ext uri="{FF2B5EF4-FFF2-40B4-BE49-F238E27FC236}">
                  <a16:creationId xmlns:a16="http://schemas.microsoft.com/office/drawing/2014/main" id="{B7A27D30-124D-4BC1-94B0-135D97AAF81B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๔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sp>
        <p:nvSpPr>
          <p:cNvPr id="70" name="สี่เหลี่ยมผืนผ้า: มุมมน 69">
            <a:extLst>
              <a:ext uri="{FF2B5EF4-FFF2-40B4-BE49-F238E27FC236}">
                <a16:creationId xmlns:a16="http://schemas.microsoft.com/office/drawing/2014/main" id="{71B45CFE-C23A-4C4E-AE93-553820AA11CB}"/>
              </a:ext>
            </a:extLst>
          </p:cNvPr>
          <p:cNvSpPr/>
          <p:nvPr/>
        </p:nvSpPr>
        <p:spPr>
          <a:xfrm>
            <a:off x="4135418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1" name="สี่เหลี่ยมผืนผ้า: มุมมน 70">
            <a:extLst>
              <a:ext uri="{FF2B5EF4-FFF2-40B4-BE49-F238E27FC236}">
                <a16:creationId xmlns:a16="http://schemas.microsoft.com/office/drawing/2014/main" id="{A4AD7A7C-D866-4B3B-951E-52D217FD046C}"/>
              </a:ext>
            </a:extLst>
          </p:cNvPr>
          <p:cNvSpPr/>
          <p:nvPr/>
        </p:nvSpPr>
        <p:spPr>
          <a:xfrm>
            <a:off x="5890091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2" name="สี่เหลี่ยมผืนผ้า: มุมมน 71">
            <a:extLst>
              <a:ext uri="{FF2B5EF4-FFF2-40B4-BE49-F238E27FC236}">
                <a16:creationId xmlns:a16="http://schemas.microsoft.com/office/drawing/2014/main" id="{67F322D2-EAD8-4BAA-9701-B6D0AEB3A4BA}"/>
              </a:ext>
            </a:extLst>
          </p:cNvPr>
          <p:cNvSpPr/>
          <p:nvPr/>
        </p:nvSpPr>
        <p:spPr>
          <a:xfrm>
            <a:off x="7644763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3" name="สี่เหลี่ยมผืนผ้า: มุมมน 72">
            <a:extLst>
              <a:ext uri="{FF2B5EF4-FFF2-40B4-BE49-F238E27FC236}">
                <a16:creationId xmlns:a16="http://schemas.microsoft.com/office/drawing/2014/main" id="{EB1CAC38-3E1D-4D4B-B6CB-EA44DE3932FA}"/>
              </a:ext>
            </a:extLst>
          </p:cNvPr>
          <p:cNvSpPr/>
          <p:nvPr/>
        </p:nvSpPr>
        <p:spPr>
          <a:xfrm>
            <a:off x="4354142" y="2493942"/>
            <a:ext cx="942580" cy="942580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pic>
        <p:nvPicPr>
          <p:cNvPr id="45" name="Picture 28">
            <a:extLst>
              <a:ext uri="{FF2B5EF4-FFF2-40B4-BE49-F238E27FC236}">
                <a16:creationId xmlns:a16="http://schemas.microsoft.com/office/drawing/2014/main" id="{81A0DFDF-76E6-48E8-BED7-46D437ACC4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BA0D9D3F-5882-4123-BDDA-C21D1DEB893E}"/>
              </a:ext>
            </a:extLst>
          </p:cNvPr>
          <p:cNvGrpSpPr/>
          <p:nvPr/>
        </p:nvGrpSpPr>
        <p:grpSpPr>
          <a:xfrm>
            <a:off x="164" y="3014151"/>
            <a:ext cx="2190783" cy="842643"/>
            <a:chOff x="0" y="1677988"/>
            <a:chExt cx="2435997" cy="920788"/>
          </a:xfrm>
        </p:grpSpPr>
        <p:sp>
          <p:nvSpPr>
            <p:cNvPr id="62" name="สี่เหลี่ยมผืนผ้า: มุมมนด้านบน 61">
              <a:extLst>
                <a:ext uri="{FF2B5EF4-FFF2-40B4-BE49-F238E27FC236}">
                  <a16:creationId xmlns:a16="http://schemas.microsoft.com/office/drawing/2014/main" id="{10F7B361-3713-4C2F-877A-BBA2F8C8CA34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9634EA2E-D579-430C-B0D7-1F0512C577DD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๒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91CBF09B-5A52-4F31-832B-9B900C1CA9DB}"/>
              </a:ext>
            </a:extLst>
          </p:cNvPr>
          <p:cNvGrpSpPr/>
          <p:nvPr/>
        </p:nvGrpSpPr>
        <p:grpSpPr>
          <a:xfrm>
            <a:off x="164" y="2039413"/>
            <a:ext cx="2190783" cy="842643"/>
            <a:chOff x="0" y="1677988"/>
            <a:chExt cx="2435997" cy="920788"/>
          </a:xfrm>
        </p:grpSpPr>
        <p:sp>
          <p:nvSpPr>
            <p:cNvPr id="11" name="สี่เหลี่ยมผืนผ้า: มุมมนด้านบน 10">
              <a:extLst>
                <a:ext uri="{FF2B5EF4-FFF2-40B4-BE49-F238E27FC236}">
                  <a16:creationId xmlns:a16="http://schemas.microsoft.com/office/drawing/2014/main" id="{244C2DE5-40BC-463E-85DD-F05A33DACA02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365BCDCA-943F-48CE-BC7E-B38612763F9B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๑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สี่เหลี่ยมผืนผ้า 46">
            <a:extLst>
              <a:ext uri="{FF2B5EF4-FFF2-40B4-BE49-F238E27FC236}">
                <a16:creationId xmlns:a16="http://schemas.microsoft.com/office/drawing/2014/main" id="{7F5708DC-05D7-4CE2-B5EE-607DFFD2ABC1}"/>
              </a:ext>
            </a:extLst>
          </p:cNvPr>
          <p:cNvSpPr/>
          <p:nvPr/>
        </p:nvSpPr>
        <p:spPr>
          <a:xfrm>
            <a:off x="-3099" y="-2040"/>
            <a:ext cx="12191676" cy="685828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pic>
        <p:nvPicPr>
          <p:cNvPr id="46" name="teacher guide">
            <a:extLst>
              <a:ext uri="{FF2B5EF4-FFF2-40B4-BE49-F238E27FC236}">
                <a16:creationId xmlns:a16="http://schemas.microsoft.com/office/drawing/2014/main" id="{18529D7C-7F19-4F0A-B41D-7F4646E622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6" y="6215901"/>
            <a:ext cx="493424" cy="487015"/>
          </a:xfrm>
          <a:prstGeom prst="rect">
            <a:avLst/>
          </a:prstGeom>
        </p:spPr>
      </p:pic>
      <p:pic>
        <p:nvPicPr>
          <p:cNvPr id="44" name="Picture 19">
            <a:hlinkClick r:id="rId6" action="ppaction://hlinksldjump"/>
            <a:extLst>
              <a:ext uri="{FF2B5EF4-FFF2-40B4-BE49-F238E27FC236}">
                <a16:creationId xmlns:a16="http://schemas.microsoft.com/office/drawing/2014/main" id="{5A60E7F6-80B2-4FF3-BFA6-D9BEF70833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099" y="6213604"/>
            <a:ext cx="944270" cy="491537"/>
          </a:xfrm>
          <a:prstGeom prst="rect">
            <a:avLst/>
          </a:prstGeom>
        </p:spPr>
      </p:pic>
      <p:grpSp>
        <p:nvGrpSpPr>
          <p:cNvPr id="42" name="กลุ่ม 63">
            <a:extLst>
              <a:ext uri="{FF2B5EF4-FFF2-40B4-BE49-F238E27FC236}">
                <a16:creationId xmlns:a16="http://schemas.microsoft.com/office/drawing/2014/main" id="{AE654D26-5750-4DCF-BB59-FE5C797F167B}"/>
              </a:ext>
            </a:extLst>
          </p:cNvPr>
          <p:cNvGrpSpPr/>
          <p:nvPr/>
        </p:nvGrpSpPr>
        <p:grpSpPr>
          <a:xfrm>
            <a:off x="164" y="4040451"/>
            <a:ext cx="2190783" cy="842643"/>
            <a:chOff x="0" y="1677988"/>
            <a:chExt cx="2435997" cy="920788"/>
          </a:xfrm>
        </p:grpSpPr>
        <p:sp>
          <p:nvSpPr>
            <p:cNvPr id="48" name="สี่เหลี่ยมผืนผ้า: มุมมนด้านบน 64">
              <a:hlinkClick r:id="rId8" action="ppaction://hlinksldjump"/>
              <a:extLst>
                <a:ext uri="{FF2B5EF4-FFF2-40B4-BE49-F238E27FC236}">
                  <a16:creationId xmlns:a16="http://schemas.microsoft.com/office/drawing/2014/main" id="{E990BB86-4C04-4ADE-9224-7BFE1FD53EC4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9" name="Rectangle 2">
              <a:hlinkClick r:id="rId8" action="ppaction://hlinksldjump"/>
              <a:extLst>
                <a:ext uri="{FF2B5EF4-FFF2-40B4-BE49-F238E27FC236}">
                  <a16:creationId xmlns:a16="http://schemas.microsoft.com/office/drawing/2014/main" id="{96B3C20A-4048-4E46-B805-ED354217985C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๓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กลุ่ม 53">
            <a:extLst>
              <a:ext uri="{FF2B5EF4-FFF2-40B4-BE49-F238E27FC236}">
                <a16:creationId xmlns:a16="http://schemas.microsoft.com/office/drawing/2014/main" id="{E972A0D8-8BA8-4E31-BFDD-ECEFD81D8733}"/>
              </a:ext>
            </a:extLst>
          </p:cNvPr>
          <p:cNvGrpSpPr/>
          <p:nvPr/>
        </p:nvGrpSpPr>
        <p:grpSpPr>
          <a:xfrm>
            <a:off x="3789835" y="1407421"/>
            <a:ext cx="4437721" cy="4655538"/>
            <a:chOff x="4250286" y="1185790"/>
            <a:chExt cx="4849264" cy="5087280"/>
          </a:xfrm>
        </p:grpSpPr>
        <p:sp>
          <p:nvSpPr>
            <p:cNvPr id="55" name="Rectangle 2">
              <a:extLst>
                <a:ext uri="{FF2B5EF4-FFF2-40B4-BE49-F238E27FC236}">
                  <a16:creationId xmlns:a16="http://schemas.microsoft.com/office/drawing/2014/main" id="{7459217B-EDB4-4E99-A8AF-7CE7A85DD257}"/>
                </a:ext>
              </a:extLst>
            </p:cNvPr>
            <p:cNvSpPr/>
            <p:nvPr/>
          </p:nvSpPr>
          <p:spPr>
            <a:xfrm>
              <a:off x="5990968" y="1450878"/>
              <a:ext cx="1340371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ข้อที่ 1</a:t>
              </a:r>
              <a:endPara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56" name="สี่เหลี่ยมผืนผ้า: มุมมน 55">
              <a:extLst>
                <a:ext uri="{FF2B5EF4-FFF2-40B4-BE49-F238E27FC236}">
                  <a16:creationId xmlns:a16="http://schemas.microsoft.com/office/drawing/2014/main" id="{6F2814F5-2A70-4DDE-BA31-9D23A9164259}"/>
                </a:ext>
              </a:extLst>
            </p:cNvPr>
            <p:cNvSpPr/>
            <p:nvPr/>
          </p:nvSpPr>
          <p:spPr>
            <a:xfrm>
              <a:off x="5404118" y="4008558"/>
              <a:ext cx="1508011" cy="1508011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58" name="สี่เหลี่ยมผืนผ้า: มุมมน 57">
              <a:extLst>
                <a:ext uri="{FF2B5EF4-FFF2-40B4-BE49-F238E27FC236}">
                  <a16:creationId xmlns:a16="http://schemas.microsoft.com/office/drawing/2014/main" id="{EED61C9F-8ABA-492C-8370-A02C3F4022B5}"/>
                </a:ext>
              </a:extLst>
            </p:cNvPr>
            <p:cNvSpPr/>
            <p:nvPr/>
          </p:nvSpPr>
          <p:spPr>
            <a:xfrm>
              <a:off x="7321514" y="4008558"/>
              <a:ext cx="1508011" cy="1508011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59" name="สี่เหลี่ยมผืนผ้า: มุมมน 58">
              <a:extLst>
                <a:ext uri="{FF2B5EF4-FFF2-40B4-BE49-F238E27FC236}">
                  <a16:creationId xmlns:a16="http://schemas.microsoft.com/office/drawing/2014/main" id="{0467F877-6DE5-4967-9A1B-A3660C4157C8}"/>
                </a:ext>
              </a:extLst>
            </p:cNvPr>
            <p:cNvSpPr/>
            <p:nvPr/>
          </p:nvSpPr>
          <p:spPr>
            <a:xfrm>
              <a:off x="5643127" y="2713613"/>
              <a:ext cx="1029992" cy="1029992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0" name="สี่เหลี่ยมผืนผ้า: มุมมน 59">
              <a:extLst>
                <a:ext uri="{FF2B5EF4-FFF2-40B4-BE49-F238E27FC236}">
                  <a16:creationId xmlns:a16="http://schemas.microsoft.com/office/drawing/2014/main" id="{34449086-6C41-470B-96B1-BBCF6711AFAF}"/>
                </a:ext>
              </a:extLst>
            </p:cNvPr>
            <p:cNvSpPr/>
            <p:nvPr/>
          </p:nvSpPr>
          <p:spPr>
            <a:xfrm>
              <a:off x="4250286" y="1185790"/>
              <a:ext cx="4821728" cy="5087280"/>
            </a:xfrm>
            <a:prstGeom prst="roundRect">
              <a:avLst>
                <a:gd name="adj" fmla="val 6954"/>
              </a:avLst>
            </a:prstGeom>
            <a:solidFill>
              <a:schemeClr val="bg1"/>
            </a:solidFill>
            <a:ln w="76200">
              <a:solidFill>
                <a:srgbClr val="53B5FF"/>
              </a:solidFill>
            </a:ln>
            <a:effectLst>
              <a:outerShdw dist="50800" dir="2700000" algn="tl" rotWithShape="0">
                <a:srgbClr val="53B5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1" name="สี่เหลี่ยมผืนผ้า: มุมมนด้านบน 60">
              <a:extLst>
                <a:ext uri="{FF2B5EF4-FFF2-40B4-BE49-F238E27FC236}">
                  <a16:creationId xmlns:a16="http://schemas.microsoft.com/office/drawing/2014/main" id="{EA4FABF3-7765-4D2E-AC31-A0650D169CE3}"/>
                </a:ext>
              </a:extLst>
            </p:cNvPr>
            <p:cNvSpPr/>
            <p:nvPr/>
          </p:nvSpPr>
          <p:spPr>
            <a:xfrm>
              <a:off x="4250286" y="1197705"/>
              <a:ext cx="4821728" cy="904686"/>
            </a:xfrm>
            <a:prstGeom prst="round2SameRect">
              <a:avLst>
                <a:gd name="adj1" fmla="val 20473"/>
                <a:gd name="adj2" fmla="val 0"/>
              </a:avLst>
            </a:prstGeom>
            <a:solidFill>
              <a:srgbClr val="53B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/>
            </a:p>
          </p:txBody>
        </p:sp>
        <p:sp>
          <p:nvSpPr>
            <p:cNvPr id="76" name="Rectangle 2">
              <a:extLst>
                <a:ext uri="{FF2B5EF4-FFF2-40B4-BE49-F238E27FC236}">
                  <a16:creationId xmlns:a16="http://schemas.microsoft.com/office/drawing/2014/main" id="{667F1264-C5DC-4A6A-B1FA-079525BBAD52}"/>
                </a:ext>
              </a:extLst>
            </p:cNvPr>
            <p:cNvSpPr/>
            <p:nvPr/>
          </p:nvSpPr>
          <p:spPr>
            <a:xfrm>
              <a:off x="5594410" y="1205421"/>
              <a:ext cx="2179418" cy="1024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5491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๓</a:t>
              </a:r>
              <a:endParaRPr lang="en-US" sz="4942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 2">
              <a:extLst>
                <a:ext uri="{FF2B5EF4-FFF2-40B4-BE49-F238E27FC236}">
                  <a16:creationId xmlns:a16="http://schemas.microsoft.com/office/drawing/2014/main" id="{A4B1700A-D847-4BEB-9077-701F666AA018}"/>
                </a:ext>
              </a:extLst>
            </p:cNvPr>
            <p:cNvSpPr/>
            <p:nvPr/>
          </p:nvSpPr>
          <p:spPr>
            <a:xfrm>
              <a:off x="4268690" y="3120761"/>
              <a:ext cx="4830860" cy="1947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รูปและเสียงวรรณยุกต์</a:t>
              </a:r>
            </a:p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ตรงกัน</a:t>
              </a:r>
            </a:p>
          </p:txBody>
        </p:sp>
      </p:grpSp>
      <p:pic>
        <p:nvPicPr>
          <p:cNvPr id="88" name="close">
            <a:hlinkClick r:id="rId9" action="ppaction://hlinksldjump"/>
            <a:extLst>
              <a:ext uri="{FF2B5EF4-FFF2-40B4-BE49-F238E27FC236}">
                <a16:creationId xmlns:a16="http://schemas.microsoft.com/office/drawing/2014/main" id="{438C99C6-DC9D-4A91-B4B7-E82E5603C27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231" y="1305156"/>
            <a:ext cx="556726" cy="556726"/>
          </a:xfrm>
          <a:prstGeom prst="rect">
            <a:avLst/>
          </a:prstGeom>
        </p:spPr>
      </p:pic>
      <p:pic>
        <p:nvPicPr>
          <p:cNvPr id="40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F23EB8E-605D-41AD-A7FB-39614230AC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กลุ่ม 147">
            <a:extLst>
              <a:ext uri="{FF2B5EF4-FFF2-40B4-BE49-F238E27FC236}">
                <a16:creationId xmlns:a16="http://schemas.microsoft.com/office/drawing/2014/main" id="{A5759015-6865-46F2-A47C-3F48BB4FE2C1}"/>
              </a:ext>
            </a:extLst>
          </p:cNvPr>
          <p:cNvGrpSpPr/>
          <p:nvPr/>
        </p:nvGrpSpPr>
        <p:grpSpPr>
          <a:xfrm>
            <a:off x="4954367" y="1395385"/>
            <a:ext cx="1641526" cy="790568"/>
            <a:chOff x="5716006" y="1469442"/>
            <a:chExt cx="1793756" cy="863884"/>
          </a:xfrm>
        </p:grpSpPr>
        <p:sp>
          <p:nvSpPr>
            <p:cNvPr id="87" name="สี่เหลี่ยมผืนผ้า: มุมมน 146">
              <a:extLst>
                <a:ext uri="{FF2B5EF4-FFF2-40B4-BE49-F238E27FC236}">
                  <a16:creationId xmlns:a16="http://schemas.microsoft.com/office/drawing/2014/main" id="{D0A7598C-520A-4C26-97D3-AB01EFAC9185}"/>
                </a:ext>
              </a:extLst>
            </p:cNvPr>
            <p:cNvSpPr/>
            <p:nvPr/>
          </p:nvSpPr>
          <p:spPr>
            <a:xfrm>
              <a:off x="5716006" y="1469442"/>
              <a:ext cx="1793756" cy="718828"/>
            </a:xfrm>
            <a:prstGeom prst="roundRect">
              <a:avLst>
                <a:gd name="adj" fmla="val 50000"/>
              </a:avLst>
            </a:prstGeom>
            <a:solidFill>
              <a:srgbClr val="97D2FF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88" name="Rectangle 2">
              <a:extLst>
                <a:ext uri="{FF2B5EF4-FFF2-40B4-BE49-F238E27FC236}">
                  <a16:creationId xmlns:a16="http://schemas.microsoft.com/office/drawing/2014/main" id="{AABE4342-B2F5-4D3A-9E88-F6832AAC2291}"/>
                </a:ext>
              </a:extLst>
            </p:cNvPr>
            <p:cNvSpPr/>
            <p:nvPr/>
          </p:nvSpPr>
          <p:spPr>
            <a:xfrm>
              <a:off x="5919050" y="1493719"/>
              <a:ext cx="1387665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ข้อที่ ๒</a:t>
              </a:r>
              <a:endPara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177228BD-6F6D-4307-9DDC-CA93D15DAD28}"/>
              </a:ext>
            </a:extLst>
          </p:cNvPr>
          <p:cNvSpPr/>
          <p:nvPr/>
        </p:nvSpPr>
        <p:spPr>
          <a:xfrm>
            <a:off x="162" y="1762"/>
            <a:ext cx="12191676" cy="747785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sp>
        <p:nvSpPr>
          <p:cNvPr id="70" name="สี่เหลี่ยมผืนผ้า: มุมมน 69">
            <a:extLst>
              <a:ext uri="{FF2B5EF4-FFF2-40B4-BE49-F238E27FC236}">
                <a16:creationId xmlns:a16="http://schemas.microsoft.com/office/drawing/2014/main" id="{71B45CFE-C23A-4C4E-AE93-553820AA11CB}"/>
              </a:ext>
            </a:extLst>
          </p:cNvPr>
          <p:cNvSpPr/>
          <p:nvPr/>
        </p:nvSpPr>
        <p:spPr>
          <a:xfrm>
            <a:off x="4135418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1" name="สี่เหลี่ยมผืนผ้า: มุมมน 70">
            <a:extLst>
              <a:ext uri="{FF2B5EF4-FFF2-40B4-BE49-F238E27FC236}">
                <a16:creationId xmlns:a16="http://schemas.microsoft.com/office/drawing/2014/main" id="{A4AD7A7C-D866-4B3B-951E-52D217FD046C}"/>
              </a:ext>
            </a:extLst>
          </p:cNvPr>
          <p:cNvSpPr/>
          <p:nvPr/>
        </p:nvSpPr>
        <p:spPr>
          <a:xfrm>
            <a:off x="5890091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2" name="สี่เหลี่ยมผืนผ้า: มุมมน 71">
            <a:extLst>
              <a:ext uri="{FF2B5EF4-FFF2-40B4-BE49-F238E27FC236}">
                <a16:creationId xmlns:a16="http://schemas.microsoft.com/office/drawing/2014/main" id="{67F322D2-EAD8-4BAA-9701-B6D0AEB3A4BA}"/>
              </a:ext>
            </a:extLst>
          </p:cNvPr>
          <p:cNvSpPr/>
          <p:nvPr/>
        </p:nvSpPr>
        <p:spPr>
          <a:xfrm>
            <a:off x="7644763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3" name="สี่เหลี่ยมผืนผ้า: มุมมน 72">
            <a:extLst>
              <a:ext uri="{FF2B5EF4-FFF2-40B4-BE49-F238E27FC236}">
                <a16:creationId xmlns:a16="http://schemas.microsoft.com/office/drawing/2014/main" id="{EB1CAC38-3E1D-4D4B-B6CB-EA44DE3932FA}"/>
              </a:ext>
            </a:extLst>
          </p:cNvPr>
          <p:cNvSpPr/>
          <p:nvPr/>
        </p:nvSpPr>
        <p:spPr>
          <a:xfrm>
            <a:off x="4354142" y="2493942"/>
            <a:ext cx="942580" cy="942580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BA0D9D3F-5882-4123-BDDA-C21D1DEB893E}"/>
              </a:ext>
            </a:extLst>
          </p:cNvPr>
          <p:cNvGrpSpPr/>
          <p:nvPr/>
        </p:nvGrpSpPr>
        <p:grpSpPr>
          <a:xfrm>
            <a:off x="164" y="3014151"/>
            <a:ext cx="2190783" cy="842643"/>
            <a:chOff x="0" y="1677988"/>
            <a:chExt cx="2435997" cy="920788"/>
          </a:xfrm>
        </p:grpSpPr>
        <p:sp>
          <p:nvSpPr>
            <p:cNvPr id="62" name="สี่เหลี่ยมผืนผ้า: มุมมนด้านบน 61">
              <a:extLst>
                <a:ext uri="{FF2B5EF4-FFF2-40B4-BE49-F238E27FC236}">
                  <a16:creationId xmlns:a16="http://schemas.microsoft.com/office/drawing/2014/main" id="{10F7B361-3713-4C2F-877A-BBA2F8C8CA34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9634EA2E-D579-430C-B0D7-1F0512C577DD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๒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กลุ่ม 63">
            <a:extLst>
              <a:ext uri="{FF2B5EF4-FFF2-40B4-BE49-F238E27FC236}">
                <a16:creationId xmlns:a16="http://schemas.microsoft.com/office/drawing/2014/main" id="{F289931A-5BB6-44F2-AE8B-30EB12207D8E}"/>
              </a:ext>
            </a:extLst>
          </p:cNvPr>
          <p:cNvGrpSpPr/>
          <p:nvPr/>
        </p:nvGrpSpPr>
        <p:grpSpPr>
          <a:xfrm>
            <a:off x="164" y="3988887"/>
            <a:ext cx="2190783" cy="842643"/>
            <a:chOff x="0" y="1677988"/>
            <a:chExt cx="2435997" cy="920788"/>
          </a:xfrm>
        </p:grpSpPr>
        <p:sp>
          <p:nvSpPr>
            <p:cNvPr id="65" name="สี่เหลี่ยมผืนผ้า: มุมมนด้านบน 64">
              <a:extLst>
                <a:ext uri="{FF2B5EF4-FFF2-40B4-BE49-F238E27FC236}">
                  <a16:creationId xmlns:a16="http://schemas.microsoft.com/office/drawing/2014/main" id="{EED4A357-C67E-4754-91F5-3BC3F25E1C09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6" name="Rectangle 2">
              <a:extLst>
                <a:ext uri="{FF2B5EF4-FFF2-40B4-BE49-F238E27FC236}">
                  <a16:creationId xmlns:a16="http://schemas.microsoft.com/office/drawing/2014/main" id="{751E18C3-84CD-481D-A5CA-668ED5DAD67D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๓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91CBF09B-5A52-4F31-832B-9B900C1CA9DB}"/>
              </a:ext>
            </a:extLst>
          </p:cNvPr>
          <p:cNvGrpSpPr/>
          <p:nvPr/>
        </p:nvGrpSpPr>
        <p:grpSpPr>
          <a:xfrm>
            <a:off x="164" y="2039413"/>
            <a:ext cx="2190783" cy="842643"/>
            <a:chOff x="0" y="1677988"/>
            <a:chExt cx="2435997" cy="920788"/>
          </a:xfrm>
        </p:grpSpPr>
        <p:sp>
          <p:nvSpPr>
            <p:cNvPr id="11" name="สี่เหลี่ยมผืนผ้า: มุมมนด้านบน 10">
              <a:extLst>
                <a:ext uri="{FF2B5EF4-FFF2-40B4-BE49-F238E27FC236}">
                  <a16:creationId xmlns:a16="http://schemas.microsoft.com/office/drawing/2014/main" id="{244C2DE5-40BC-463E-85DD-F05A33DACA02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365BCDCA-943F-48CE-BC7E-B38612763F9B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๑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pic>
        <p:nvPicPr>
          <p:cNvPr id="45" name="Picture 28">
            <a:extLst>
              <a:ext uri="{FF2B5EF4-FFF2-40B4-BE49-F238E27FC236}">
                <a16:creationId xmlns:a16="http://schemas.microsoft.com/office/drawing/2014/main" id="{CDDD4E08-42C3-43A5-BC9C-61FE614FEE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sp>
        <p:nvSpPr>
          <p:cNvPr id="84" name="สี่เหลี่ยมผืนผ้า: มุมมน 73">
            <a:extLst>
              <a:ext uri="{FF2B5EF4-FFF2-40B4-BE49-F238E27FC236}">
                <a16:creationId xmlns:a16="http://schemas.microsoft.com/office/drawing/2014/main" id="{F72F31A0-09E1-42F9-9759-F368BF0B0901}"/>
              </a:ext>
            </a:extLst>
          </p:cNvPr>
          <p:cNvSpPr/>
          <p:nvPr/>
        </p:nvSpPr>
        <p:spPr>
          <a:xfrm>
            <a:off x="3577805" y="222587"/>
            <a:ext cx="4896490" cy="9696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21A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CDEB6B37-DA7D-4C09-A79B-97D6E8EA77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798" y="343725"/>
            <a:ext cx="4313796" cy="792805"/>
          </a:xfrm>
          <a:prstGeom prst="rect">
            <a:avLst/>
          </a:prstGeom>
        </p:spPr>
      </p:pic>
      <p:sp>
        <p:nvSpPr>
          <p:cNvPr id="47" name="สี่เหลี่ยมผืนผ้า 46">
            <a:extLst>
              <a:ext uri="{FF2B5EF4-FFF2-40B4-BE49-F238E27FC236}">
                <a16:creationId xmlns:a16="http://schemas.microsoft.com/office/drawing/2014/main" id="{B91C97BA-134C-40D2-BA92-39DB3601F05B}"/>
              </a:ext>
            </a:extLst>
          </p:cNvPr>
          <p:cNvSpPr/>
          <p:nvPr/>
        </p:nvSpPr>
        <p:spPr>
          <a:xfrm>
            <a:off x="163" y="-280"/>
            <a:ext cx="12191676" cy="685828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pic>
        <p:nvPicPr>
          <p:cNvPr id="46" name="teacher guide">
            <a:extLst>
              <a:ext uri="{FF2B5EF4-FFF2-40B4-BE49-F238E27FC236}">
                <a16:creationId xmlns:a16="http://schemas.microsoft.com/office/drawing/2014/main" id="{BEFC96A9-2E66-4225-8D5D-82C479D7F5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6" y="6215901"/>
            <a:ext cx="493424" cy="487015"/>
          </a:xfrm>
          <a:prstGeom prst="rect">
            <a:avLst/>
          </a:prstGeom>
        </p:spPr>
      </p:pic>
      <p:pic>
        <p:nvPicPr>
          <p:cNvPr id="44" name="Picture 19">
            <a:hlinkClick r:id="rId6" action="ppaction://hlinksldjump"/>
            <a:extLst>
              <a:ext uri="{FF2B5EF4-FFF2-40B4-BE49-F238E27FC236}">
                <a16:creationId xmlns:a16="http://schemas.microsoft.com/office/drawing/2014/main" id="{BF78A74F-3A0F-4C46-9A04-198E30F26E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099" y="6213604"/>
            <a:ext cx="944270" cy="491537"/>
          </a:xfrm>
          <a:prstGeom prst="rect">
            <a:avLst/>
          </a:prstGeom>
        </p:spPr>
      </p:pic>
      <p:grpSp>
        <p:nvGrpSpPr>
          <p:cNvPr id="42" name="กลุ่ม 66">
            <a:extLst>
              <a:ext uri="{FF2B5EF4-FFF2-40B4-BE49-F238E27FC236}">
                <a16:creationId xmlns:a16="http://schemas.microsoft.com/office/drawing/2014/main" id="{98359CBF-C442-44AD-95B6-BFADCA273502}"/>
              </a:ext>
            </a:extLst>
          </p:cNvPr>
          <p:cNvGrpSpPr/>
          <p:nvPr/>
        </p:nvGrpSpPr>
        <p:grpSpPr>
          <a:xfrm>
            <a:off x="164" y="5037847"/>
            <a:ext cx="2190783" cy="842643"/>
            <a:chOff x="0" y="1677988"/>
            <a:chExt cx="2435997" cy="920788"/>
          </a:xfrm>
        </p:grpSpPr>
        <p:sp>
          <p:nvSpPr>
            <p:cNvPr id="48" name="สี่เหลี่ยมผืนผ้า: มุมมนด้านบน 67">
              <a:hlinkClick r:id="rId8" action="ppaction://hlinksldjump"/>
              <a:extLst>
                <a:ext uri="{FF2B5EF4-FFF2-40B4-BE49-F238E27FC236}">
                  <a16:creationId xmlns:a16="http://schemas.microsoft.com/office/drawing/2014/main" id="{379DAD86-5759-44A2-B9D2-0CA8AB0DCDC4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9" name="Rectangle 2">
              <a:hlinkClick r:id="rId8" action="ppaction://hlinksldjump"/>
              <a:extLst>
                <a:ext uri="{FF2B5EF4-FFF2-40B4-BE49-F238E27FC236}">
                  <a16:creationId xmlns:a16="http://schemas.microsoft.com/office/drawing/2014/main" id="{2CCC002C-F799-4F7D-B961-EC245B380F39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๔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กลุ่ม 53">
            <a:extLst>
              <a:ext uri="{FF2B5EF4-FFF2-40B4-BE49-F238E27FC236}">
                <a16:creationId xmlns:a16="http://schemas.microsoft.com/office/drawing/2014/main" id="{E972A0D8-8BA8-4E31-BFDD-ECEFD81D8733}"/>
              </a:ext>
            </a:extLst>
          </p:cNvPr>
          <p:cNvGrpSpPr/>
          <p:nvPr/>
        </p:nvGrpSpPr>
        <p:grpSpPr>
          <a:xfrm>
            <a:off x="3877139" y="1395386"/>
            <a:ext cx="4437721" cy="4655538"/>
            <a:chOff x="4250286" y="1185790"/>
            <a:chExt cx="4849264" cy="5087280"/>
          </a:xfrm>
        </p:grpSpPr>
        <p:sp>
          <p:nvSpPr>
            <p:cNvPr id="55" name="Rectangle 2">
              <a:extLst>
                <a:ext uri="{FF2B5EF4-FFF2-40B4-BE49-F238E27FC236}">
                  <a16:creationId xmlns:a16="http://schemas.microsoft.com/office/drawing/2014/main" id="{7459217B-EDB4-4E99-A8AF-7CE7A85DD257}"/>
                </a:ext>
              </a:extLst>
            </p:cNvPr>
            <p:cNvSpPr/>
            <p:nvPr/>
          </p:nvSpPr>
          <p:spPr>
            <a:xfrm>
              <a:off x="5990968" y="1450878"/>
              <a:ext cx="1340371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ข้อที่ 1</a:t>
              </a:r>
              <a:endPara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56" name="สี่เหลี่ยมผืนผ้า: มุมมน 55">
              <a:extLst>
                <a:ext uri="{FF2B5EF4-FFF2-40B4-BE49-F238E27FC236}">
                  <a16:creationId xmlns:a16="http://schemas.microsoft.com/office/drawing/2014/main" id="{6F2814F5-2A70-4DDE-BA31-9D23A9164259}"/>
                </a:ext>
              </a:extLst>
            </p:cNvPr>
            <p:cNvSpPr/>
            <p:nvPr/>
          </p:nvSpPr>
          <p:spPr>
            <a:xfrm>
              <a:off x="5404118" y="4008558"/>
              <a:ext cx="1508011" cy="1508011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58" name="สี่เหลี่ยมผืนผ้า: มุมมน 57">
              <a:extLst>
                <a:ext uri="{FF2B5EF4-FFF2-40B4-BE49-F238E27FC236}">
                  <a16:creationId xmlns:a16="http://schemas.microsoft.com/office/drawing/2014/main" id="{EED61C9F-8ABA-492C-8370-A02C3F4022B5}"/>
                </a:ext>
              </a:extLst>
            </p:cNvPr>
            <p:cNvSpPr/>
            <p:nvPr/>
          </p:nvSpPr>
          <p:spPr>
            <a:xfrm>
              <a:off x="7321514" y="4008558"/>
              <a:ext cx="1508011" cy="1508011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59" name="สี่เหลี่ยมผืนผ้า: มุมมน 58">
              <a:extLst>
                <a:ext uri="{FF2B5EF4-FFF2-40B4-BE49-F238E27FC236}">
                  <a16:creationId xmlns:a16="http://schemas.microsoft.com/office/drawing/2014/main" id="{0467F877-6DE5-4967-9A1B-A3660C4157C8}"/>
                </a:ext>
              </a:extLst>
            </p:cNvPr>
            <p:cNvSpPr/>
            <p:nvPr/>
          </p:nvSpPr>
          <p:spPr>
            <a:xfrm>
              <a:off x="5643127" y="2713613"/>
              <a:ext cx="1029992" cy="1029992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0" name="สี่เหลี่ยมผืนผ้า: มุมมน 59">
              <a:extLst>
                <a:ext uri="{FF2B5EF4-FFF2-40B4-BE49-F238E27FC236}">
                  <a16:creationId xmlns:a16="http://schemas.microsoft.com/office/drawing/2014/main" id="{34449086-6C41-470B-96B1-BBCF6711AFAF}"/>
                </a:ext>
              </a:extLst>
            </p:cNvPr>
            <p:cNvSpPr/>
            <p:nvPr/>
          </p:nvSpPr>
          <p:spPr>
            <a:xfrm>
              <a:off x="4250286" y="1185790"/>
              <a:ext cx="4821728" cy="5087280"/>
            </a:xfrm>
            <a:prstGeom prst="roundRect">
              <a:avLst>
                <a:gd name="adj" fmla="val 6954"/>
              </a:avLst>
            </a:prstGeom>
            <a:solidFill>
              <a:schemeClr val="bg1"/>
            </a:solidFill>
            <a:ln w="76200">
              <a:solidFill>
                <a:srgbClr val="53B5FF"/>
              </a:solidFill>
            </a:ln>
            <a:effectLst>
              <a:outerShdw dist="50800" dir="2700000" algn="tl" rotWithShape="0">
                <a:srgbClr val="53B5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1" name="สี่เหลี่ยมผืนผ้า: มุมมนด้านบน 60">
              <a:extLst>
                <a:ext uri="{FF2B5EF4-FFF2-40B4-BE49-F238E27FC236}">
                  <a16:creationId xmlns:a16="http://schemas.microsoft.com/office/drawing/2014/main" id="{EA4FABF3-7765-4D2E-AC31-A0650D169CE3}"/>
                </a:ext>
              </a:extLst>
            </p:cNvPr>
            <p:cNvSpPr/>
            <p:nvPr/>
          </p:nvSpPr>
          <p:spPr>
            <a:xfrm>
              <a:off x="4250286" y="1197705"/>
              <a:ext cx="4821728" cy="904686"/>
            </a:xfrm>
            <a:prstGeom prst="round2SameRect">
              <a:avLst>
                <a:gd name="adj1" fmla="val 20473"/>
                <a:gd name="adj2" fmla="val 0"/>
              </a:avLst>
            </a:prstGeom>
            <a:solidFill>
              <a:srgbClr val="53B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/>
            </a:p>
          </p:txBody>
        </p:sp>
        <p:sp>
          <p:nvSpPr>
            <p:cNvPr id="76" name="Rectangle 2">
              <a:extLst>
                <a:ext uri="{FF2B5EF4-FFF2-40B4-BE49-F238E27FC236}">
                  <a16:creationId xmlns:a16="http://schemas.microsoft.com/office/drawing/2014/main" id="{667F1264-C5DC-4A6A-B1FA-079525BBAD52}"/>
                </a:ext>
              </a:extLst>
            </p:cNvPr>
            <p:cNvSpPr/>
            <p:nvPr/>
          </p:nvSpPr>
          <p:spPr>
            <a:xfrm>
              <a:off x="5594410" y="1205421"/>
              <a:ext cx="2179418" cy="1024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5491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๔</a:t>
              </a:r>
              <a:endParaRPr lang="en-US" sz="4942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 2">
              <a:extLst>
                <a:ext uri="{FF2B5EF4-FFF2-40B4-BE49-F238E27FC236}">
                  <a16:creationId xmlns:a16="http://schemas.microsoft.com/office/drawing/2014/main" id="{A4B1700A-D847-4BEB-9077-701F666AA018}"/>
                </a:ext>
              </a:extLst>
            </p:cNvPr>
            <p:cNvSpPr/>
            <p:nvPr/>
          </p:nvSpPr>
          <p:spPr>
            <a:xfrm>
              <a:off x="4268690" y="2713613"/>
              <a:ext cx="4830860" cy="2870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สะกดด้วย</a:t>
              </a:r>
            </a:p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มาตราตัวสะกด</a:t>
              </a:r>
            </a:p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แม่เกอว</a:t>
              </a:r>
            </a:p>
          </p:txBody>
        </p:sp>
      </p:grpSp>
      <p:pic>
        <p:nvPicPr>
          <p:cNvPr id="50" name="close">
            <a:hlinkClick r:id="rId9" action="ppaction://hlinksldjump"/>
            <a:extLst>
              <a:ext uri="{FF2B5EF4-FFF2-40B4-BE49-F238E27FC236}">
                <a16:creationId xmlns:a16="http://schemas.microsoft.com/office/drawing/2014/main" id="{7E1F80BD-FEC2-4851-BAC6-ACB1F0E81D0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231" y="1305156"/>
            <a:ext cx="556726" cy="556726"/>
          </a:xfrm>
          <a:prstGeom prst="rect">
            <a:avLst/>
          </a:prstGeom>
        </p:spPr>
      </p:pic>
      <p:pic>
        <p:nvPicPr>
          <p:cNvPr id="40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89F4459-D1A9-4398-A6D6-DD7B8D25FC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0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177228BD-6F6D-4307-9DDC-CA93D15DAD28}"/>
              </a:ext>
            </a:extLst>
          </p:cNvPr>
          <p:cNvSpPr/>
          <p:nvPr/>
        </p:nvSpPr>
        <p:spPr>
          <a:xfrm>
            <a:off x="162" y="1762"/>
            <a:ext cx="12191676" cy="747785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sp>
        <p:nvSpPr>
          <p:cNvPr id="70" name="สี่เหลี่ยมผืนผ้า: มุมมน 69">
            <a:extLst>
              <a:ext uri="{FF2B5EF4-FFF2-40B4-BE49-F238E27FC236}">
                <a16:creationId xmlns:a16="http://schemas.microsoft.com/office/drawing/2014/main" id="{71B45CFE-C23A-4C4E-AE93-553820AA11CB}"/>
              </a:ext>
            </a:extLst>
          </p:cNvPr>
          <p:cNvSpPr/>
          <p:nvPr/>
        </p:nvSpPr>
        <p:spPr>
          <a:xfrm>
            <a:off x="4284418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1" name="สี่เหลี่ยมผืนผ้า: มุมมน 70">
            <a:extLst>
              <a:ext uri="{FF2B5EF4-FFF2-40B4-BE49-F238E27FC236}">
                <a16:creationId xmlns:a16="http://schemas.microsoft.com/office/drawing/2014/main" id="{A4AD7A7C-D866-4B3B-951E-52D217FD046C}"/>
              </a:ext>
            </a:extLst>
          </p:cNvPr>
          <p:cNvSpPr/>
          <p:nvPr/>
        </p:nvSpPr>
        <p:spPr>
          <a:xfrm>
            <a:off x="6039091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2" name="สี่เหลี่ยมผืนผ้า: มุมมน 71">
            <a:extLst>
              <a:ext uri="{FF2B5EF4-FFF2-40B4-BE49-F238E27FC236}">
                <a16:creationId xmlns:a16="http://schemas.microsoft.com/office/drawing/2014/main" id="{67F322D2-EAD8-4BAA-9701-B6D0AEB3A4BA}"/>
              </a:ext>
            </a:extLst>
          </p:cNvPr>
          <p:cNvSpPr/>
          <p:nvPr/>
        </p:nvSpPr>
        <p:spPr>
          <a:xfrm>
            <a:off x="7793763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3" name="สี่เหลี่ยมผืนผ้า: มุมมน 72">
            <a:extLst>
              <a:ext uri="{FF2B5EF4-FFF2-40B4-BE49-F238E27FC236}">
                <a16:creationId xmlns:a16="http://schemas.microsoft.com/office/drawing/2014/main" id="{EB1CAC38-3E1D-4D4B-B6CB-EA44DE3932FA}"/>
              </a:ext>
            </a:extLst>
          </p:cNvPr>
          <p:cNvSpPr/>
          <p:nvPr/>
        </p:nvSpPr>
        <p:spPr>
          <a:xfrm>
            <a:off x="4503142" y="2493942"/>
            <a:ext cx="942580" cy="942580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143" name="Rectangle 2">
            <a:extLst>
              <a:ext uri="{FF2B5EF4-FFF2-40B4-BE49-F238E27FC236}">
                <a16:creationId xmlns:a16="http://schemas.microsoft.com/office/drawing/2014/main" id="{338205E3-F04A-43FA-A05D-72F38376B6F9}"/>
              </a:ext>
            </a:extLst>
          </p:cNvPr>
          <p:cNvSpPr/>
          <p:nvPr/>
        </p:nvSpPr>
        <p:spPr>
          <a:xfrm>
            <a:off x="4550895" y="3463868"/>
            <a:ext cx="856325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</a:t>
            </a:r>
            <a:endParaRPr lang="en-US" sz="12629" b="1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4" name="Rectangle 2">
            <a:extLst>
              <a:ext uri="{FF2B5EF4-FFF2-40B4-BE49-F238E27FC236}">
                <a16:creationId xmlns:a16="http://schemas.microsoft.com/office/drawing/2014/main" id="{EB7B9B1A-7CDF-4A69-B8E5-366605D2DA8F}"/>
              </a:ext>
            </a:extLst>
          </p:cNvPr>
          <p:cNvSpPr/>
          <p:nvPr/>
        </p:nvSpPr>
        <p:spPr>
          <a:xfrm>
            <a:off x="6364972" y="3463868"/>
            <a:ext cx="728084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า</a:t>
            </a:r>
            <a:endParaRPr lang="en-US" sz="12629" b="1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5" name="Rectangle 2">
            <a:extLst>
              <a:ext uri="{FF2B5EF4-FFF2-40B4-BE49-F238E27FC236}">
                <a16:creationId xmlns:a16="http://schemas.microsoft.com/office/drawing/2014/main" id="{6B7D0623-05C8-4505-98C0-220C5CBE80E0}"/>
              </a:ext>
            </a:extLst>
          </p:cNvPr>
          <p:cNvSpPr/>
          <p:nvPr/>
        </p:nvSpPr>
        <p:spPr>
          <a:xfrm>
            <a:off x="8084333" y="3463868"/>
            <a:ext cx="798617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</a:t>
            </a:r>
            <a:endParaRPr lang="en-US" sz="12629" b="1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8" name="รูปแบบอิสระ: รูปร่าง 37">
            <a:extLst>
              <a:ext uri="{FF2B5EF4-FFF2-40B4-BE49-F238E27FC236}">
                <a16:creationId xmlns:a16="http://schemas.microsoft.com/office/drawing/2014/main" id="{5546BFD8-D3E4-417B-A9F7-13ED98DBE664}"/>
              </a:ext>
            </a:extLst>
          </p:cNvPr>
          <p:cNvSpPr/>
          <p:nvPr/>
        </p:nvSpPr>
        <p:spPr>
          <a:xfrm>
            <a:off x="4794704" y="2838106"/>
            <a:ext cx="418609" cy="335208"/>
          </a:xfrm>
          <a:custGeom>
            <a:avLst/>
            <a:gdLst/>
            <a:ahLst/>
            <a:cxnLst/>
            <a:rect l="l" t="t" r="r" b="b"/>
            <a:pathLst>
              <a:path w="457429" h="366294">
                <a:moveTo>
                  <a:pt x="112167" y="68352"/>
                </a:moveTo>
                <a:cubicBezTo>
                  <a:pt x="99314" y="68352"/>
                  <a:pt x="88799" y="72733"/>
                  <a:pt x="80620" y="81496"/>
                </a:cubicBezTo>
                <a:cubicBezTo>
                  <a:pt x="72441" y="90259"/>
                  <a:pt x="68352" y="101067"/>
                  <a:pt x="68352" y="113919"/>
                </a:cubicBezTo>
                <a:cubicBezTo>
                  <a:pt x="68352" y="126772"/>
                  <a:pt x="72441" y="137579"/>
                  <a:pt x="80620" y="146342"/>
                </a:cubicBezTo>
                <a:cubicBezTo>
                  <a:pt x="88799" y="155105"/>
                  <a:pt x="99314" y="159487"/>
                  <a:pt x="112167" y="159487"/>
                </a:cubicBezTo>
                <a:cubicBezTo>
                  <a:pt x="125019" y="159487"/>
                  <a:pt x="135827" y="155105"/>
                  <a:pt x="144590" y="146342"/>
                </a:cubicBezTo>
                <a:cubicBezTo>
                  <a:pt x="153353" y="137579"/>
                  <a:pt x="157734" y="126772"/>
                  <a:pt x="157734" y="113919"/>
                </a:cubicBezTo>
                <a:cubicBezTo>
                  <a:pt x="157734" y="101067"/>
                  <a:pt x="153353" y="90259"/>
                  <a:pt x="144590" y="81496"/>
                </a:cubicBezTo>
                <a:cubicBezTo>
                  <a:pt x="135827" y="72733"/>
                  <a:pt x="125019" y="68352"/>
                  <a:pt x="112167" y="68352"/>
                </a:cubicBezTo>
                <a:close/>
                <a:moveTo>
                  <a:pt x="113919" y="0"/>
                </a:moveTo>
                <a:cubicBezTo>
                  <a:pt x="148971" y="0"/>
                  <a:pt x="176429" y="11100"/>
                  <a:pt x="196292" y="33300"/>
                </a:cubicBezTo>
                <a:cubicBezTo>
                  <a:pt x="216154" y="55499"/>
                  <a:pt x="226086" y="83541"/>
                  <a:pt x="226086" y="117424"/>
                </a:cubicBezTo>
                <a:cubicBezTo>
                  <a:pt x="226086" y="151308"/>
                  <a:pt x="217907" y="184023"/>
                  <a:pt x="201549" y="215570"/>
                </a:cubicBezTo>
                <a:cubicBezTo>
                  <a:pt x="185192" y="247117"/>
                  <a:pt x="168250" y="271653"/>
                  <a:pt x="150724" y="289179"/>
                </a:cubicBezTo>
                <a:cubicBezTo>
                  <a:pt x="209144" y="278664"/>
                  <a:pt x="256756" y="250330"/>
                  <a:pt x="293561" y="204178"/>
                </a:cubicBezTo>
                <a:cubicBezTo>
                  <a:pt x="330366" y="158026"/>
                  <a:pt x="349936" y="103404"/>
                  <a:pt x="352273" y="40310"/>
                </a:cubicBezTo>
                <a:lnTo>
                  <a:pt x="457429" y="40310"/>
                </a:lnTo>
                <a:cubicBezTo>
                  <a:pt x="445745" y="102235"/>
                  <a:pt x="429387" y="154229"/>
                  <a:pt x="408356" y="196291"/>
                </a:cubicBezTo>
                <a:cubicBezTo>
                  <a:pt x="387325" y="238354"/>
                  <a:pt x="360452" y="271945"/>
                  <a:pt x="327737" y="297066"/>
                </a:cubicBezTo>
                <a:cubicBezTo>
                  <a:pt x="295021" y="322186"/>
                  <a:pt x="256756" y="340005"/>
                  <a:pt x="212941" y="350520"/>
                </a:cubicBezTo>
                <a:cubicBezTo>
                  <a:pt x="169126" y="361036"/>
                  <a:pt x="118593" y="366294"/>
                  <a:pt x="61341" y="366294"/>
                </a:cubicBezTo>
                <a:lnTo>
                  <a:pt x="3506" y="366294"/>
                </a:lnTo>
                <a:lnTo>
                  <a:pt x="3506" y="296190"/>
                </a:lnTo>
                <a:cubicBezTo>
                  <a:pt x="26874" y="295021"/>
                  <a:pt x="46444" y="286842"/>
                  <a:pt x="62218" y="271653"/>
                </a:cubicBezTo>
                <a:cubicBezTo>
                  <a:pt x="77991" y="256464"/>
                  <a:pt x="88799" y="241275"/>
                  <a:pt x="94641" y="226086"/>
                </a:cubicBezTo>
                <a:cubicBezTo>
                  <a:pt x="65431" y="221412"/>
                  <a:pt x="42355" y="208560"/>
                  <a:pt x="25413" y="187528"/>
                </a:cubicBezTo>
                <a:cubicBezTo>
                  <a:pt x="8471" y="166497"/>
                  <a:pt x="0" y="140792"/>
                  <a:pt x="0" y="110414"/>
                </a:cubicBezTo>
                <a:cubicBezTo>
                  <a:pt x="0" y="78867"/>
                  <a:pt x="11392" y="52578"/>
                  <a:pt x="34176" y="31547"/>
                </a:cubicBezTo>
                <a:cubicBezTo>
                  <a:pt x="56960" y="10516"/>
                  <a:pt x="83541" y="0"/>
                  <a:pt x="11391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pic>
        <p:nvPicPr>
          <p:cNvPr id="40" name="Picture 28">
            <a:extLst>
              <a:ext uri="{FF2B5EF4-FFF2-40B4-BE49-F238E27FC236}">
                <a16:creationId xmlns:a16="http://schemas.microsoft.com/office/drawing/2014/main" id="{0C7B2B05-5CFD-4F5B-AC12-D7CD8DA6DD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pic>
        <p:nvPicPr>
          <p:cNvPr id="42" name="teacher guide">
            <a:extLst>
              <a:ext uri="{FF2B5EF4-FFF2-40B4-BE49-F238E27FC236}">
                <a16:creationId xmlns:a16="http://schemas.microsoft.com/office/drawing/2014/main" id="{D1A260D9-5918-4C5B-82DA-07B4420CC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6" y="6215901"/>
            <a:ext cx="493424" cy="487015"/>
          </a:xfrm>
          <a:prstGeom prst="rect">
            <a:avLst/>
          </a:prstGeom>
        </p:spPr>
      </p:pic>
      <p:pic>
        <p:nvPicPr>
          <p:cNvPr id="43" name="Picture 169">
            <a:hlinkClick r:id="rId5" action="ppaction://hlinksldjump"/>
            <a:extLst>
              <a:ext uri="{FF2B5EF4-FFF2-40B4-BE49-F238E27FC236}">
                <a16:creationId xmlns:a16="http://schemas.microsoft.com/office/drawing/2014/main" id="{DB366A4E-63B0-4C16-883B-5F4F146EB9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099" y="6220268"/>
            <a:ext cx="937847" cy="484873"/>
          </a:xfrm>
          <a:prstGeom prst="rect">
            <a:avLst/>
          </a:prstGeom>
        </p:spPr>
      </p:pic>
      <p:pic>
        <p:nvPicPr>
          <p:cNvPr id="33" name="Picture 19">
            <a:extLst>
              <a:ext uri="{FF2B5EF4-FFF2-40B4-BE49-F238E27FC236}">
                <a16:creationId xmlns:a16="http://schemas.microsoft.com/office/drawing/2014/main" id="{C0DFF3B2-0F41-4582-8033-7C396B7281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" y="1"/>
            <a:ext cx="1099212" cy="1179154"/>
          </a:xfrm>
          <a:prstGeom prst="rect">
            <a:avLst/>
          </a:prstGeom>
        </p:spPr>
      </p:pic>
      <p:grpSp>
        <p:nvGrpSpPr>
          <p:cNvPr id="22" name="กลุ่ม 147">
            <a:extLst>
              <a:ext uri="{FF2B5EF4-FFF2-40B4-BE49-F238E27FC236}">
                <a16:creationId xmlns:a16="http://schemas.microsoft.com/office/drawing/2014/main" id="{AE76BE60-F4EC-406C-993B-E8BA497FFB9C}"/>
              </a:ext>
            </a:extLst>
          </p:cNvPr>
          <p:cNvGrpSpPr/>
          <p:nvPr/>
        </p:nvGrpSpPr>
        <p:grpSpPr>
          <a:xfrm>
            <a:off x="5026512" y="1395385"/>
            <a:ext cx="2248639" cy="790568"/>
            <a:chOff x="5052591" y="1469442"/>
            <a:chExt cx="2457171" cy="863884"/>
          </a:xfrm>
        </p:grpSpPr>
        <p:sp>
          <p:nvSpPr>
            <p:cNvPr id="23" name="สี่เหลี่ยมผืนผ้า: มุมมน 146">
              <a:extLst>
                <a:ext uri="{FF2B5EF4-FFF2-40B4-BE49-F238E27FC236}">
                  <a16:creationId xmlns:a16="http://schemas.microsoft.com/office/drawing/2014/main" id="{9D01996C-48C9-4739-9DD8-3E08CF3BC80E}"/>
                </a:ext>
              </a:extLst>
            </p:cNvPr>
            <p:cNvSpPr/>
            <p:nvPr/>
          </p:nvSpPr>
          <p:spPr>
            <a:xfrm>
              <a:off x="5052591" y="1469442"/>
              <a:ext cx="2457171" cy="718828"/>
            </a:xfrm>
            <a:prstGeom prst="roundRect">
              <a:avLst>
                <a:gd name="adj" fmla="val 50000"/>
              </a:avLst>
            </a:prstGeom>
            <a:solidFill>
              <a:srgbClr val="97D2FF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DFB1F2AC-81F1-4DB8-AA97-5532E69E9893}"/>
                </a:ext>
              </a:extLst>
            </p:cNvPr>
            <p:cNvSpPr/>
            <p:nvPr/>
          </p:nvSpPr>
          <p:spPr>
            <a:xfrm>
              <a:off x="5157310" y="1493719"/>
              <a:ext cx="2247732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เฉลยข้อที่ ๒</a:t>
              </a:r>
              <a:endPara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26" name="สี่เหลี่ยมผืนผ้า: มุมมน 73">
            <a:extLst>
              <a:ext uri="{FF2B5EF4-FFF2-40B4-BE49-F238E27FC236}">
                <a16:creationId xmlns:a16="http://schemas.microsoft.com/office/drawing/2014/main" id="{AB210E8D-EEB4-4C58-B3AD-8DDBDD40EDEC}"/>
              </a:ext>
            </a:extLst>
          </p:cNvPr>
          <p:cNvSpPr/>
          <p:nvPr/>
        </p:nvSpPr>
        <p:spPr>
          <a:xfrm>
            <a:off x="3577805" y="222587"/>
            <a:ext cx="4896490" cy="9696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21A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CC23DA2-DE68-4E7E-A08A-96040DFAB87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798" y="343725"/>
            <a:ext cx="4313796" cy="792805"/>
          </a:xfrm>
          <a:prstGeom prst="rect">
            <a:avLst/>
          </a:prstGeom>
        </p:spPr>
      </p:pic>
      <p:pic>
        <p:nvPicPr>
          <p:cNvPr id="28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D77CDD4-6682-48DE-B5E4-861D9A8D8D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3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1" accel="14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1" accel="1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177228BD-6F6D-4307-9DDC-CA93D15DAD28}"/>
              </a:ext>
            </a:extLst>
          </p:cNvPr>
          <p:cNvSpPr/>
          <p:nvPr/>
        </p:nvSpPr>
        <p:spPr>
          <a:xfrm>
            <a:off x="162" y="1762"/>
            <a:ext cx="12191676" cy="747785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sp>
        <p:nvSpPr>
          <p:cNvPr id="22" name="สี่เหลี่ยมผืนผ้า: มุมมน 21">
            <a:extLst>
              <a:ext uri="{FF2B5EF4-FFF2-40B4-BE49-F238E27FC236}">
                <a16:creationId xmlns:a16="http://schemas.microsoft.com/office/drawing/2014/main" id="{B94A9569-FD86-4EF4-9BE1-673D126FBA18}"/>
              </a:ext>
            </a:extLst>
          </p:cNvPr>
          <p:cNvSpPr/>
          <p:nvPr/>
        </p:nvSpPr>
        <p:spPr>
          <a:xfrm>
            <a:off x="3509044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0" name="สี่เหลี่ยมผืนผ้า: มุมมน 69">
            <a:extLst>
              <a:ext uri="{FF2B5EF4-FFF2-40B4-BE49-F238E27FC236}">
                <a16:creationId xmlns:a16="http://schemas.microsoft.com/office/drawing/2014/main" id="{71B45CFE-C23A-4C4E-AE93-553820AA11CB}"/>
              </a:ext>
            </a:extLst>
          </p:cNvPr>
          <p:cNvSpPr/>
          <p:nvPr/>
        </p:nvSpPr>
        <p:spPr>
          <a:xfrm>
            <a:off x="5263716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1" name="สี่เหลี่ยมผืนผ้า: มุมมน 70">
            <a:extLst>
              <a:ext uri="{FF2B5EF4-FFF2-40B4-BE49-F238E27FC236}">
                <a16:creationId xmlns:a16="http://schemas.microsoft.com/office/drawing/2014/main" id="{A4AD7A7C-D866-4B3B-951E-52D217FD046C}"/>
              </a:ext>
            </a:extLst>
          </p:cNvPr>
          <p:cNvSpPr/>
          <p:nvPr/>
        </p:nvSpPr>
        <p:spPr>
          <a:xfrm>
            <a:off x="7018389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2" name="สี่เหลี่ยมผืนผ้า: มุมมน 71">
            <a:extLst>
              <a:ext uri="{FF2B5EF4-FFF2-40B4-BE49-F238E27FC236}">
                <a16:creationId xmlns:a16="http://schemas.microsoft.com/office/drawing/2014/main" id="{67F322D2-EAD8-4BAA-9701-B6D0AEB3A4BA}"/>
              </a:ext>
            </a:extLst>
          </p:cNvPr>
          <p:cNvSpPr/>
          <p:nvPr/>
        </p:nvSpPr>
        <p:spPr>
          <a:xfrm>
            <a:off x="8773061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3" name="สี่เหลี่ยมผืนผ้า: มุมมน 72">
            <a:extLst>
              <a:ext uri="{FF2B5EF4-FFF2-40B4-BE49-F238E27FC236}">
                <a16:creationId xmlns:a16="http://schemas.microsoft.com/office/drawing/2014/main" id="{EB1CAC38-3E1D-4D4B-B6CB-EA44DE3932FA}"/>
              </a:ext>
            </a:extLst>
          </p:cNvPr>
          <p:cNvSpPr/>
          <p:nvPr/>
        </p:nvSpPr>
        <p:spPr>
          <a:xfrm>
            <a:off x="5482441" y="2493942"/>
            <a:ext cx="942580" cy="942580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144" name="Rectangle 2">
            <a:extLst>
              <a:ext uri="{FF2B5EF4-FFF2-40B4-BE49-F238E27FC236}">
                <a16:creationId xmlns:a16="http://schemas.microsoft.com/office/drawing/2014/main" id="{EB7B9B1A-7CDF-4A69-B8E5-366605D2DA8F}"/>
              </a:ext>
            </a:extLst>
          </p:cNvPr>
          <p:cNvSpPr/>
          <p:nvPr/>
        </p:nvSpPr>
        <p:spPr>
          <a:xfrm>
            <a:off x="7303393" y="3463868"/>
            <a:ext cx="809837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</a:t>
            </a:r>
            <a:endParaRPr lang="en-US" sz="12629" b="1" dirty="0">
              <a:solidFill>
                <a:schemeClr val="tx1">
                  <a:lumMod val="85000"/>
                  <a:lumOff val="1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5" name="Rectangle 2">
            <a:extLst>
              <a:ext uri="{FF2B5EF4-FFF2-40B4-BE49-F238E27FC236}">
                <a16:creationId xmlns:a16="http://schemas.microsoft.com/office/drawing/2014/main" id="{6B7D0623-05C8-4505-98C0-220C5CBE80E0}"/>
              </a:ext>
            </a:extLst>
          </p:cNvPr>
          <p:cNvSpPr/>
          <p:nvPr/>
        </p:nvSpPr>
        <p:spPr>
          <a:xfrm>
            <a:off x="9113324" y="3463868"/>
            <a:ext cx="699230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</a:t>
            </a:r>
            <a:endParaRPr lang="en-US" sz="12629" b="1" dirty="0">
              <a:solidFill>
                <a:schemeClr val="tx1">
                  <a:lumMod val="85000"/>
                  <a:lumOff val="1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3" name="Picture 19">
            <a:hlinkClick r:id="rId3" action="ppaction://hlinksldjump"/>
            <a:extLst>
              <a:ext uri="{FF2B5EF4-FFF2-40B4-BE49-F238E27FC236}">
                <a16:creationId xmlns:a16="http://schemas.microsoft.com/office/drawing/2014/main" id="{EE27BDF5-1D12-4CE3-921E-7139DF3F6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099" y="6213604"/>
            <a:ext cx="944270" cy="491537"/>
          </a:xfrm>
          <a:prstGeom prst="rect">
            <a:avLst/>
          </a:prstGeom>
        </p:spPr>
      </p:pic>
      <p:pic>
        <p:nvPicPr>
          <p:cNvPr id="35" name="Picture 28">
            <a:extLst>
              <a:ext uri="{FF2B5EF4-FFF2-40B4-BE49-F238E27FC236}">
                <a16:creationId xmlns:a16="http://schemas.microsoft.com/office/drawing/2014/main" id="{53197047-368C-4EE2-AAEB-1F270BA4B4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pic>
        <p:nvPicPr>
          <p:cNvPr id="36" name="teacher guide">
            <a:extLst>
              <a:ext uri="{FF2B5EF4-FFF2-40B4-BE49-F238E27FC236}">
                <a16:creationId xmlns:a16="http://schemas.microsoft.com/office/drawing/2014/main" id="{C93CF8DB-49A0-439A-96BD-050EE9E5BF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6" y="6215901"/>
            <a:ext cx="493424" cy="487015"/>
          </a:xfrm>
          <a:prstGeom prst="rect">
            <a:avLst/>
          </a:prstGeom>
        </p:spPr>
      </p:pic>
      <p:sp>
        <p:nvSpPr>
          <p:cNvPr id="32" name="สี่เหลี่ยมผืนผ้า: มุมมน 73">
            <a:extLst>
              <a:ext uri="{FF2B5EF4-FFF2-40B4-BE49-F238E27FC236}">
                <a16:creationId xmlns:a16="http://schemas.microsoft.com/office/drawing/2014/main" id="{F2C3F589-1136-48B6-90F4-70EE515D8555}"/>
              </a:ext>
            </a:extLst>
          </p:cNvPr>
          <p:cNvSpPr/>
          <p:nvPr/>
        </p:nvSpPr>
        <p:spPr>
          <a:xfrm>
            <a:off x="3577805" y="222587"/>
            <a:ext cx="4896490" cy="9696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21A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56C9DA4-074F-4822-8922-96C8F07AFFE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798" y="343725"/>
            <a:ext cx="4313796" cy="792805"/>
          </a:xfrm>
          <a:prstGeom prst="rect">
            <a:avLst/>
          </a:prstGeom>
        </p:spPr>
      </p:pic>
      <p:grpSp>
        <p:nvGrpSpPr>
          <p:cNvPr id="38" name="กลุ่ม 147">
            <a:extLst>
              <a:ext uri="{FF2B5EF4-FFF2-40B4-BE49-F238E27FC236}">
                <a16:creationId xmlns:a16="http://schemas.microsoft.com/office/drawing/2014/main" id="{9BAA94CA-1F4C-44EE-BD04-B1ABFD374E55}"/>
              </a:ext>
            </a:extLst>
          </p:cNvPr>
          <p:cNvGrpSpPr/>
          <p:nvPr/>
        </p:nvGrpSpPr>
        <p:grpSpPr>
          <a:xfrm>
            <a:off x="5272433" y="1395385"/>
            <a:ext cx="1641526" cy="790568"/>
            <a:chOff x="5716006" y="1469442"/>
            <a:chExt cx="1793756" cy="863884"/>
          </a:xfrm>
        </p:grpSpPr>
        <p:sp>
          <p:nvSpPr>
            <p:cNvPr id="42" name="สี่เหลี่ยมผืนผ้า: มุมมน 146">
              <a:extLst>
                <a:ext uri="{FF2B5EF4-FFF2-40B4-BE49-F238E27FC236}">
                  <a16:creationId xmlns:a16="http://schemas.microsoft.com/office/drawing/2014/main" id="{EBDC78F0-B6DF-4CC9-B05A-9D85A4A8B282}"/>
                </a:ext>
              </a:extLst>
            </p:cNvPr>
            <p:cNvSpPr/>
            <p:nvPr/>
          </p:nvSpPr>
          <p:spPr>
            <a:xfrm>
              <a:off x="5716006" y="1469442"/>
              <a:ext cx="1793756" cy="718828"/>
            </a:xfrm>
            <a:prstGeom prst="roundRect">
              <a:avLst>
                <a:gd name="adj" fmla="val 50000"/>
              </a:avLst>
            </a:prstGeom>
            <a:solidFill>
              <a:srgbClr val="97D2FF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3" name="Rectangle 2">
              <a:extLst>
                <a:ext uri="{FF2B5EF4-FFF2-40B4-BE49-F238E27FC236}">
                  <a16:creationId xmlns:a16="http://schemas.microsoft.com/office/drawing/2014/main" id="{196120C4-9A7A-4644-951F-EB1549DB283E}"/>
                </a:ext>
              </a:extLst>
            </p:cNvPr>
            <p:cNvSpPr/>
            <p:nvPr/>
          </p:nvSpPr>
          <p:spPr>
            <a:xfrm>
              <a:off x="5919050" y="1493719"/>
              <a:ext cx="1387665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ข้อที่ ๓</a:t>
              </a:r>
              <a:endPara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44" name="กลุ่ม 11">
            <a:extLst>
              <a:ext uri="{FF2B5EF4-FFF2-40B4-BE49-F238E27FC236}">
                <a16:creationId xmlns:a16="http://schemas.microsoft.com/office/drawing/2014/main" id="{4C9D6902-AE02-4300-AE70-9A19DC74F3C6}"/>
              </a:ext>
            </a:extLst>
          </p:cNvPr>
          <p:cNvGrpSpPr/>
          <p:nvPr/>
        </p:nvGrpSpPr>
        <p:grpSpPr>
          <a:xfrm>
            <a:off x="162" y="2093833"/>
            <a:ext cx="2190783" cy="842643"/>
            <a:chOff x="0" y="1677988"/>
            <a:chExt cx="2435997" cy="920788"/>
          </a:xfrm>
        </p:grpSpPr>
        <p:sp>
          <p:nvSpPr>
            <p:cNvPr id="45" name="สี่เหลี่ยมผืนผ้า: มุมมนด้านบน 10">
              <a:hlinkClick r:id="rId8" action="ppaction://hlinksldjump"/>
              <a:extLst>
                <a:ext uri="{FF2B5EF4-FFF2-40B4-BE49-F238E27FC236}">
                  <a16:creationId xmlns:a16="http://schemas.microsoft.com/office/drawing/2014/main" id="{BB9D5255-2BA2-4713-AA5F-67FEC6C869B9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6" name="Rectangle 2">
              <a:hlinkClick r:id="rId8" action="ppaction://hlinksldjump"/>
              <a:extLst>
                <a:ext uri="{FF2B5EF4-FFF2-40B4-BE49-F238E27FC236}">
                  <a16:creationId xmlns:a16="http://schemas.microsoft.com/office/drawing/2014/main" id="{65EDAF66-2D85-45D4-8DE6-C734C6254F31}"/>
                </a:ext>
              </a:extLst>
            </p:cNvPr>
            <p:cNvSpPr/>
            <p:nvPr/>
          </p:nvSpPr>
          <p:spPr>
            <a:xfrm>
              <a:off x="273556" y="1759169"/>
              <a:ext cx="1768524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1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กลุ่ม 11">
            <a:extLst>
              <a:ext uri="{FF2B5EF4-FFF2-40B4-BE49-F238E27FC236}">
                <a16:creationId xmlns:a16="http://schemas.microsoft.com/office/drawing/2014/main" id="{6C41EE4A-84F2-4B57-8C83-4901CFDE63AF}"/>
              </a:ext>
            </a:extLst>
          </p:cNvPr>
          <p:cNvGrpSpPr/>
          <p:nvPr/>
        </p:nvGrpSpPr>
        <p:grpSpPr>
          <a:xfrm>
            <a:off x="164" y="2039413"/>
            <a:ext cx="2190783" cy="842643"/>
            <a:chOff x="0" y="1677988"/>
            <a:chExt cx="2435997" cy="920788"/>
          </a:xfrm>
        </p:grpSpPr>
        <p:sp>
          <p:nvSpPr>
            <p:cNvPr id="48" name="สี่เหลี่ยมผืนผ้า: มุมมนด้านบน 10">
              <a:hlinkClick r:id="rId9" action="ppaction://hlinksldjump"/>
              <a:extLst>
                <a:ext uri="{FF2B5EF4-FFF2-40B4-BE49-F238E27FC236}">
                  <a16:creationId xmlns:a16="http://schemas.microsoft.com/office/drawing/2014/main" id="{F110D67F-9D9C-4C6F-BDE6-EA2F08977FB4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D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9" name="Rectangle 2">
              <a:hlinkClick r:id="rId9" action="ppaction://hlinksldjump"/>
              <a:extLst>
                <a:ext uri="{FF2B5EF4-FFF2-40B4-BE49-F238E27FC236}">
                  <a16:creationId xmlns:a16="http://schemas.microsoft.com/office/drawing/2014/main" id="{8190BAC7-A9A2-4F5B-B264-300674FA1963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rgbClr val="21A0FF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๑</a:t>
              </a:r>
              <a:endParaRPr lang="en-US" sz="4026" dirty="0">
                <a:solidFill>
                  <a:srgbClr val="21A0FF"/>
                </a:solidFill>
              </a:endParaRPr>
            </a:p>
          </p:txBody>
        </p:sp>
      </p:grpSp>
      <p:grpSp>
        <p:nvGrpSpPr>
          <p:cNvPr id="52" name="กลุ่ม 56">
            <a:extLst>
              <a:ext uri="{FF2B5EF4-FFF2-40B4-BE49-F238E27FC236}">
                <a16:creationId xmlns:a16="http://schemas.microsoft.com/office/drawing/2014/main" id="{EE78AEE1-942F-43AD-804E-7F9E70B775EB}"/>
              </a:ext>
            </a:extLst>
          </p:cNvPr>
          <p:cNvGrpSpPr/>
          <p:nvPr/>
        </p:nvGrpSpPr>
        <p:grpSpPr>
          <a:xfrm>
            <a:off x="164" y="3062442"/>
            <a:ext cx="2190783" cy="842643"/>
            <a:chOff x="0" y="1677988"/>
            <a:chExt cx="2435997" cy="920788"/>
          </a:xfrm>
        </p:grpSpPr>
        <p:sp>
          <p:nvSpPr>
            <p:cNvPr id="53" name="สี่เหลี่ยมผืนผ้า: มุมมนด้านบน 61">
              <a:extLst>
                <a:ext uri="{FF2B5EF4-FFF2-40B4-BE49-F238E27FC236}">
                  <a16:creationId xmlns:a16="http://schemas.microsoft.com/office/drawing/2014/main" id="{8C28F7F5-4EC3-4D4D-A156-821CF8EF6B47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54" name="Rectangle 2">
              <a:hlinkClick r:id="rId10" action="ppaction://hlinksldjump"/>
              <a:extLst>
                <a:ext uri="{FF2B5EF4-FFF2-40B4-BE49-F238E27FC236}">
                  <a16:creationId xmlns:a16="http://schemas.microsoft.com/office/drawing/2014/main" id="{7331267B-D3FF-4178-8740-F0FAA243ECC1}"/>
                </a:ext>
              </a:extLst>
            </p:cNvPr>
            <p:cNvSpPr/>
            <p:nvPr/>
          </p:nvSpPr>
          <p:spPr>
            <a:xfrm>
              <a:off x="273556" y="1759169"/>
              <a:ext cx="1768524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2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คำใบ้ที่ 2">
            <a:extLst>
              <a:ext uri="{FF2B5EF4-FFF2-40B4-BE49-F238E27FC236}">
                <a16:creationId xmlns:a16="http://schemas.microsoft.com/office/drawing/2014/main" id="{1E34D0E9-6E48-45E1-9E57-AD5B0C62514A}"/>
              </a:ext>
            </a:extLst>
          </p:cNvPr>
          <p:cNvGrpSpPr/>
          <p:nvPr/>
        </p:nvGrpSpPr>
        <p:grpSpPr>
          <a:xfrm>
            <a:off x="164" y="3003876"/>
            <a:ext cx="2190783" cy="842643"/>
            <a:chOff x="0" y="1677988"/>
            <a:chExt cx="2435997" cy="920788"/>
          </a:xfrm>
        </p:grpSpPr>
        <p:sp>
          <p:nvSpPr>
            <p:cNvPr id="56" name="สี่เหลี่ยมผืนผ้า: มุมมนด้านบน 10">
              <a:hlinkClick r:id="rId11" action="ppaction://hlinksldjump"/>
              <a:extLst>
                <a:ext uri="{FF2B5EF4-FFF2-40B4-BE49-F238E27FC236}">
                  <a16:creationId xmlns:a16="http://schemas.microsoft.com/office/drawing/2014/main" id="{A6D0BAF1-2471-4794-B2B5-D76921A6D52C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D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58" name="Rectangle 2">
              <a:hlinkClick r:id="rId11" action="ppaction://hlinksldjump"/>
              <a:extLst>
                <a:ext uri="{FF2B5EF4-FFF2-40B4-BE49-F238E27FC236}">
                  <a16:creationId xmlns:a16="http://schemas.microsoft.com/office/drawing/2014/main" id="{E9F24FF1-3C8E-4A73-AC1F-705F689F15E3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rgbClr val="21A0FF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๒</a:t>
              </a:r>
              <a:endParaRPr lang="en-US" sz="4026" dirty="0">
                <a:solidFill>
                  <a:srgbClr val="21A0FF"/>
                </a:solidFill>
              </a:endParaRPr>
            </a:p>
          </p:txBody>
        </p:sp>
      </p:grpSp>
      <p:grpSp>
        <p:nvGrpSpPr>
          <p:cNvPr id="59" name="กลุ่ม 63">
            <a:extLst>
              <a:ext uri="{FF2B5EF4-FFF2-40B4-BE49-F238E27FC236}">
                <a16:creationId xmlns:a16="http://schemas.microsoft.com/office/drawing/2014/main" id="{5F63D3B3-53E4-4740-8F36-DF67D8C17203}"/>
              </a:ext>
            </a:extLst>
          </p:cNvPr>
          <p:cNvGrpSpPr/>
          <p:nvPr/>
        </p:nvGrpSpPr>
        <p:grpSpPr>
          <a:xfrm>
            <a:off x="164" y="4040451"/>
            <a:ext cx="2190783" cy="842643"/>
            <a:chOff x="0" y="1677988"/>
            <a:chExt cx="2435997" cy="920788"/>
          </a:xfrm>
        </p:grpSpPr>
        <p:sp>
          <p:nvSpPr>
            <p:cNvPr id="60" name="สี่เหลี่ยมผืนผ้า: มุมมนด้านบน 64">
              <a:hlinkClick r:id="rId12" action="ppaction://hlinksldjump"/>
              <a:extLst>
                <a:ext uri="{FF2B5EF4-FFF2-40B4-BE49-F238E27FC236}">
                  <a16:creationId xmlns:a16="http://schemas.microsoft.com/office/drawing/2014/main" id="{A93DBA47-FA19-4C1F-B56A-D6F23E5A0F92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1" name="Rectangle 2">
              <a:hlinkClick r:id="rId12" action="ppaction://hlinksldjump"/>
              <a:extLst>
                <a:ext uri="{FF2B5EF4-FFF2-40B4-BE49-F238E27FC236}">
                  <a16:creationId xmlns:a16="http://schemas.microsoft.com/office/drawing/2014/main" id="{5A623547-9826-4D43-B103-045844D337D1}"/>
                </a:ext>
              </a:extLst>
            </p:cNvPr>
            <p:cNvSpPr/>
            <p:nvPr/>
          </p:nvSpPr>
          <p:spPr>
            <a:xfrm>
              <a:off x="273556" y="1759169"/>
              <a:ext cx="1768524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3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คำใบ้ที่ 2">
            <a:extLst>
              <a:ext uri="{FF2B5EF4-FFF2-40B4-BE49-F238E27FC236}">
                <a16:creationId xmlns:a16="http://schemas.microsoft.com/office/drawing/2014/main" id="{E1B0AAE1-E9A4-461C-8E6A-FA83B3E2AFB5}"/>
              </a:ext>
            </a:extLst>
          </p:cNvPr>
          <p:cNvGrpSpPr/>
          <p:nvPr/>
        </p:nvGrpSpPr>
        <p:grpSpPr>
          <a:xfrm>
            <a:off x="164" y="3989732"/>
            <a:ext cx="2190783" cy="842643"/>
            <a:chOff x="0" y="1677988"/>
            <a:chExt cx="2435997" cy="920788"/>
          </a:xfrm>
        </p:grpSpPr>
        <p:sp>
          <p:nvSpPr>
            <p:cNvPr id="76" name="สี่เหลี่ยมผืนผ้า: มุมมนด้านบน 10">
              <a:hlinkClick r:id="rId13" action="ppaction://hlinksldjump"/>
              <a:extLst>
                <a:ext uri="{FF2B5EF4-FFF2-40B4-BE49-F238E27FC236}">
                  <a16:creationId xmlns:a16="http://schemas.microsoft.com/office/drawing/2014/main" id="{927F5C45-4940-4715-8164-D07911E93B76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D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77" name="Rectangle 2">
              <a:hlinkClick r:id="rId13" action="ppaction://hlinksldjump"/>
              <a:extLst>
                <a:ext uri="{FF2B5EF4-FFF2-40B4-BE49-F238E27FC236}">
                  <a16:creationId xmlns:a16="http://schemas.microsoft.com/office/drawing/2014/main" id="{9C4420FA-ED5D-43A1-9C22-81440E9E387F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rgbClr val="21A0FF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๓</a:t>
              </a:r>
              <a:endParaRPr lang="en-US" sz="4026" dirty="0">
                <a:solidFill>
                  <a:srgbClr val="21A0FF"/>
                </a:solidFill>
              </a:endParaRPr>
            </a:p>
          </p:txBody>
        </p:sp>
      </p:grpSp>
      <p:grpSp>
        <p:nvGrpSpPr>
          <p:cNvPr id="78" name="กลุ่ม 66">
            <a:extLst>
              <a:ext uri="{FF2B5EF4-FFF2-40B4-BE49-F238E27FC236}">
                <a16:creationId xmlns:a16="http://schemas.microsoft.com/office/drawing/2014/main" id="{0052C130-E07F-4FA0-8ADC-159DC4D17AC5}"/>
              </a:ext>
            </a:extLst>
          </p:cNvPr>
          <p:cNvGrpSpPr/>
          <p:nvPr/>
        </p:nvGrpSpPr>
        <p:grpSpPr>
          <a:xfrm>
            <a:off x="164" y="5037847"/>
            <a:ext cx="2190783" cy="842643"/>
            <a:chOff x="0" y="1677988"/>
            <a:chExt cx="2435997" cy="920788"/>
          </a:xfrm>
        </p:grpSpPr>
        <p:sp>
          <p:nvSpPr>
            <p:cNvPr id="79" name="สี่เหลี่ยมผืนผ้า: มุมมนด้านบน 67">
              <a:hlinkClick r:id="rId14" action="ppaction://hlinksldjump"/>
              <a:extLst>
                <a:ext uri="{FF2B5EF4-FFF2-40B4-BE49-F238E27FC236}">
                  <a16:creationId xmlns:a16="http://schemas.microsoft.com/office/drawing/2014/main" id="{FAAEF2EC-C1CA-4C55-9D6D-0B9984FDEC2A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80" name="Rectangle 2">
              <a:hlinkClick r:id="rId14" action="ppaction://hlinksldjump"/>
              <a:extLst>
                <a:ext uri="{FF2B5EF4-FFF2-40B4-BE49-F238E27FC236}">
                  <a16:creationId xmlns:a16="http://schemas.microsoft.com/office/drawing/2014/main" id="{945ADF36-37F2-4CB3-85BE-597354BDD19F}"/>
                </a:ext>
              </a:extLst>
            </p:cNvPr>
            <p:cNvSpPr/>
            <p:nvPr/>
          </p:nvSpPr>
          <p:spPr>
            <a:xfrm>
              <a:off x="273556" y="1759169"/>
              <a:ext cx="1768524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4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คำใบ้ที่ 2">
            <a:extLst>
              <a:ext uri="{FF2B5EF4-FFF2-40B4-BE49-F238E27FC236}">
                <a16:creationId xmlns:a16="http://schemas.microsoft.com/office/drawing/2014/main" id="{94014FE3-3526-4B7E-8BAD-9E641D55BFAB}"/>
              </a:ext>
            </a:extLst>
          </p:cNvPr>
          <p:cNvGrpSpPr/>
          <p:nvPr/>
        </p:nvGrpSpPr>
        <p:grpSpPr>
          <a:xfrm>
            <a:off x="162" y="4983869"/>
            <a:ext cx="2190783" cy="842643"/>
            <a:chOff x="0" y="1677988"/>
            <a:chExt cx="2435997" cy="920788"/>
          </a:xfrm>
        </p:grpSpPr>
        <p:sp>
          <p:nvSpPr>
            <p:cNvPr id="82" name="สี่เหลี่ยมผืนผ้า: มุมมนด้านบน 10">
              <a:hlinkClick r:id="rId15" action="ppaction://hlinksldjump"/>
              <a:extLst>
                <a:ext uri="{FF2B5EF4-FFF2-40B4-BE49-F238E27FC236}">
                  <a16:creationId xmlns:a16="http://schemas.microsoft.com/office/drawing/2014/main" id="{C8378C6A-879E-482D-BDEF-E0FAFDE556F6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D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83" name="Rectangle 2">
              <a:hlinkClick r:id="rId15" action="ppaction://hlinksldjump"/>
              <a:extLst>
                <a:ext uri="{FF2B5EF4-FFF2-40B4-BE49-F238E27FC236}">
                  <a16:creationId xmlns:a16="http://schemas.microsoft.com/office/drawing/2014/main" id="{EC9A6E83-1AB9-4030-810A-91044342B34C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rgbClr val="21A0FF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๔</a:t>
              </a:r>
              <a:endParaRPr lang="en-US" sz="4026" dirty="0">
                <a:solidFill>
                  <a:srgbClr val="21A0FF"/>
                </a:solidFill>
              </a:endParaRPr>
            </a:p>
          </p:txBody>
        </p:sp>
      </p:grpSp>
      <p:pic>
        <p:nvPicPr>
          <p:cNvPr id="51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AD8937E-9F90-4E00-9C10-28B4A470F71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6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DD806215-F174-4AED-8250-5328CFA1DEDB}"/>
              </a:ext>
            </a:extLst>
          </p:cNvPr>
          <p:cNvSpPr/>
          <p:nvPr/>
        </p:nvSpPr>
        <p:spPr>
          <a:xfrm>
            <a:off x="4471576" y="2539873"/>
            <a:ext cx="3315201" cy="4108177"/>
          </a:xfrm>
          <a:prstGeom prst="roundRect">
            <a:avLst>
              <a:gd name="adj" fmla="val 15012"/>
            </a:avLst>
          </a:prstGeom>
          <a:solidFill>
            <a:srgbClr val="F15A24">
              <a:alpha val="10000"/>
            </a:srgbClr>
          </a:solidFill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DBFC7472-6FA7-4B00-87FE-640C1E822227}"/>
              </a:ext>
            </a:extLst>
          </p:cNvPr>
          <p:cNvSpPr/>
          <p:nvPr/>
        </p:nvSpPr>
        <p:spPr>
          <a:xfrm>
            <a:off x="4391706" y="2460289"/>
            <a:ext cx="3315201" cy="4108177"/>
          </a:xfrm>
          <a:prstGeom prst="roundRect">
            <a:avLst>
              <a:gd name="adj" fmla="val 15012"/>
            </a:avLst>
          </a:prstGeom>
          <a:solidFill>
            <a:schemeClr val="bg1"/>
          </a:solidFill>
          <a:ln w="12700">
            <a:solidFill>
              <a:srgbClr val="F15A2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hlinkClick r:id="rId3" action="ppaction://hlinksldjump"/>
            <a:extLst>
              <a:ext uri="{FF2B5EF4-FFF2-40B4-BE49-F238E27FC236}">
                <a16:creationId xmlns:a16="http://schemas.microsoft.com/office/drawing/2014/main" id="{06C983D8-8065-426B-A779-D68CE93939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9909" y="2353827"/>
            <a:ext cx="3544534" cy="747263"/>
          </a:xfrm>
          <a:prstGeom prst="rect">
            <a:avLst/>
          </a:prstGeom>
        </p:spPr>
      </p:pic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F1A0B913-131F-49D5-B4A9-BE628A78BACF}"/>
              </a:ext>
            </a:extLst>
          </p:cNvPr>
          <p:cNvSpPr/>
          <p:nvPr/>
        </p:nvSpPr>
        <p:spPr>
          <a:xfrm>
            <a:off x="8347139" y="1239788"/>
            <a:ext cx="3315201" cy="4889580"/>
          </a:xfrm>
          <a:prstGeom prst="roundRect">
            <a:avLst>
              <a:gd name="adj" fmla="val 12349"/>
            </a:avLst>
          </a:prstGeom>
          <a:solidFill>
            <a:srgbClr val="CC0066">
              <a:alpha val="10000"/>
            </a:srgbClr>
          </a:solidFill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276CAEDF-9D9D-4BF7-8DAC-F89A021624E9}"/>
              </a:ext>
            </a:extLst>
          </p:cNvPr>
          <p:cNvSpPr/>
          <p:nvPr/>
        </p:nvSpPr>
        <p:spPr>
          <a:xfrm>
            <a:off x="8270628" y="1159288"/>
            <a:ext cx="3315201" cy="4889580"/>
          </a:xfrm>
          <a:prstGeom prst="roundRect">
            <a:avLst>
              <a:gd name="adj" fmla="val 12349"/>
            </a:avLst>
          </a:prstGeom>
          <a:solidFill>
            <a:schemeClr val="bg1"/>
          </a:solidFill>
          <a:ln w="12700">
            <a:solidFill>
              <a:srgbClr val="CC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: Top Corners Rounded 66">
            <a:extLst>
              <a:ext uri="{FF2B5EF4-FFF2-40B4-BE49-F238E27FC236}">
                <a16:creationId xmlns:a16="http://schemas.microsoft.com/office/drawing/2014/main" id="{D49C1F6D-04F7-4B5F-84FF-1D16A5B3B891}"/>
              </a:ext>
            </a:extLst>
          </p:cNvPr>
          <p:cNvSpPr/>
          <p:nvPr/>
        </p:nvSpPr>
        <p:spPr>
          <a:xfrm rot="10800000">
            <a:off x="8608391" y="1458238"/>
            <a:ext cx="2679722" cy="4014398"/>
          </a:xfrm>
          <a:prstGeom prst="round2SameRect">
            <a:avLst>
              <a:gd name="adj1" fmla="val 16612"/>
              <a:gd name="adj2" fmla="val 0"/>
            </a:avLst>
          </a:prstGeom>
          <a:solidFill>
            <a:srgbClr val="CC0066">
              <a:alpha val="5000"/>
            </a:srgbClr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 dirty="0"/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1B147490-2A86-4285-9666-4031BDDAE198}"/>
              </a:ext>
            </a:extLst>
          </p:cNvPr>
          <p:cNvSpPr/>
          <p:nvPr/>
        </p:nvSpPr>
        <p:spPr>
          <a:xfrm>
            <a:off x="502431" y="760138"/>
            <a:ext cx="3315201" cy="5847308"/>
          </a:xfrm>
          <a:prstGeom prst="roundRect">
            <a:avLst>
              <a:gd name="adj" fmla="val 12349"/>
            </a:avLst>
          </a:prstGeom>
          <a:solidFill>
            <a:srgbClr val="1268A5">
              <a:alpha val="10000"/>
            </a:srgbClr>
          </a:solidFill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013D4253-1DD6-455B-ABFA-284A83D6851E}"/>
              </a:ext>
            </a:extLst>
          </p:cNvPr>
          <p:cNvSpPr/>
          <p:nvPr/>
        </p:nvSpPr>
        <p:spPr>
          <a:xfrm>
            <a:off x="410191" y="667898"/>
            <a:ext cx="3315201" cy="5847308"/>
          </a:xfrm>
          <a:prstGeom prst="roundRect">
            <a:avLst>
              <a:gd name="adj" fmla="val 12349"/>
            </a:avLst>
          </a:prstGeom>
          <a:solidFill>
            <a:schemeClr val="bg1"/>
          </a:solidFill>
          <a:ln w="12700">
            <a:solidFill>
              <a:srgbClr val="1268A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: Top Corners Rounded 59">
            <a:extLst>
              <a:ext uri="{FF2B5EF4-FFF2-40B4-BE49-F238E27FC236}">
                <a16:creationId xmlns:a16="http://schemas.microsoft.com/office/drawing/2014/main" id="{475C8EF3-FA1C-4CAD-9441-99456DA999A9}"/>
              </a:ext>
            </a:extLst>
          </p:cNvPr>
          <p:cNvSpPr/>
          <p:nvPr/>
        </p:nvSpPr>
        <p:spPr>
          <a:xfrm rot="10800000">
            <a:off x="1031284" y="5066663"/>
            <a:ext cx="1940444" cy="1201861"/>
          </a:xfrm>
          <a:prstGeom prst="round2SameRect">
            <a:avLst>
              <a:gd name="adj1" fmla="val 23907"/>
              <a:gd name="adj2" fmla="val 0"/>
            </a:avLst>
          </a:prstGeom>
          <a:solidFill>
            <a:srgbClr val="EBF7FF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 dirty="0"/>
          </a:p>
        </p:txBody>
      </p:sp>
      <p:sp>
        <p:nvSpPr>
          <p:cNvPr id="57" name="Rectangle: Top Corners Rounded 56">
            <a:extLst>
              <a:ext uri="{FF2B5EF4-FFF2-40B4-BE49-F238E27FC236}">
                <a16:creationId xmlns:a16="http://schemas.microsoft.com/office/drawing/2014/main" id="{597247AC-0904-48CE-B6E7-11851FC70340}"/>
              </a:ext>
            </a:extLst>
          </p:cNvPr>
          <p:cNvSpPr/>
          <p:nvPr/>
        </p:nvSpPr>
        <p:spPr>
          <a:xfrm rot="10800000">
            <a:off x="1034827" y="3411115"/>
            <a:ext cx="1940444" cy="1158041"/>
          </a:xfrm>
          <a:prstGeom prst="round2SameRect">
            <a:avLst>
              <a:gd name="adj1" fmla="val 23907"/>
              <a:gd name="adj2" fmla="val 0"/>
            </a:avLst>
          </a:prstGeom>
          <a:solidFill>
            <a:srgbClr val="EBF7FF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 dirty="0"/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23B27FA5-67C9-4DDC-BC08-696270B760A9}"/>
              </a:ext>
            </a:extLst>
          </p:cNvPr>
          <p:cNvCxnSpPr>
            <a:cxnSpLocks/>
          </p:cNvCxnSpPr>
          <p:nvPr/>
        </p:nvCxnSpPr>
        <p:spPr>
          <a:xfrm flipH="1">
            <a:off x="1249771" y="3953980"/>
            <a:ext cx="1559450" cy="0"/>
          </a:xfrm>
          <a:prstGeom prst="line">
            <a:avLst/>
          </a:prstGeom>
          <a:ln>
            <a:solidFill>
              <a:srgbClr val="1268A5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D1C0FD7F-10CE-4A64-8375-18015B0A182E}"/>
              </a:ext>
            </a:extLst>
          </p:cNvPr>
          <p:cNvCxnSpPr>
            <a:cxnSpLocks/>
          </p:cNvCxnSpPr>
          <p:nvPr/>
        </p:nvCxnSpPr>
        <p:spPr>
          <a:xfrm flipH="1">
            <a:off x="1249771" y="4235559"/>
            <a:ext cx="1559450" cy="0"/>
          </a:xfrm>
          <a:prstGeom prst="line">
            <a:avLst/>
          </a:prstGeom>
          <a:ln>
            <a:solidFill>
              <a:srgbClr val="1268A5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hlinkClick r:id="rId5" action="ppaction://hlinksldjump"/>
            <a:extLst>
              <a:ext uri="{FF2B5EF4-FFF2-40B4-BE49-F238E27FC236}">
                <a16:creationId xmlns:a16="http://schemas.microsoft.com/office/drawing/2014/main" id="{585E14A6-0408-4649-9279-C9C66FEE0F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190" y="3146887"/>
            <a:ext cx="1981723" cy="465651"/>
          </a:xfrm>
          <a:prstGeom prst="rect">
            <a:avLst/>
          </a:prstGeom>
        </p:spPr>
      </p:pic>
      <p:pic>
        <p:nvPicPr>
          <p:cNvPr id="64" name="Picture 28">
            <a:extLst>
              <a:ext uri="{FF2B5EF4-FFF2-40B4-BE49-F238E27FC236}">
                <a16:creationId xmlns:a16="http://schemas.microsoft.com/office/drawing/2014/main" id="{A6DBBD33-A83E-406D-BD96-9DB0AA0321D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606" y="184"/>
            <a:ext cx="716810" cy="755212"/>
          </a:xfrm>
          <a:prstGeom prst="rect">
            <a:avLst/>
          </a:prstGeom>
        </p:spPr>
      </p:pic>
      <p:sp>
        <p:nvSpPr>
          <p:cNvPr id="171" name="Rectangle: Top Corners Rounded 170">
            <a:extLst>
              <a:ext uri="{FF2B5EF4-FFF2-40B4-BE49-F238E27FC236}">
                <a16:creationId xmlns:a16="http://schemas.microsoft.com/office/drawing/2014/main" id="{2F3FC0EE-50C0-4F88-9BDA-6F81B2C73336}"/>
              </a:ext>
            </a:extLst>
          </p:cNvPr>
          <p:cNvSpPr/>
          <p:nvPr/>
        </p:nvSpPr>
        <p:spPr>
          <a:xfrm rot="10800000">
            <a:off x="1050308" y="1666141"/>
            <a:ext cx="1940444" cy="1268276"/>
          </a:xfrm>
          <a:prstGeom prst="round2SameRect">
            <a:avLst>
              <a:gd name="adj1" fmla="val 20342"/>
              <a:gd name="adj2" fmla="val 0"/>
            </a:avLst>
          </a:prstGeom>
          <a:solidFill>
            <a:srgbClr val="EBF7FF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2B7CE4-44E6-4FDC-B767-6C6AF5A3CDE2}"/>
              </a:ext>
            </a:extLst>
          </p:cNvPr>
          <p:cNvGrpSpPr/>
          <p:nvPr/>
        </p:nvGrpSpPr>
        <p:grpSpPr>
          <a:xfrm>
            <a:off x="977129" y="1373856"/>
            <a:ext cx="2039879" cy="518078"/>
            <a:chOff x="1255084" y="2875419"/>
            <a:chExt cx="2727170" cy="692632"/>
          </a:xfrm>
        </p:grpSpPr>
        <p:pic>
          <p:nvPicPr>
            <p:cNvPr id="180" name="Picture 179">
              <a:hlinkClick r:id="rId8" action="ppaction://hlinksldjump"/>
              <a:extLst>
                <a:ext uri="{FF2B5EF4-FFF2-40B4-BE49-F238E27FC236}">
                  <a16:creationId xmlns:a16="http://schemas.microsoft.com/office/drawing/2014/main" id="{A76DA54C-B981-494C-B93B-C9D9F65C4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2829" y="2945510"/>
              <a:ext cx="2649425" cy="622541"/>
            </a:xfrm>
            <a:prstGeom prst="rect">
              <a:avLst/>
            </a:prstGeom>
          </p:spPr>
        </p:pic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5078A724-DEB7-4819-94C7-2309467A8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5084" y="2875418"/>
              <a:ext cx="763315" cy="690918"/>
            </a:xfrm>
            <a:prstGeom prst="rect">
              <a:avLst/>
            </a:prstGeom>
          </p:spPr>
        </p:pic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6DDE7F21-AFF7-4AB4-9B27-DD394ECF1B3D}"/>
              </a:ext>
            </a:extLst>
          </p:cNvPr>
          <p:cNvCxnSpPr>
            <a:cxnSpLocks/>
          </p:cNvCxnSpPr>
          <p:nvPr/>
        </p:nvCxnSpPr>
        <p:spPr>
          <a:xfrm flipH="1">
            <a:off x="1177894" y="2266269"/>
            <a:ext cx="1704304" cy="0"/>
          </a:xfrm>
          <a:prstGeom prst="line">
            <a:avLst/>
          </a:prstGeom>
          <a:ln>
            <a:solidFill>
              <a:srgbClr val="1268A5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46ADA060-794B-4B5A-933B-F86686021C72}"/>
              </a:ext>
            </a:extLst>
          </p:cNvPr>
          <p:cNvCxnSpPr>
            <a:cxnSpLocks/>
          </p:cNvCxnSpPr>
          <p:nvPr/>
        </p:nvCxnSpPr>
        <p:spPr>
          <a:xfrm flipH="1">
            <a:off x="1177894" y="2583704"/>
            <a:ext cx="1704304" cy="0"/>
          </a:xfrm>
          <a:prstGeom prst="line">
            <a:avLst/>
          </a:prstGeom>
          <a:ln>
            <a:solidFill>
              <a:srgbClr val="1268A5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9" name="Picture 168">
            <a:extLst>
              <a:ext uri="{FF2B5EF4-FFF2-40B4-BE49-F238E27FC236}">
                <a16:creationId xmlns:a16="http://schemas.microsoft.com/office/drawing/2014/main" id="{88100467-40FB-403A-BDFD-AF20A232CC2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09" y="3098858"/>
            <a:ext cx="578673" cy="523788"/>
          </a:xfrm>
          <a:prstGeom prst="rect">
            <a:avLst/>
          </a:prstGeom>
        </p:spPr>
      </p:pic>
      <p:pic>
        <p:nvPicPr>
          <p:cNvPr id="58" name="Picture 57">
            <a:hlinkClick r:id="rId11" action="ppaction://hlinksldjump"/>
            <a:extLst>
              <a:ext uri="{FF2B5EF4-FFF2-40B4-BE49-F238E27FC236}">
                <a16:creationId xmlns:a16="http://schemas.microsoft.com/office/drawing/2014/main" id="{92432B55-66E7-4D71-8A68-B7AB495AEF1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926" y="4784865"/>
            <a:ext cx="1958946" cy="46565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968AEC4-4B66-47F7-8553-E0D26003C80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249" y="4734944"/>
            <a:ext cx="578673" cy="523788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91904F5-EB65-4CAC-8EF0-F4C3C455BD4D}"/>
              </a:ext>
            </a:extLst>
          </p:cNvPr>
          <p:cNvCxnSpPr>
            <a:cxnSpLocks/>
          </p:cNvCxnSpPr>
          <p:nvPr/>
        </p:nvCxnSpPr>
        <p:spPr>
          <a:xfrm flipH="1">
            <a:off x="1151017" y="5623158"/>
            <a:ext cx="1704304" cy="0"/>
          </a:xfrm>
          <a:prstGeom prst="line">
            <a:avLst/>
          </a:prstGeom>
          <a:ln>
            <a:solidFill>
              <a:srgbClr val="1268A5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0A35017-AD26-499A-9577-5D1BDB9985A8}"/>
              </a:ext>
            </a:extLst>
          </p:cNvPr>
          <p:cNvCxnSpPr>
            <a:cxnSpLocks/>
          </p:cNvCxnSpPr>
          <p:nvPr/>
        </p:nvCxnSpPr>
        <p:spPr>
          <a:xfrm flipH="1">
            <a:off x="1151017" y="5940593"/>
            <a:ext cx="1704304" cy="0"/>
          </a:xfrm>
          <a:prstGeom prst="line">
            <a:avLst/>
          </a:prstGeom>
          <a:ln>
            <a:solidFill>
              <a:srgbClr val="1268A5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hlinkClick r:id="rId13" action="ppaction://hlinksldjump"/>
            <a:extLst>
              <a:ext uri="{FF2B5EF4-FFF2-40B4-BE49-F238E27FC236}">
                <a16:creationId xmlns:a16="http://schemas.microsoft.com/office/drawing/2014/main" id="{1E344B48-C480-4ADD-A674-40E70CF0FAD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298" y="558595"/>
            <a:ext cx="3801412" cy="735901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9376B94B-A97B-49AE-85AB-9D902E7AC7BC}"/>
              </a:ext>
            </a:extLst>
          </p:cNvPr>
          <p:cNvGrpSpPr/>
          <p:nvPr/>
        </p:nvGrpSpPr>
        <p:grpSpPr>
          <a:xfrm>
            <a:off x="5186253" y="3241964"/>
            <a:ext cx="1532791" cy="518079"/>
            <a:chOff x="1255084" y="2875418"/>
            <a:chExt cx="2049229" cy="692633"/>
          </a:xfrm>
        </p:grpSpPr>
        <p:pic>
          <p:nvPicPr>
            <p:cNvPr id="81" name="Picture 80">
              <a:hlinkClick r:id="rId15" action="ppaction://hlinksldjump"/>
              <a:extLst>
                <a:ext uri="{FF2B5EF4-FFF2-40B4-BE49-F238E27FC236}">
                  <a16:creationId xmlns:a16="http://schemas.microsoft.com/office/drawing/2014/main" id="{DDDFD49D-FE94-41B0-9585-9CD608E78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5345" y="2945510"/>
              <a:ext cx="1968968" cy="622541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CB0BF853-DEB9-4F7A-B2F6-20E22EAA3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5084" y="2875418"/>
              <a:ext cx="763315" cy="69091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6E536F1-09E8-4C98-882B-50E0DD13DB5B}"/>
              </a:ext>
            </a:extLst>
          </p:cNvPr>
          <p:cNvGrpSpPr/>
          <p:nvPr/>
        </p:nvGrpSpPr>
        <p:grpSpPr>
          <a:xfrm>
            <a:off x="4648869" y="54033"/>
            <a:ext cx="2734802" cy="2076320"/>
            <a:chOff x="4046458" y="408238"/>
            <a:chExt cx="3579277" cy="271746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4842B2A-1ACA-4E6B-878A-2CF0090C4395}"/>
                </a:ext>
              </a:extLst>
            </p:cNvPr>
            <p:cNvGrpSpPr/>
            <p:nvPr/>
          </p:nvGrpSpPr>
          <p:grpSpPr>
            <a:xfrm>
              <a:off x="4563954" y="408238"/>
              <a:ext cx="2512701" cy="2688874"/>
              <a:chOff x="5049914" y="1752654"/>
              <a:chExt cx="3280820" cy="3510849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5049914" y="2155094"/>
                <a:ext cx="3280820" cy="3108409"/>
              </a:xfrm>
              <a:prstGeom prst="ellipse">
                <a:avLst/>
              </a:prstGeom>
              <a:solidFill>
                <a:srgbClr val="D0EF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B3CB157-D79F-4004-A155-908691E2DF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09226" y="1752654"/>
                <a:ext cx="1800305" cy="1746674"/>
              </a:xfrm>
              <a:prstGeom prst="rect">
                <a:avLst/>
              </a:prstGeom>
            </p:spPr>
          </p:pic>
        </p:grpSp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1708290A-C0B6-409F-B3D0-6EBD87102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6458" y="1709157"/>
              <a:ext cx="3579277" cy="1416544"/>
            </a:xfrm>
            <a:prstGeom prst="rect">
              <a:avLst/>
            </a:prstGeom>
          </p:spPr>
        </p:pic>
      </p:grp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F1108E3D-017E-4046-A92E-A1385513620C}"/>
              </a:ext>
            </a:extLst>
          </p:cNvPr>
          <p:cNvCxnSpPr/>
          <p:nvPr/>
        </p:nvCxnSpPr>
        <p:spPr>
          <a:xfrm>
            <a:off x="134801" y="1204271"/>
            <a:ext cx="196073" cy="0"/>
          </a:xfrm>
          <a:prstGeom prst="line">
            <a:avLst/>
          </a:prstGeom>
          <a:ln w="28575">
            <a:solidFill>
              <a:srgbClr val="1268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A4E34A65-01EC-4EE8-AAD0-098914F959EA}"/>
              </a:ext>
            </a:extLst>
          </p:cNvPr>
          <p:cNvCxnSpPr>
            <a:cxnSpLocks/>
          </p:cNvCxnSpPr>
          <p:nvPr/>
        </p:nvCxnSpPr>
        <p:spPr>
          <a:xfrm flipV="1">
            <a:off x="941287" y="1204271"/>
            <a:ext cx="2533763" cy="1"/>
          </a:xfrm>
          <a:prstGeom prst="line">
            <a:avLst/>
          </a:prstGeom>
          <a:ln w="28575">
            <a:solidFill>
              <a:srgbClr val="1268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D5F8EDD-C8EF-4C2A-8F51-E93464FF25A9}"/>
              </a:ext>
            </a:extLst>
          </p:cNvPr>
          <p:cNvCxnSpPr/>
          <p:nvPr/>
        </p:nvCxnSpPr>
        <p:spPr>
          <a:xfrm>
            <a:off x="9023680" y="2544981"/>
            <a:ext cx="1769235" cy="0"/>
          </a:xfrm>
          <a:prstGeom prst="line">
            <a:avLst/>
          </a:prstGeom>
          <a:ln>
            <a:solidFill>
              <a:srgbClr val="CC0066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78B4078D-0ADF-4242-A7B6-4452E5AA2332}"/>
              </a:ext>
            </a:extLst>
          </p:cNvPr>
          <p:cNvCxnSpPr/>
          <p:nvPr/>
        </p:nvCxnSpPr>
        <p:spPr>
          <a:xfrm>
            <a:off x="9023680" y="3244439"/>
            <a:ext cx="1769235" cy="0"/>
          </a:xfrm>
          <a:prstGeom prst="line">
            <a:avLst/>
          </a:prstGeom>
          <a:ln>
            <a:solidFill>
              <a:srgbClr val="CC0066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4F82167-3D1A-4E48-887D-400344E774DF}"/>
              </a:ext>
            </a:extLst>
          </p:cNvPr>
          <p:cNvCxnSpPr/>
          <p:nvPr/>
        </p:nvCxnSpPr>
        <p:spPr>
          <a:xfrm>
            <a:off x="9023680" y="3904745"/>
            <a:ext cx="1769235" cy="0"/>
          </a:xfrm>
          <a:prstGeom prst="line">
            <a:avLst/>
          </a:prstGeom>
          <a:ln>
            <a:solidFill>
              <a:srgbClr val="CC0066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99C2FC9-4FDB-433B-8A7E-1CB1AC2FA000}"/>
              </a:ext>
            </a:extLst>
          </p:cNvPr>
          <p:cNvCxnSpPr/>
          <p:nvPr/>
        </p:nvCxnSpPr>
        <p:spPr>
          <a:xfrm>
            <a:off x="9023680" y="4626756"/>
            <a:ext cx="1769235" cy="0"/>
          </a:xfrm>
          <a:prstGeom prst="line">
            <a:avLst/>
          </a:prstGeom>
          <a:ln>
            <a:solidFill>
              <a:srgbClr val="CC0066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Picture 137">
            <a:extLst>
              <a:ext uri="{FF2B5EF4-FFF2-40B4-BE49-F238E27FC236}">
                <a16:creationId xmlns:a16="http://schemas.microsoft.com/office/drawing/2014/main" id="{60A17916-4969-452F-B214-8BBB87499D4A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06220">
            <a:off x="3537862" y="860381"/>
            <a:ext cx="294021" cy="417486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C6591220-FD01-4987-9CDD-A400AA5D1F07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06220">
            <a:off x="7395296" y="2602946"/>
            <a:ext cx="294021" cy="417486"/>
          </a:xfrm>
          <a:prstGeom prst="rect">
            <a:avLst/>
          </a:prstGeom>
        </p:spPr>
      </p:pic>
      <p:pic>
        <p:nvPicPr>
          <p:cNvPr id="10" name="Picture 9">
            <a:hlinkClick r:id="rId20" action="ppaction://hlinksldjump"/>
            <a:extLst>
              <a:ext uri="{FF2B5EF4-FFF2-40B4-BE49-F238E27FC236}">
                <a16:creationId xmlns:a16="http://schemas.microsoft.com/office/drawing/2014/main" id="{A60FE0B8-D8F5-43ED-9A6C-48E9E3392D3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8656" y="1029418"/>
            <a:ext cx="3610764" cy="789041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D896E804-F757-49C4-82D2-91929574AA9E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06220">
            <a:off x="11354479" y="1281064"/>
            <a:ext cx="294021" cy="41748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7AD31A0-B42B-4A13-B61F-D979F063FF89}"/>
              </a:ext>
            </a:extLst>
          </p:cNvPr>
          <p:cNvCxnSpPr/>
          <p:nvPr/>
        </p:nvCxnSpPr>
        <p:spPr>
          <a:xfrm>
            <a:off x="8175071" y="1682049"/>
            <a:ext cx="196073" cy="0"/>
          </a:xfrm>
          <a:prstGeom prst="line">
            <a:avLst/>
          </a:prstGeom>
          <a:ln w="28575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187CE24-CA07-400F-B935-D2EC5CABBBF4}"/>
              </a:ext>
            </a:extLst>
          </p:cNvPr>
          <p:cNvCxnSpPr>
            <a:cxnSpLocks/>
          </p:cNvCxnSpPr>
          <p:nvPr/>
        </p:nvCxnSpPr>
        <p:spPr>
          <a:xfrm>
            <a:off x="9125941" y="1682049"/>
            <a:ext cx="2085695" cy="0"/>
          </a:xfrm>
          <a:prstGeom prst="line">
            <a:avLst/>
          </a:prstGeom>
          <a:ln w="28575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6F2A045F-8722-448B-BC2F-E51CE6A0682D}"/>
              </a:ext>
            </a:extLst>
          </p:cNvPr>
          <p:cNvCxnSpPr/>
          <p:nvPr/>
        </p:nvCxnSpPr>
        <p:spPr>
          <a:xfrm>
            <a:off x="4300549" y="2989391"/>
            <a:ext cx="196073" cy="0"/>
          </a:xfrm>
          <a:prstGeom prst="line">
            <a:avLst/>
          </a:prstGeom>
          <a:ln w="28575">
            <a:solidFill>
              <a:srgbClr val="F1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DBAF9FB-6F32-4DE9-A68F-0181E4F65872}"/>
              </a:ext>
            </a:extLst>
          </p:cNvPr>
          <p:cNvCxnSpPr>
            <a:cxnSpLocks/>
          </p:cNvCxnSpPr>
          <p:nvPr/>
        </p:nvCxnSpPr>
        <p:spPr>
          <a:xfrm flipV="1">
            <a:off x="5251419" y="2989391"/>
            <a:ext cx="2008064" cy="1"/>
          </a:xfrm>
          <a:prstGeom prst="line">
            <a:avLst/>
          </a:prstGeom>
          <a:ln w="28575">
            <a:solidFill>
              <a:srgbClr val="F15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: Top Corners Rounded 82">
            <a:extLst>
              <a:ext uri="{FF2B5EF4-FFF2-40B4-BE49-F238E27FC236}">
                <a16:creationId xmlns:a16="http://schemas.microsoft.com/office/drawing/2014/main" id="{A44EE15C-4692-47F9-A413-645FBDF75337}"/>
              </a:ext>
            </a:extLst>
          </p:cNvPr>
          <p:cNvSpPr/>
          <p:nvPr/>
        </p:nvSpPr>
        <p:spPr>
          <a:xfrm rot="10800000">
            <a:off x="5063582" y="4501826"/>
            <a:ext cx="1940444" cy="1547042"/>
          </a:xfrm>
          <a:prstGeom prst="round2SameRect">
            <a:avLst>
              <a:gd name="adj1" fmla="val 19597"/>
              <a:gd name="adj2" fmla="val 0"/>
            </a:avLst>
          </a:prstGeom>
          <a:solidFill>
            <a:srgbClr val="FEEFE8"/>
          </a:solidFill>
          <a:ln w="12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 dirty="0"/>
          </a:p>
        </p:txBody>
      </p:sp>
      <p:pic>
        <p:nvPicPr>
          <p:cNvPr id="15" name="Picture 14">
            <a:hlinkClick r:id="rId22" action="ppaction://hlinksldjump"/>
            <a:extLst>
              <a:ext uri="{FF2B5EF4-FFF2-40B4-BE49-F238E27FC236}">
                <a16:creationId xmlns:a16="http://schemas.microsoft.com/office/drawing/2014/main" id="{DCF09C5D-CD60-45A5-86D8-A8CE5E978FE1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225" y="4122870"/>
            <a:ext cx="2750044" cy="53174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A448072E-F1B4-4283-96F1-5336C112999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5427" y="4070441"/>
            <a:ext cx="570948" cy="51679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C9DE3AE-395B-467A-908E-9D60D4A43C80}"/>
              </a:ext>
            </a:extLst>
          </p:cNvPr>
          <p:cNvGrpSpPr/>
          <p:nvPr/>
        </p:nvGrpSpPr>
        <p:grpSpPr>
          <a:xfrm>
            <a:off x="5246286" y="4981400"/>
            <a:ext cx="1472757" cy="677363"/>
            <a:chOff x="5182360" y="4981400"/>
            <a:chExt cx="1713210" cy="677363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A5649DF-1782-4977-871F-1A90B940A1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91266" y="4981400"/>
              <a:ext cx="1704304" cy="0"/>
            </a:xfrm>
            <a:prstGeom prst="line">
              <a:avLst/>
            </a:prstGeom>
            <a:ln>
              <a:solidFill>
                <a:srgbClr val="F25712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2557EC3-C875-429B-802D-A4EB9AAA12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91266" y="5298835"/>
              <a:ext cx="1704304" cy="0"/>
            </a:xfrm>
            <a:prstGeom prst="line">
              <a:avLst/>
            </a:prstGeom>
            <a:ln>
              <a:solidFill>
                <a:srgbClr val="F25712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7688BAA-B0D1-4452-AA67-08FB3B2A75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2360" y="5658763"/>
              <a:ext cx="1704304" cy="0"/>
            </a:xfrm>
            <a:prstGeom prst="line">
              <a:avLst/>
            </a:prstGeom>
            <a:ln>
              <a:solidFill>
                <a:srgbClr val="F25712">
                  <a:alpha val="2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13EE1E9-200B-41C0-B0B0-7AA7E93D7BF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39539A-74D4-4C5F-B59E-C4C2CCE773F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640426" y="2001663"/>
            <a:ext cx="2816596" cy="32677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CFBAFD-1E31-4333-8DFB-B0D0558BF92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602243" y="4669692"/>
            <a:ext cx="951058" cy="14022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CF2D83-EFEB-4C20-9F27-D8AD9B36F66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10081" y="5296716"/>
            <a:ext cx="1950889" cy="10120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D0A561-AA28-432E-988C-1D1862C741E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63426" y="3642846"/>
            <a:ext cx="1475360" cy="963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3C638B-D5DE-49EC-862E-6CAB7E60C85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88765" y="1952188"/>
            <a:ext cx="1950889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6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กลุ่ม 147">
            <a:extLst>
              <a:ext uri="{FF2B5EF4-FFF2-40B4-BE49-F238E27FC236}">
                <a16:creationId xmlns:a16="http://schemas.microsoft.com/office/drawing/2014/main" id="{DE04FB19-13BF-4E5B-8676-CF43494A5F01}"/>
              </a:ext>
            </a:extLst>
          </p:cNvPr>
          <p:cNvGrpSpPr/>
          <p:nvPr/>
        </p:nvGrpSpPr>
        <p:grpSpPr>
          <a:xfrm>
            <a:off x="4954367" y="1395385"/>
            <a:ext cx="1641526" cy="790568"/>
            <a:chOff x="5716006" y="1469442"/>
            <a:chExt cx="1793756" cy="863884"/>
          </a:xfrm>
        </p:grpSpPr>
        <p:sp>
          <p:nvSpPr>
            <p:cNvPr id="56" name="สี่เหลี่ยมผืนผ้า: มุมมน 146">
              <a:extLst>
                <a:ext uri="{FF2B5EF4-FFF2-40B4-BE49-F238E27FC236}">
                  <a16:creationId xmlns:a16="http://schemas.microsoft.com/office/drawing/2014/main" id="{291B0316-2F70-4D6F-A7A3-A20E812024F9}"/>
                </a:ext>
              </a:extLst>
            </p:cNvPr>
            <p:cNvSpPr/>
            <p:nvPr/>
          </p:nvSpPr>
          <p:spPr>
            <a:xfrm>
              <a:off x="5716006" y="1469442"/>
              <a:ext cx="1793756" cy="718828"/>
            </a:xfrm>
            <a:prstGeom prst="roundRect">
              <a:avLst>
                <a:gd name="adj" fmla="val 50000"/>
              </a:avLst>
            </a:prstGeom>
            <a:solidFill>
              <a:srgbClr val="97D2FF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58" name="Rectangle 2">
              <a:extLst>
                <a:ext uri="{FF2B5EF4-FFF2-40B4-BE49-F238E27FC236}">
                  <a16:creationId xmlns:a16="http://schemas.microsoft.com/office/drawing/2014/main" id="{E887F963-BC9B-4363-A6D9-62C39644B52C}"/>
                </a:ext>
              </a:extLst>
            </p:cNvPr>
            <p:cNvSpPr/>
            <p:nvPr/>
          </p:nvSpPr>
          <p:spPr>
            <a:xfrm>
              <a:off x="5919050" y="1493719"/>
              <a:ext cx="1387665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ข้อที่ ๓</a:t>
              </a:r>
              <a:endPara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177228BD-6F6D-4307-9DDC-CA93D15DAD28}"/>
              </a:ext>
            </a:extLst>
          </p:cNvPr>
          <p:cNvSpPr/>
          <p:nvPr/>
        </p:nvSpPr>
        <p:spPr>
          <a:xfrm>
            <a:off x="162" y="1762"/>
            <a:ext cx="12191676" cy="747785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BA0D9D3F-5882-4123-BDDA-C21D1DEB893E}"/>
              </a:ext>
            </a:extLst>
          </p:cNvPr>
          <p:cNvGrpSpPr/>
          <p:nvPr/>
        </p:nvGrpSpPr>
        <p:grpSpPr>
          <a:xfrm>
            <a:off x="164" y="3014151"/>
            <a:ext cx="2190783" cy="842643"/>
            <a:chOff x="0" y="1677988"/>
            <a:chExt cx="2435997" cy="920788"/>
          </a:xfrm>
        </p:grpSpPr>
        <p:sp>
          <p:nvSpPr>
            <p:cNvPr id="62" name="สี่เหลี่ยมผืนผ้า: มุมมนด้านบน 61">
              <a:extLst>
                <a:ext uri="{FF2B5EF4-FFF2-40B4-BE49-F238E27FC236}">
                  <a16:creationId xmlns:a16="http://schemas.microsoft.com/office/drawing/2014/main" id="{10F7B361-3713-4C2F-877A-BBA2F8C8CA34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9634EA2E-D579-430C-B0D7-1F0512C577DD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๒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กลุ่ม 63">
            <a:extLst>
              <a:ext uri="{FF2B5EF4-FFF2-40B4-BE49-F238E27FC236}">
                <a16:creationId xmlns:a16="http://schemas.microsoft.com/office/drawing/2014/main" id="{F289931A-5BB6-44F2-AE8B-30EB12207D8E}"/>
              </a:ext>
            </a:extLst>
          </p:cNvPr>
          <p:cNvGrpSpPr/>
          <p:nvPr/>
        </p:nvGrpSpPr>
        <p:grpSpPr>
          <a:xfrm>
            <a:off x="164" y="3988887"/>
            <a:ext cx="2190783" cy="842643"/>
            <a:chOff x="0" y="1677988"/>
            <a:chExt cx="2435997" cy="920788"/>
          </a:xfrm>
        </p:grpSpPr>
        <p:sp>
          <p:nvSpPr>
            <p:cNvPr id="65" name="สี่เหลี่ยมผืนผ้า: มุมมนด้านบน 64">
              <a:extLst>
                <a:ext uri="{FF2B5EF4-FFF2-40B4-BE49-F238E27FC236}">
                  <a16:creationId xmlns:a16="http://schemas.microsoft.com/office/drawing/2014/main" id="{EED4A357-C67E-4754-91F5-3BC3F25E1C09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6" name="Rectangle 2">
              <a:extLst>
                <a:ext uri="{FF2B5EF4-FFF2-40B4-BE49-F238E27FC236}">
                  <a16:creationId xmlns:a16="http://schemas.microsoft.com/office/drawing/2014/main" id="{751E18C3-84CD-481D-A5CA-668ED5DAD67D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๓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กลุ่ม 66">
            <a:extLst>
              <a:ext uri="{FF2B5EF4-FFF2-40B4-BE49-F238E27FC236}">
                <a16:creationId xmlns:a16="http://schemas.microsoft.com/office/drawing/2014/main" id="{17A5E0DD-626B-4A96-9F74-29C319E14A75}"/>
              </a:ext>
            </a:extLst>
          </p:cNvPr>
          <p:cNvGrpSpPr/>
          <p:nvPr/>
        </p:nvGrpSpPr>
        <p:grpSpPr>
          <a:xfrm>
            <a:off x="164" y="4963625"/>
            <a:ext cx="2190783" cy="842643"/>
            <a:chOff x="0" y="1677988"/>
            <a:chExt cx="2435997" cy="920788"/>
          </a:xfrm>
        </p:grpSpPr>
        <p:sp>
          <p:nvSpPr>
            <p:cNvPr id="68" name="สี่เหลี่ยมผืนผ้า: มุมมนด้านบน 67">
              <a:extLst>
                <a:ext uri="{FF2B5EF4-FFF2-40B4-BE49-F238E27FC236}">
                  <a16:creationId xmlns:a16="http://schemas.microsoft.com/office/drawing/2014/main" id="{2D50A5C4-39C2-404C-8D42-8CE6777C3E79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9" name="Rectangle 2">
              <a:extLst>
                <a:ext uri="{FF2B5EF4-FFF2-40B4-BE49-F238E27FC236}">
                  <a16:creationId xmlns:a16="http://schemas.microsoft.com/office/drawing/2014/main" id="{B7A27D30-124D-4BC1-94B0-135D97AAF81B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๔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sp>
        <p:nvSpPr>
          <p:cNvPr id="77" name="สี่เหลี่ยมผืนผ้า: มุมมน 76">
            <a:extLst>
              <a:ext uri="{FF2B5EF4-FFF2-40B4-BE49-F238E27FC236}">
                <a16:creationId xmlns:a16="http://schemas.microsoft.com/office/drawing/2014/main" id="{D8A4EB4A-E97D-4DF5-912B-DB1C8C75FC2B}"/>
              </a:ext>
            </a:extLst>
          </p:cNvPr>
          <p:cNvSpPr/>
          <p:nvPr/>
        </p:nvSpPr>
        <p:spPr>
          <a:xfrm>
            <a:off x="3190977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8" name="สี่เหลี่ยมผืนผ้า: มุมมน 77">
            <a:extLst>
              <a:ext uri="{FF2B5EF4-FFF2-40B4-BE49-F238E27FC236}">
                <a16:creationId xmlns:a16="http://schemas.microsoft.com/office/drawing/2014/main" id="{4EB244A1-DC26-429D-80F1-27C447633269}"/>
              </a:ext>
            </a:extLst>
          </p:cNvPr>
          <p:cNvSpPr/>
          <p:nvPr/>
        </p:nvSpPr>
        <p:spPr>
          <a:xfrm>
            <a:off x="4945650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9" name="สี่เหลี่ยมผืนผ้า: มุมมน 78">
            <a:extLst>
              <a:ext uri="{FF2B5EF4-FFF2-40B4-BE49-F238E27FC236}">
                <a16:creationId xmlns:a16="http://schemas.microsoft.com/office/drawing/2014/main" id="{34D8C735-CCE7-4993-904C-4A7DC6DA00B8}"/>
              </a:ext>
            </a:extLst>
          </p:cNvPr>
          <p:cNvSpPr/>
          <p:nvPr/>
        </p:nvSpPr>
        <p:spPr>
          <a:xfrm>
            <a:off x="6700323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80" name="สี่เหลี่ยมผืนผ้า: มุมมน 79">
            <a:extLst>
              <a:ext uri="{FF2B5EF4-FFF2-40B4-BE49-F238E27FC236}">
                <a16:creationId xmlns:a16="http://schemas.microsoft.com/office/drawing/2014/main" id="{62538173-DB92-40AF-8EA4-7CF758A21CA4}"/>
              </a:ext>
            </a:extLst>
          </p:cNvPr>
          <p:cNvSpPr/>
          <p:nvPr/>
        </p:nvSpPr>
        <p:spPr>
          <a:xfrm>
            <a:off x="8454995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81" name="สี่เหลี่ยมผืนผ้า: มุมมน 80">
            <a:extLst>
              <a:ext uri="{FF2B5EF4-FFF2-40B4-BE49-F238E27FC236}">
                <a16:creationId xmlns:a16="http://schemas.microsoft.com/office/drawing/2014/main" id="{37D8BFAB-866F-48B5-9C57-4C51804F06A5}"/>
              </a:ext>
            </a:extLst>
          </p:cNvPr>
          <p:cNvSpPr/>
          <p:nvPr/>
        </p:nvSpPr>
        <p:spPr>
          <a:xfrm>
            <a:off x="5164375" y="2493942"/>
            <a:ext cx="942580" cy="942580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82" name="Rectangle 2">
            <a:extLst>
              <a:ext uri="{FF2B5EF4-FFF2-40B4-BE49-F238E27FC236}">
                <a16:creationId xmlns:a16="http://schemas.microsoft.com/office/drawing/2014/main" id="{4DA27EF7-1A59-453E-B909-57F4A59E4B25}"/>
              </a:ext>
            </a:extLst>
          </p:cNvPr>
          <p:cNvSpPr/>
          <p:nvPr/>
        </p:nvSpPr>
        <p:spPr>
          <a:xfrm>
            <a:off x="6985327" y="3463868"/>
            <a:ext cx="809837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</a:t>
            </a:r>
            <a:endParaRPr lang="en-US" sz="12629" b="1" dirty="0">
              <a:solidFill>
                <a:schemeClr val="tx1">
                  <a:lumMod val="85000"/>
                  <a:lumOff val="1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3" name="Rectangle 2">
            <a:extLst>
              <a:ext uri="{FF2B5EF4-FFF2-40B4-BE49-F238E27FC236}">
                <a16:creationId xmlns:a16="http://schemas.microsoft.com/office/drawing/2014/main" id="{8B963B1F-1D5A-41A1-98CC-CDB4878CC8A8}"/>
              </a:ext>
            </a:extLst>
          </p:cNvPr>
          <p:cNvSpPr/>
          <p:nvPr/>
        </p:nvSpPr>
        <p:spPr>
          <a:xfrm>
            <a:off x="8795258" y="3463868"/>
            <a:ext cx="699230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</a:t>
            </a:r>
            <a:endParaRPr lang="en-US" sz="12629" b="1" dirty="0">
              <a:solidFill>
                <a:schemeClr val="tx1">
                  <a:lumMod val="85000"/>
                  <a:lumOff val="1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1" name="Picture 28">
            <a:extLst>
              <a:ext uri="{FF2B5EF4-FFF2-40B4-BE49-F238E27FC236}">
                <a16:creationId xmlns:a16="http://schemas.microsoft.com/office/drawing/2014/main" id="{34665FDA-1463-47E2-806C-77731C9667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sp>
        <p:nvSpPr>
          <p:cNvPr id="53" name="สี่เหลี่ยมผืนผ้า: มุมมน 73">
            <a:extLst>
              <a:ext uri="{FF2B5EF4-FFF2-40B4-BE49-F238E27FC236}">
                <a16:creationId xmlns:a16="http://schemas.microsoft.com/office/drawing/2014/main" id="{710B4CEA-58E1-4A6D-B235-9EDADA052505}"/>
              </a:ext>
            </a:extLst>
          </p:cNvPr>
          <p:cNvSpPr/>
          <p:nvPr/>
        </p:nvSpPr>
        <p:spPr>
          <a:xfrm>
            <a:off x="3577805" y="222587"/>
            <a:ext cx="4896490" cy="9696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21A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79309E7E-94BA-4EB8-A4D0-8F8449B204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798" y="343725"/>
            <a:ext cx="4313796" cy="792805"/>
          </a:xfrm>
          <a:prstGeom prst="rect">
            <a:avLst/>
          </a:prstGeom>
        </p:spPr>
      </p:pic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id="{7B4B8F55-E5D9-4899-ACEA-093F086655F7}"/>
              </a:ext>
            </a:extLst>
          </p:cNvPr>
          <p:cNvSpPr/>
          <p:nvPr/>
        </p:nvSpPr>
        <p:spPr>
          <a:xfrm>
            <a:off x="-3099" y="4142"/>
            <a:ext cx="12191676" cy="685828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pic>
        <p:nvPicPr>
          <p:cNvPr id="52" name="teacher guide">
            <a:extLst>
              <a:ext uri="{FF2B5EF4-FFF2-40B4-BE49-F238E27FC236}">
                <a16:creationId xmlns:a16="http://schemas.microsoft.com/office/drawing/2014/main" id="{84A9AD65-504B-4A0A-A987-F531B6AFF3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6" y="6215901"/>
            <a:ext cx="493424" cy="487015"/>
          </a:xfrm>
          <a:prstGeom prst="rect">
            <a:avLst/>
          </a:prstGeom>
        </p:spPr>
      </p:pic>
      <p:pic>
        <p:nvPicPr>
          <p:cNvPr id="43" name="Picture 19">
            <a:hlinkClick r:id="rId6" action="ppaction://hlinksldjump"/>
            <a:extLst>
              <a:ext uri="{FF2B5EF4-FFF2-40B4-BE49-F238E27FC236}">
                <a16:creationId xmlns:a16="http://schemas.microsoft.com/office/drawing/2014/main" id="{169D93D0-D32A-4C50-AC45-196156960C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099" y="6213604"/>
            <a:ext cx="944270" cy="491537"/>
          </a:xfrm>
          <a:prstGeom prst="rect">
            <a:avLst/>
          </a:prstGeom>
        </p:spPr>
      </p:pic>
      <p:grpSp>
        <p:nvGrpSpPr>
          <p:cNvPr id="44" name="กลุ่ม 11">
            <a:extLst>
              <a:ext uri="{FF2B5EF4-FFF2-40B4-BE49-F238E27FC236}">
                <a16:creationId xmlns:a16="http://schemas.microsoft.com/office/drawing/2014/main" id="{136E95AE-A402-4643-A431-F9AB4A1A2593}"/>
              </a:ext>
            </a:extLst>
          </p:cNvPr>
          <p:cNvGrpSpPr/>
          <p:nvPr/>
        </p:nvGrpSpPr>
        <p:grpSpPr>
          <a:xfrm>
            <a:off x="162" y="2093833"/>
            <a:ext cx="2190783" cy="842643"/>
            <a:chOff x="0" y="1677988"/>
            <a:chExt cx="2435997" cy="920788"/>
          </a:xfrm>
        </p:grpSpPr>
        <p:sp>
          <p:nvSpPr>
            <p:cNvPr id="45" name="สี่เหลี่ยมผืนผ้า: มุมมนด้านบน 10">
              <a:hlinkClick r:id="rId8" action="ppaction://hlinksldjump"/>
              <a:extLst>
                <a:ext uri="{FF2B5EF4-FFF2-40B4-BE49-F238E27FC236}">
                  <a16:creationId xmlns:a16="http://schemas.microsoft.com/office/drawing/2014/main" id="{B4111A1A-2529-4D15-A715-2460A84F668D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9" name="Rectangle 2">
              <a:hlinkClick r:id="rId8" action="ppaction://hlinksldjump"/>
              <a:extLst>
                <a:ext uri="{FF2B5EF4-FFF2-40B4-BE49-F238E27FC236}">
                  <a16:creationId xmlns:a16="http://schemas.microsoft.com/office/drawing/2014/main" id="{296E8F89-4486-4FDF-8466-D8B101585DEA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๑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6B6506D0-4EE4-4B88-BF2C-160D4E4B7FDC}"/>
              </a:ext>
            </a:extLst>
          </p:cNvPr>
          <p:cNvGrpSpPr/>
          <p:nvPr/>
        </p:nvGrpSpPr>
        <p:grpSpPr>
          <a:xfrm>
            <a:off x="3340148" y="1080333"/>
            <a:ext cx="5371805" cy="5205178"/>
            <a:chOff x="3749134" y="1185789"/>
            <a:chExt cx="5869972" cy="5687893"/>
          </a:xfrm>
        </p:grpSpPr>
        <p:sp>
          <p:nvSpPr>
            <p:cNvPr id="40" name="Rectangle 2">
              <a:extLst>
                <a:ext uri="{FF2B5EF4-FFF2-40B4-BE49-F238E27FC236}">
                  <a16:creationId xmlns:a16="http://schemas.microsoft.com/office/drawing/2014/main" id="{F6D20CD4-F549-4236-929E-C3AE397AB7B6}"/>
                </a:ext>
              </a:extLst>
            </p:cNvPr>
            <p:cNvSpPr/>
            <p:nvPr/>
          </p:nvSpPr>
          <p:spPr>
            <a:xfrm>
              <a:off x="5990968" y="1450878"/>
              <a:ext cx="1340371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ข้อที่ 1</a:t>
              </a:r>
              <a:endPara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0" name="สี่เหลี่ยมผืนผ้า: มุมมน 69">
              <a:extLst>
                <a:ext uri="{FF2B5EF4-FFF2-40B4-BE49-F238E27FC236}">
                  <a16:creationId xmlns:a16="http://schemas.microsoft.com/office/drawing/2014/main" id="{71B45CFE-C23A-4C4E-AE93-553820AA11CB}"/>
                </a:ext>
              </a:extLst>
            </p:cNvPr>
            <p:cNvSpPr/>
            <p:nvPr/>
          </p:nvSpPr>
          <p:spPr>
            <a:xfrm>
              <a:off x="5404118" y="4008558"/>
              <a:ext cx="1508011" cy="1508011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71" name="สี่เหลี่ยมผืนผ้า: มุมมน 70">
              <a:extLst>
                <a:ext uri="{FF2B5EF4-FFF2-40B4-BE49-F238E27FC236}">
                  <a16:creationId xmlns:a16="http://schemas.microsoft.com/office/drawing/2014/main" id="{A4AD7A7C-D866-4B3B-951E-52D217FD046C}"/>
                </a:ext>
              </a:extLst>
            </p:cNvPr>
            <p:cNvSpPr/>
            <p:nvPr/>
          </p:nvSpPr>
          <p:spPr>
            <a:xfrm>
              <a:off x="7321514" y="4008558"/>
              <a:ext cx="1508011" cy="1508011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73" name="สี่เหลี่ยมผืนผ้า: มุมมน 72">
              <a:extLst>
                <a:ext uri="{FF2B5EF4-FFF2-40B4-BE49-F238E27FC236}">
                  <a16:creationId xmlns:a16="http://schemas.microsoft.com/office/drawing/2014/main" id="{EB1CAC38-3E1D-4D4B-B6CB-EA44DE3932FA}"/>
                </a:ext>
              </a:extLst>
            </p:cNvPr>
            <p:cNvSpPr/>
            <p:nvPr/>
          </p:nvSpPr>
          <p:spPr>
            <a:xfrm>
              <a:off x="5643127" y="2713613"/>
              <a:ext cx="1029992" cy="1029992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27" name="สี่เหลี่ยมผืนผ้า: มุมมน 26">
              <a:extLst>
                <a:ext uri="{FF2B5EF4-FFF2-40B4-BE49-F238E27FC236}">
                  <a16:creationId xmlns:a16="http://schemas.microsoft.com/office/drawing/2014/main" id="{D84CAB56-6A22-4DB6-BE97-4C2F9FF5C46C}"/>
                </a:ext>
              </a:extLst>
            </p:cNvPr>
            <p:cNvSpPr/>
            <p:nvPr/>
          </p:nvSpPr>
          <p:spPr>
            <a:xfrm>
              <a:off x="4250286" y="1185789"/>
              <a:ext cx="4821728" cy="5679299"/>
            </a:xfrm>
            <a:prstGeom prst="roundRect">
              <a:avLst>
                <a:gd name="adj" fmla="val 6954"/>
              </a:avLst>
            </a:prstGeom>
            <a:solidFill>
              <a:schemeClr val="bg1"/>
            </a:solidFill>
            <a:ln w="76200">
              <a:solidFill>
                <a:srgbClr val="53B5FF"/>
              </a:solidFill>
            </a:ln>
            <a:effectLst>
              <a:outerShdw dist="50800" dir="2700000" algn="tl" rotWithShape="0">
                <a:srgbClr val="53B5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3" name="สี่เหลี่ยมผืนผ้า: มุมมนด้านบน 2">
              <a:extLst>
                <a:ext uri="{FF2B5EF4-FFF2-40B4-BE49-F238E27FC236}">
                  <a16:creationId xmlns:a16="http://schemas.microsoft.com/office/drawing/2014/main" id="{2F561776-1755-42D0-95D1-978975891EF6}"/>
                </a:ext>
              </a:extLst>
            </p:cNvPr>
            <p:cNvSpPr/>
            <p:nvPr/>
          </p:nvSpPr>
          <p:spPr>
            <a:xfrm>
              <a:off x="4250286" y="1197705"/>
              <a:ext cx="4821728" cy="904686"/>
            </a:xfrm>
            <a:prstGeom prst="round2SameRect">
              <a:avLst>
                <a:gd name="adj1" fmla="val 20473"/>
                <a:gd name="adj2" fmla="val 0"/>
              </a:avLst>
            </a:prstGeom>
            <a:solidFill>
              <a:srgbClr val="53B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766D90C2-A847-4129-8E49-43DA3ADCB26F}"/>
                </a:ext>
              </a:extLst>
            </p:cNvPr>
            <p:cNvSpPr/>
            <p:nvPr/>
          </p:nvSpPr>
          <p:spPr>
            <a:xfrm>
              <a:off x="5594410" y="1205421"/>
              <a:ext cx="2179418" cy="1024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5491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๑</a:t>
              </a:r>
              <a:endParaRPr lang="en-US" sz="4942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4A178F64-CFCC-468F-8736-058E26112530}"/>
                </a:ext>
              </a:extLst>
            </p:cNvPr>
            <p:cNvSpPr/>
            <p:nvPr/>
          </p:nvSpPr>
          <p:spPr>
            <a:xfrm>
              <a:off x="3749134" y="2156108"/>
              <a:ext cx="5869972" cy="4717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พยัญชนะต้น</a:t>
              </a:r>
            </a:p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เป็นอักษรไตรยางศ์</a:t>
              </a:r>
            </a:p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ที่สามารถผัน</a:t>
              </a:r>
            </a:p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วรรณยุกต์เสียง </a:t>
              </a:r>
              <a:r>
                <a:rPr lang="en-US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“</a:t>
              </a:r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เอก</a:t>
              </a:r>
              <a:r>
                <a:rPr lang="en-US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” “</a:t>
              </a:r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โท</a:t>
              </a:r>
              <a:r>
                <a:rPr lang="en-US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” “</a:t>
              </a:r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จัตวา</a:t>
              </a:r>
              <a:r>
                <a:rPr lang="en-US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”</a:t>
              </a:r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ได้</a:t>
              </a:r>
            </a:p>
          </p:txBody>
        </p:sp>
      </p:grpSp>
      <p:pic>
        <p:nvPicPr>
          <p:cNvPr id="87" name="close">
            <a:hlinkClick r:id="rId9" action="ppaction://hlinksldjump"/>
            <a:extLst>
              <a:ext uri="{FF2B5EF4-FFF2-40B4-BE49-F238E27FC236}">
                <a16:creationId xmlns:a16="http://schemas.microsoft.com/office/drawing/2014/main" id="{E555344A-149B-43B4-88BF-0BE57276533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231" y="833826"/>
            <a:ext cx="556726" cy="556726"/>
          </a:xfrm>
          <a:prstGeom prst="rect">
            <a:avLst/>
          </a:prstGeom>
        </p:spPr>
      </p:pic>
      <p:pic>
        <p:nvPicPr>
          <p:cNvPr id="46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068785A-7458-46D8-A25F-29D5BBD6A8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กลุ่ม 147">
            <a:extLst>
              <a:ext uri="{FF2B5EF4-FFF2-40B4-BE49-F238E27FC236}">
                <a16:creationId xmlns:a16="http://schemas.microsoft.com/office/drawing/2014/main" id="{DC1A43AC-9FFF-419C-9D6C-34CEB926BA01}"/>
              </a:ext>
            </a:extLst>
          </p:cNvPr>
          <p:cNvGrpSpPr/>
          <p:nvPr/>
        </p:nvGrpSpPr>
        <p:grpSpPr>
          <a:xfrm>
            <a:off x="4954367" y="1395385"/>
            <a:ext cx="1641526" cy="790568"/>
            <a:chOff x="5716006" y="1469442"/>
            <a:chExt cx="1793756" cy="863884"/>
          </a:xfrm>
        </p:grpSpPr>
        <p:sp>
          <p:nvSpPr>
            <p:cNvPr id="56" name="สี่เหลี่ยมผืนผ้า: มุมมน 146">
              <a:extLst>
                <a:ext uri="{FF2B5EF4-FFF2-40B4-BE49-F238E27FC236}">
                  <a16:creationId xmlns:a16="http://schemas.microsoft.com/office/drawing/2014/main" id="{F895C0AD-A493-43F0-A148-6B38863032EB}"/>
                </a:ext>
              </a:extLst>
            </p:cNvPr>
            <p:cNvSpPr/>
            <p:nvPr/>
          </p:nvSpPr>
          <p:spPr>
            <a:xfrm>
              <a:off x="5716006" y="1469442"/>
              <a:ext cx="1793756" cy="718828"/>
            </a:xfrm>
            <a:prstGeom prst="roundRect">
              <a:avLst>
                <a:gd name="adj" fmla="val 50000"/>
              </a:avLst>
            </a:prstGeom>
            <a:solidFill>
              <a:srgbClr val="97D2FF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58" name="Rectangle 2">
              <a:extLst>
                <a:ext uri="{FF2B5EF4-FFF2-40B4-BE49-F238E27FC236}">
                  <a16:creationId xmlns:a16="http://schemas.microsoft.com/office/drawing/2014/main" id="{9C504A83-EB69-4E0D-B5CB-3DB68662ECB4}"/>
                </a:ext>
              </a:extLst>
            </p:cNvPr>
            <p:cNvSpPr/>
            <p:nvPr/>
          </p:nvSpPr>
          <p:spPr>
            <a:xfrm>
              <a:off x="5919050" y="1493719"/>
              <a:ext cx="1387665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ข้อที่ ๓</a:t>
              </a:r>
              <a:endPara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177228BD-6F6D-4307-9DDC-CA93D15DAD28}"/>
              </a:ext>
            </a:extLst>
          </p:cNvPr>
          <p:cNvSpPr/>
          <p:nvPr/>
        </p:nvSpPr>
        <p:spPr>
          <a:xfrm>
            <a:off x="162" y="1762"/>
            <a:ext cx="12191676" cy="747785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grpSp>
        <p:nvGrpSpPr>
          <p:cNvPr id="64" name="กลุ่ม 63">
            <a:extLst>
              <a:ext uri="{FF2B5EF4-FFF2-40B4-BE49-F238E27FC236}">
                <a16:creationId xmlns:a16="http://schemas.microsoft.com/office/drawing/2014/main" id="{F289931A-5BB6-44F2-AE8B-30EB12207D8E}"/>
              </a:ext>
            </a:extLst>
          </p:cNvPr>
          <p:cNvGrpSpPr/>
          <p:nvPr/>
        </p:nvGrpSpPr>
        <p:grpSpPr>
          <a:xfrm>
            <a:off x="164" y="3988887"/>
            <a:ext cx="2190783" cy="842643"/>
            <a:chOff x="0" y="1677988"/>
            <a:chExt cx="2435997" cy="920788"/>
          </a:xfrm>
        </p:grpSpPr>
        <p:sp>
          <p:nvSpPr>
            <p:cNvPr id="65" name="สี่เหลี่ยมผืนผ้า: มุมมนด้านบน 64">
              <a:extLst>
                <a:ext uri="{FF2B5EF4-FFF2-40B4-BE49-F238E27FC236}">
                  <a16:creationId xmlns:a16="http://schemas.microsoft.com/office/drawing/2014/main" id="{EED4A357-C67E-4754-91F5-3BC3F25E1C09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6" name="Rectangle 2">
              <a:extLst>
                <a:ext uri="{FF2B5EF4-FFF2-40B4-BE49-F238E27FC236}">
                  <a16:creationId xmlns:a16="http://schemas.microsoft.com/office/drawing/2014/main" id="{751E18C3-84CD-481D-A5CA-668ED5DAD67D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๓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กลุ่ม 66">
            <a:extLst>
              <a:ext uri="{FF2B5EF4-FFF2-40B4-BE49-F238E27FC236}">
                <a16:creationId xmlns:a16="http://schemas.microsoft.com/office/drawing/2014/main" id="{17A5E0DD-626B-4A96-9F74-29C319E14A75}"/>
              </a:ext>
            </a:extLst>
          </p:cNvPr>
          <p:cNvGrpSpPr/>
          <p:nvPr/>
        </p:nvGrpSpPr>
        <p:grpSpPr>
          <a:xfrm>
            <a:off x="164" y="4963625"/>
            <a:ext cx="2190783" cy="842643"/>
            <a:chOff x="0" y="1677988"/>
            <a:chExt cx="2435997" cy="920788"/>
          </a:xfrm>
        </p:grpSpPr>
        <p:sp>
          <p:nvSpPr>
            <p:cNvPr id="68" name="สี่เหลี่ยมผืนผ้า: มุมมนด้านบน 67">
              <a:extLst>
                <a:ext uri="{FF2B5EF4-FFF2-40B4-BE49-F238E27FC236}">
                  <a16:creationId xmlns:a16="http://schemas.microsoft.com/office/drawing/2014/main" id="{2D50A5C4-39C2-404C-8D42-8CE6777C3E79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9" name="Rectangle 2">
              <a:extLst>
                <a:ext uri="{FF2B5EF4-FFF2-40B4-BE49-F238E27FC236}">
                  <a16:creationId xmlns:a16="http://schemas.microsoft.com/office/drawing/2014/main" id="{B7A27D30-124D-4BC1-94B0-135D97AAF81B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๔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sp>
        <p:nvSpPr>
          <p:cNvPr id="77" name="สี่เหลี่ยมผืนผ้า: มุมมน 76">
            <a:extLst>
              <a:ext uri="{FF2B5EF4-FFF2-40B4-BE49-F238E27FC236}">
                <a16:creationId xmlns:a16="http://schemas.microsoft.com/office/drawing/2014/main" id="{D8A4EB4A-E97D-4DF5-912B-DB1C8C75FC2B}"/>
              </a:ext>
            </a:extLst>
          </p:cNvPr>
          <p:cNvSpPr/>
          <p:nvPr/>
        </p:nvSpPr>
        <p:spPr>
          <a:xfrm>
            <a:off x="3190977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8" name="สี่เหลี่ยมผืนผ้า: มุมมน 77">
            <a:extLst>
              <a:ext uri="{FF2B5EF4-FFF2-40B4-BE49-F238E27FC236}">
                <a16:creationId xmlns:a16="http://schemas.microsoft.com/office/drawing/2014/main" id="{4EB244A1-DC26-429D-80F1-27C447633269}"/>
              </a:ext>
            </a:extLst>
          </p:cNvPr>
          <p:cNvSpPr/>
          <p:nvPr/>
        </p:nvSpPr>
        <p:spPr>
          <a:xfrm>
            <a:off x="4945650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9" name="สี่เหลี่ยมผืนผ้า: มุมมน 78">
            <a:extLst>
              <a:ext uri="{FF2B5EF4-FFF2-40B4-BE49-F238E27FC236}">
                <a16:creationId xmlns:a16="http://schemas.microsoft.com/office/drawing/2014/main" id="{34D8C735-CCE7-4993-904C-4A7DC6DA00B8}"/>
              </a:ext>
            </a:extLst>
          </p:cNvPr>
          <p:cNvSpPr/>
          <p:nvPr/>
        </p:nvSpPr>
        <p:spPr>
          <a:xfrm>
            <a:off x="6700323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80" name="สี่เหลี่ยมผืนผ้า: มุมมน 79">
            <a:extLst>
              <a:ext uri="{FF2B5EF4-FFF2-40B4-BE49-F238E27FC236}">
                <a16:creationId xmlns:a16="http://schemas.microsoft.com/office/drawing/2014/main" id="{62538173-DB92-40AF-8EA4-7CF758A21CA4}"/>
              </a:ext>
            </a:extLst>
          </p:cNvPr>
          <p:cNvSpPr/>
          <p:nvPr/>
        </p:nvSpPr>
        <p:spPr>
          <a:xfrm>
            <a:off x="8454995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91CBF09B-5A52-4F31-832B-9B900C1CA9DB}"/>
              </a:ext>
            </a:extLst>
          </p:cNvPr>
          <p:cNvGrpSpPr/>
          <p:nvPr/>
        </p:nvGrpSpPr>
        <p:grpSpPr>
          <a:xfrm>
            <a:off x="164" y="2039413"/>
            <a:ext cx="2190783" cy="842643"/>
            <a:chOff x="0" y="1677988"/>
            <a:chExt cx="2435997" cy="920788"/>
          </a:xfrm>
        </p:grpSpPr>
        <p:sp>
          <p:nvSpPr>
            <p:cNvPr id="11" name="สี่เหลี่ยมผืนผ้า: มุมมนด้านบน 10">
              <a:extLst>
                <a:ext uri="{FF2B5EF4-FFF2-40B4-BE49-F238E27FC236}">
                  <a16:creationId xmlns:a16="http://schemas.microsoft.com/office/drawing/2014/main" id="{244C2DE5-40BC-463E-85DD-F05A33DACA02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365BCDCA-943F-48CE-BC7E-B38612763F9B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๑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sp>
        <p:nvSpPr>
          <p:cNvPr id="81" name="สี่เหลี่ยมผืนผ้า: มุมมน 80">
            <a:extLst>
              <a:ext uri="{FF2B5EF4-FFF2-40B4-BE49-F238E27FC236}">
                <a16:creationId xmlns:a16="http://schemas.microsoft.com/office/drawing/2014/main" id="{37D8BFAB-866F-48B5-9C57-4C51804F06A5}"/>
              </a:ext>
            </a:extLst>
          </p:cNvPr>
          <p:cNvSpPr/>
          <p:nvPr/>
        </p:nvSpPr>
        <p:spPr>
          <a:xfrm>
            <a:off x="5164375" y="2493942"/>
            <a:ext cx="942580" cy="942580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82" name="Rectangle 2">
            <a:extLst>
              <a:ext uri="{FF2B5EF4-FFF2-40B4-BE49-F238E27FC236}">
                <a16:creationId xmlns:a16="http://schemas.microsoft.com/office/drawing/2014/main" id="{4DA27EF7-1A59-453E-B909-57F4A59E4B25}"/>
              </a:ext>
            </a:extLst>
          </p:cNvPr>
          <p:cNvSpPr/>
          <p:nvPr/>
        </p:nvSpPr>
        <p:spPr>
          <a:xfrm>
            <a:off x="6985327" y="3463868"/>
            <a:ext cx="809837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</a:t>
            </a:r>
            <a:endParaRPr lang="en-US" sz="12629" b="1" dirty="0">
              <a:solidFill>
                <a:schemeClr val="tx1">
                  <a:lumMod val="85000"/>
                  <a:lumOff val="1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3" name="Rectangle 2">
            <a:extLst>
              <a:ext uri="{FF2B5EF4-FFF2-40B4-BE49-F238E27FC236}">
                <a16:creationId xmlns:a16="http://schemas.microsoft.com/office/drawing/2014/main" id="{8B963B1F-1D5A-41A1-98CC-CDB4878CC8A8}"/>
              </a:ext>
            </a:extLst>
          </p:cNvPr>
          <p:cNvSpPr/>
          <p:nvPr/>
        </p:nvSpPr>
        <p:spPr>
          <a:xfrm>
            <a:off x="8795258" y="3463868"/>
            <a:ext cx="699230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</a:t>
            </a:r>
            <a:endParaRPr lang="en-US" sz="12629" b="1" dirty="0">
              <a:solidFill>
                <a:schemeClr val="tx1">
                  <a:lumMod val="85000"/>
                  <a:lumOff val="1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1" name="Picture 28">
            <a:extLst>
              <a:ext uri="{FF2B5EF4-FFF2-40B4-BE49-F238E27FC236}">
                <a16:creationId xmlns:a16="http://schemas.microsoft.com/office/drawing/2014/main" id="{9A010DB8-729E-4FAD-9D7D-93CBD582C1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sp>
        <p:nvSpPr>
          <p:cNvPr id="53" name="สี่เหลี่ยมผืนผ้า: มุมมน 73">
            <a:extLst>
              <a:ext uri="{FF2B5EF4-FFF2-40B4-BE49-F238E27FC236}">
                <a16:creationId xmlns:a16="http://schemas.microsoft.com/office/drawing/2014/main" id="{18989CCC-CBD2-464E-99D1-C7F6C41FE4D2}"/>
              </a:ext>
            </a:extLst>
          </p:cNvPr>
          <p:cNvSpPr/>
          <p:nvPr/>
        </p:nvSpPr>
        <p:spPr>
          <a:xfrm>
            <a:off x="3577805" y="222587"/>
            <a:ext cx="4896490" cy="9696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21A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7DCF23DF-BC72-4E21-9E43-63BC809868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798" y="343725"/>
            <a:ext cx="4313796" cy="792805"/>
          </a:xfrm>
          <a:prstGeom prst="rect">
            <a:avLst/>
          </a:prstGeom>
        </p:spPr>
      </p:pic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id="{7B4B8F55-E5D9-4899-ACEA-093F086655F7}"/>
              </a:ext>
            </a:extLst>
          </p:cNvPr>
          <p:cNvSpPr/>
          <p:nvPr/>
        </p:nvSpPr>
        <p:spPr>
          <a:xfrm>
            <a:off x="163" y="-2039"/>
            <a:ext cx="12195354" cy="6858279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pic>
        <p:nvPicPr>
          <p:cNvPr id="52" name="teacher guide">
            <a:extLst>
              <a:ext uri="{FF2B5EF4-FFF2-40B4-BE49-F238E27FC236}">
                <a16:creationId xmlns:a16="http://schemas.microsoft.com/office/drawing/2014/main" id="{C175497A-8AC1-4DE4-8F9F-8AD26B84E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6" y="6215901"/>
            <a:ext cx="493424" cy="487015"/>
          </a:xfrm>
          <a:prstGeom prst="rect">
            <a:avLst/>
          </a:prstGeom>
        </p:spPr>
      </p:pic>
      <p:pic>
        <p:nvPicPr>
          <p:cNvPr id="43" name="Picture 19">
            <a:hlinkClick r:id="rId6" action="ppaction://hlinksldjump"/>
            <a:extLst>
              <a:ext uri="{FF2B5EF4-FFF2-40B4-BE49-F238E27FC236}">
                <a16:creationId xmlns:a16="http://schemas.microsoft.com/office/drawing/2014/main" id="{8C2C8FF8-4F9D-48E9-84BF-4437957714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099" y="6213604"/>
            <a:ext cx="944270" cy="491537"/>
          </a:xfrm>
          <a:prstGeom prst="rect">
            <a:avLst/>
          </a:prstGeom>
        </p:spPr>
      </p:pic>
      <p:grpSp>
        <p:nvGrpSpPr>
          <p:cNvPr id="44" name="กลุ่ม 56">
            <a:extLst>
              <a:ext uri="{FF2B5EF4-FFF2-40B4-BE49-F238E27FC236}">
                <a16:creationId xmlns:a16="http://schemas.microsoft.com/office/drawing/2014/main" id="{F1B34AC4-10F8-4DE0-A601-B11DDD555885}"/>
              </a:ext>
            </a:extLst>
          </p:cNvPr>
          <p:cNvGrpSpPr/>
          <p:nvPr/>
        </p:nvGrpSpPr>
        <p:grpSpPr>
          <a:xfrm>
            <a:off x="164" y="3062442"/>
            <a:ext cx="2190783" cy="842643"/>
            <a:chOff x="0" y="1677988"/>
            <a:chExt cx="2435997" cy="920788"/>
          </a:xfrm>
        </p:grpSpPr>
        <p:sp>
          <p:nvSpPr>
            <p:cNvPr id="45" name="สี่เหลี่ยมผืนผ้า: มุมมนด้านบน 61">
              <a:extLst>
                <a:ext uri="{FF2B5EF4-FFF2-40B4-BE49-F238E27FC236}">
                  <a16:creationId xmlns:a16="http://schemas.microsoft.com/office/drawing/2014/main" id="{9FD05CC0-3A43-4196-BD24-8205ADBE9FF2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9" name="Rectangle 2">
              <a:hlinkClick r:id="rId8" action="ppaction://hlinksldjump"/>
              <a:extLst>
                <a:ext uri="{FF2B5EF4-FFF2-40B4-BE49-F238E27FC236}">
                  <a16:creationId xmlns:a16="http://schemas.microsoft.com/office/drawing/2014/main" id="{6241C144-C97D-4116-899B-CE28EDF81F6B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๒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6B6506D0-4EE4-4B88-BF2C-160D4E4B7FDC}"/>
              </a:ext>
            </a:extLst>
          </p:cNvPr>
          <p:cNvGrpSpPr/>
          <p:nvPr/>
        </p:nvGrpSpPr>
        <p:grpSpPr>
          <a:xfrm>
            <a:off x="3789835" y="1108753"/>
            <a:ext cx="4437721" cy="4655538"/>
            <a:chOff x="4250286" y="1185790"/>
            <a:chExt cx="4849264" cy="5087280"/>
          </a:xfrm>
        </p:grpSpPr>
        <p:sp>
          <p:nvSpPr>
            <p:cNvPr id="40" name="Rectangle 2">
              <a:extLst>
                <a:ext uri="{FF2B5EF4-FFF2-40B4-BE49-F238E27FC236}">
                  <a16:creationId xmlns:a16="http://schemas.microsoft.com/office/drawing/2014/main" id="{F6D20CD4-F549-4236-929E-C3AE397AB7B6}"/>
                </a:ext>
              </a:extLst>
            </p:cNvPr>
            <p:cNvSpPr/>
            <p:nvPr/>
          </p:nvSpPr>
          <p:spPr>
            <a:xfrm>
              <a:off x="5990968" y="1450878"/>
              <a:ext cx="1340371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ข้อที่ 1</a:t>
              </a:r>
              <a:endPara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0" name="สี่เหลี่ยมผืนผ้า: มุมมน 69">
              <a:extLst>
                <a:ext uri="{FF2B5EF4-FFF2-40B4-BE49-F238E27FC236}">
                  <a16:creationId xmlns:a16="http://schemas.microsoft.com/office/drawing/2014/main" id="{71B45CFE-C23A-4C4E-AE93-553820AA11CB}"/>
                </a:ext>
              </a:extLst>
            </p:cNvPr>
            <p:cNvSpPr/>
            <p:nvPr/>
          </p:nvSpPr>
          <p:spPr>
            <a:xfrm>
              <a:off x="5404118" y="4008558"/>
              <a:ext cx="1508011" cy="1508011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71" name="สี่เหลี่ยมผืนผ้า: มุมมน 70">
              <a:extLst>
                <a:ext uri="{FF2B5EF4-FFF2-40B4-BE49-F238E27FC236}">
                  <a16:creationId xmlns:a16="http://schemas.microsoft.com/office/drawing/2014/main" id="{A4AD7A7C-D866-4B3B-951E-52D217FD046C}"/>
                </a:ext>
              </a:extLst>
            </p:cNvPr>
            <p:cNvSpPr/>
            <p:nvPr/>
          </p:nvSpPr>
          <p:spPr>
            <a:xfrm>
              <a:off x="7321514" y="4008558"/>
              <a:ext cx="1508011" cy="1508011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73" name="สี่เหลี่ยมผืนผ้า: มุมมน 72">
              <a:extLst>
                <a:ext uri="{FF2B5EF4-FFF2-40B4-BE49-F238E27FC236}">
                  <a16:creationId xmlns:a16="http://schemas.microsoft.com/office/drawing/2014/main" id="{EB1CAC38-3E1D-4D4B-B6CB-EA44DE3932FA}"/>
                </a:ext>
              </a:extLst>
            </p:cNvPr>
            <p:cNvSpPr/>
            <p:nvPr/>
          </p:nvSpPr>
          <p:spPr>
            <a:xfrm>
              <a:off x="5643127" y="2713613"/>
              <a:ext cx="1029992" cy="1029992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27" name="สี่เหลี่ยมผืนผ้า: มุมมน 26">
              <a:extLst>
                <a:ext uri="{FF2B5EF4-FFF2-40B4-BE49-F238E27FC236}">
                  <a16:creationId xmlns:a16="http://schemas.microsoft.com/office/drawing/2014/main" id="{D84CAB56-6A22-4DB6-BE97-4C2F9FF5C46C}"/>
                </a:ext>
              </a:extLst>
            </p:cNvPr>
            <p:cNvSpPr/>
            <p:nvPr/>
          </p:nvSpPr>
          <p:spPr>
            <a:xfrm>
              <a:off x="4250286" y="1185790"/>
              <a:ext cx="4821728" cy="5087280"/>
            </a:xfrm>
            <a:prstGeom prst="roundRect">
              <a:avLst>
                <a:gd name="adj" fmla="val 6954"/>
              </a:avLst>
            </a:prstGeom>
            <a:solidFill>
              <a:schemeClr val="bg1"/>
            </a:solidFill>
            <a:ln w="76200">
              <a:solidFill>
                <a:srgbClr val="53B5FF"/>
              </a:solidFill>
            </a:ln>
            <a:effectLst>
              <a:outerShdw dist="50800" dir="2700000" algn="tl" rotWithShape="0">
                <a:srgbClr val="53B5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3" name="สี่เหลี่ยมผืนผ้า: มุมมนด้านบน 2">
              <a:extLst>
                <a:ext uri="{FF2B5EF4-FFF2-40B4-BE49-F238E27FC236}">
                  <a16:creationId xmlns:a16="http://schemas.microsoft.com/office/drawing/2014/main" id="{2F561776-1755-42D0-95D1-978975891EF6}"/>
                </a:ext>
              </a:extLst>
            </p:cNvPr>
            <p:cNvSpPr/>
            <p:nvPr/>
          </p:nvSpPr>
          <p:spPr>
            <a:xfrm>
              <a:off x="4250286" y="1197705"/>
              <a:ext cx="4821728" cy="904686"/>
            </a:xfrm>
            <a:prstGeom prst="round2SameRect">
              <a:avLst>
                <a:gd name="adj1" fmla="val 20473"/>
                <a:gd name="adj2" fmla="val 0"/>
              </a:avLst>
            </a:prstGeom>
            <a:solidFill>
              <a:srgbClr val="53B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766D90C2-A847-4129-8E49-43DA3ADCB26F}"/>
                </a:ext>
              </a:extLst>
            </p:cNvPr>
            <p:cNvSpPr/>
            <p:nvPr/>
          </p:nvSpPr>
          <p:spPr>
            <a:xfrm>
              <a:off x="5594410" y="1205421"/>
              <a:ext cx="2179418" cy="1024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5491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๒</a:t>
              </a:r>
              <a:endParaRPr lang="en-US" sz="4942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4A178F64-CFCC-468F-8736-058E26112530}"/>
                </a:ext>
              </a:extLst>
            </p:cNvPr>
            <p:cNvSpPr/>
            <p:nvPr/>
          </p:nvSpPr>
          <p:spPr>
            <a:xfrm>
              <a:off x="4268690" y="3081431"/>
              <a:ext cx="4830860" cy="1947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เป็นคำที่ประสมด้วย</a:t>
              </a:r>
            </a:p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สระประสมเสียงยาว</a:t>
              </a:r>
            </a:p>
          </p:txBody>
        </p:sp>
      </p:grpSp>
      <p:pic>
        <p:nvPicPr>
          <p:cNvPr id="59" name="close">
            <a:hlinkClick r:id="rId9" action="ppaction://hlinksldjump"/>
            <a:extLst>
              <a:ext uri="{FF2B5EF4-FFF2-40B4-BE49-F238E27FC236}">
                <a16:creationId xmlns:a16="http://schemas.microsoft.com/office/drawing/2014/main" id="{9DDA0BE0-5D5B-4DF9-818B-F3BE43C3B4E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231" y="833826"/>
            <a:ext cx="556726" cy="556726"/>
          </a:xfrm>
          <a:prstGeom prst="rect">
            <a:avLst/>
          </a:prstGeom>
        </p:spPr>
      </p:pic>
      <p:pic>
        <p:nvPicPr>
          <p:cNvPr id="46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4F0230-CC65-4C26-9A96-72EFAEC2DE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8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กลุ่ม 147">
            <a:extLst>
              <a:ext uri="{FF2B5EF4-FFF2-40B4-BE49-F238E27FC236}">
                <a16:creationId xmlns:a16="http://schemas.microsoft.com/office/drawing/2014/main" id="{F948D15D-5E99-4CB3-A62D-074A552A242C}"/>
              </a:ext>
            </a:extLst>
          </p:cNvPr>
          <p:cNvGrpSpPr/>
          <p:nvPr/>
        </p:nvGrpSpPr>
        <p:grpSpPr>
          <a:xfrm>
            <a:off x="4954367" y="1395385"/>
            <a:ext cx="1641526" cy="790568"/>
            <a:chOff x="5716006" y="1469442"/>
            <a:chExt cx="1793756" cy="863884"/>
          </a:xfrm>
        </p:grpSpPr>
        <p:sp>
          <p:nvSpPr>
            <p:cNvPr id="60" name="สี่เหลี่ยมผืนผ้า: มุมมน 146">
              <a:extLst>
                <a:ext uri="{FF2B5EF4-FFF2-40B4-BE49-F238E27FC236}">
                  <a16:creationId xmlns:a16="http://schemas.microsoft.com/office/drawing/2014/main" id="{2FDA96BC-3B62-4B3F-9A5B-FA1B5E49A3FC}"/>
                </a:ext>
              </a:extLst>
            </p:cNvPr>
            <p:cNvSpPr/>
            <p:nvPr/>
          </p:nvSpPr>
          <p:spPr>
            <a:xfrm>
              <a:off x="5716006" y="1469442"/>
              <a:ext cx="1793756" cy="718828"/>
            </a:xfrm>
            <a:prstGeom prst="roundRect">
              <a:avLst>
                <a:gd name="adj" fmla="val 50000"/>
              </a:avLst>
            </a:prstGeom>
            <a:solidFill>
              <a:srgbClr val="97D2FF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1" name="Rectangle 2">
              <a:extLst>
                <a:ext uri="{FF2B5EF4-FFF2-40B4-BE49-F238E27FC236}">
                  <a16:creationId xmlns:a16="http://schemas.microsoft.com/office/drawing/2014/main" id="{E351F977-1DB3-4534-B3EF-F89F3FA096C3}"/>
                </a:ext>
              </a:extLst>
            </p:cNvPr>
            <p:cNvSpPr/>
            <p:nvPr/>
          </p:nvSpPr>
          <p:spPr>
            <a:xfrm>
              <a:off x="5919050" y="1493719"/>
              <a:ext cx="1387665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ข้อที่ ๓</a:t>
              </a:r>
              <a:endPara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177228BD-6F6D-4307-9DDC-CA93D15DAD28}"/>
              </a:ext>
            </a:extLst>
          </p:cNvPr>
          <p:cNvSpPr/>
          <p:nvPr/>
        </p:nvSpPr>
        <p:spPr>
          <a:xfrm>
            <a:off x="162" y="1762"/>
            <a:ext cx="12191676" cy="747785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BA0D9D3F-5882-4123-BDDA-C21D1DEB893E}"/>
              </a:ext>
            </a:extLst>
          </p:cNvPr>
          <p:cNvGrpSpPr/>
          <p:nvPr/>
        </p:nvGrpSpPr>
        <p:grpSpPr>
          <a:xfrm>
            <a:off x="164" y="3014151"/>
            <a:ext cx="2190783" cy="842643"/>
            <a:chOff x="0" y="1677988"/>
            <a:chExt cx="2435997" cy="920788"/>
          </a:xfrm>
        </p:grpSpPr>
        <p:sp>
          <p:nvSpPr>
            <p:cNvPr id="62" name="สี่เหลี่ยมผืนผ้า: มุมมนด้านบน 61">
              <a:extLst>
                <a:ext uri="{FF2B5EF4-FFF2-40B4-BE49-F238E27FC236}">
                  <a16:creationId xmlns:a16="http://schemas.microsoft.com/office/drawing/2014/main" id="{10F7B361-3713-4C2F-877A-BBA2F8C8CA34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9634EA2E-D579-430C-B0D7-1F0512C577DD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๒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กลุ่ม 66">
            <a:extLst>
              <a:ext uri="{FF2B5EF4-FFF2-40B4-BE49-F238E27FC236}">
                <a16:creationId xmlns:a16="http://schemas.microsoft.com/office/drawing/2014/main" id="{17A5E0DD-626B-4A96-9F74-29C319E14A75}"/>
              </a:ext>
            </a:extLst>
          </p:cNvPr>
          <p:cNvGrpSpPr/>
          <p:nvPr/>
        </p:nvGrpSpPr>
        <p:grpSpPr>
          <a:xfrm>
            <a:off x="164" y="4963625"/>
            <a:ext cx="2190783" cy="842643"/>
            <a:chOff x="0" y="1677988"/>
            <a:chExt cx="2435997" cy="920788"/>
          </a:xfrm>
        </p:grpSpPr>
        <p:sp>
          <p:nvSpPr>
            <p:cNvPr id="68" name="สี่เหลี่ยมผืนผ้า: มุมมนด้านบน 67">
              <a:extLst>
                <a:ext uri="{FF2B5EF4-FFF2-40B4-BE49-F238E27FC236}">
                  <a16:creationId xmlns:a16="http://schemas.microsoft.com/office/drawing/2014/main" id="{2D50A5C4-39C2-404C-8D42-8CE6777C3E79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9" name="Rectangle 2">
              <a:extLst>
                <a:ext uri="{FF2B5EF4-FFF2-40B4-BE49-F238E27FC236}">
                  <a16:creationId xmlns:a16="http://schemas.microsoft.com/office/drawing/2014/main" id="{B7A27D30-124D-4BC1-94B0-135D97AAF81B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๔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sp>
        <p:nvSpPr>
          <p:cNvPr id="77" name="สี่เหลี่ยมผืนผ้า: มุมมน 76">
            <a:extLst>
              <a:ext uri="{FF2B5EF4-FFF2-40B4-BE49-F238E27FC236}">
                <a16:creationId xmlns:a16="http://schemas.microsoft.com/office/drawing/2014/main" id="{D8A4EB4A-E97D-4DF5-912B-DB1C8C75FC2B}"/>
              </a:ext>
            </a:extLst>
          </p:cNvPr>
          <p:cNvSpPr/>
          <p:nvPr/>
        </p:nvSpPr>
        <p:spPr>
          <a:xfrm>
            <a:off x="3190977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91CBF09B-5A52-4F31-832B-9B900C1CA9DB}"/>
              </a:ext>
            </a:extLst>
          </p:cNvPr>
          <p:cNvGrpSpPr/>
          <p:nvPr/>
        </p:nvGrpSpPr>
        <p:grpSpPr>
          <a:xfrm>
            <a:off x="164" y="2039413"/>
            <a:ext cx="2190783" cy="842643"/>
            <a:chOff x="0" y="1677988"/>
            <a:chExt cx="2435997" cy="920788"/>
          </a:xfrm>
        </p:grpSpPr>
        <p:sp>
          <p:nvSpPr>
            <p:cNvPr id="11" name="สี่เหลี่ยมผืนผ้า: มุมมนด้านบน 10">
              <a:extLst>
                <a:ext uri="{FF2B5EF4-FFF2-40B4-BE49-F238E27FC236}">
                  <a16:creationId xmlns:a16="http://schemas.microsoft.com/office/drawing/2014/main" id="{244C2DE5-40BC-463E-85DD-F05A33DACA02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365BCDCA-943F-48CE-BC7E-B38612763F9B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๑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สี่เหลี่ยมผืนผ้า: มุมมน 77">
            <a:extLst>
              <a:ext uri="{FF2B5EF4-FFF2-40B4-BE49-F238E27FC236}">
                <a16:creationId xmlns:a16="http://schemas.microsoft.com/office/drawing/2014/main" id="{4EB244A1-DC26-429D-80F1-27C447633269}"/>
              </a:ext>
            </a:extLst>
          </p:cNvPr>
          <p:cNvSpPr/>
          <p:nvPr/>
        </p:nvSpPr>
        <p:spPr>
          <a:xfrm>
            <a:off x="4945650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9" name="สี่เหลี่ยมผืนผ้า: มุมมน 78">
            <a:extLst>
              <a:ext uri="{FF2B5EF4-FFF2-40B4-BE49-F238E27FC236}">
                <a16:creationId xmlns:a16="http://schemas.microsoft.com/office/drawing/2014/main" id="{34D8C735-CCE7-4993-904C-4A7DC6DA00B8}"/>
              </a:ext>
            </a:extLst>
          </p:cNvPr>
          <p:cNvSpPr/>
          <p:nvPr/>
        </p:nvSpPr>
        <p:spPr>
          <a:xfrm>
            <a:off x="6700323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80" name="สี่เหลี่ยมผืนผ้า: มุมมน 79">
            <a:extLst>
              <a:ext uri="{FF2B5EF4-FFF2-40B4-BE49-F238E27FC236}">
                <a16:creationId xmlns:a16="http://schemas.microsoft.com/office/drawing/2014/main" id="{62538173-DB92-40AF-8EA4-7CF758A21CA4}"/>
              </a:ext>
            </a:extLst>
          </p:cNvPr>
          <p:cNvSpPr/>
          <p:nvPr/>
        </p:nvSpPr>
        <p:spPr>
          <a:xfrm>
            <a:off x="8454995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81" name="สี่เหลี่ยมผืนผ้า: มุมมน 80">
            <a:extLst>
              <a:ext uri="{FF2B5EF4-FFF2-40B4-BE49-F238E27FC236}">
                <a16:creationId xmlns:a16="http://schemas.microsoft.com/office/drawing/2014/main" id="{37D8BFAB-866F-48B5-9C57-4C51804F06A5}"/>
              </a:ext>
            </a:extLst>
          </p:cNvPr>
          <p:cNvSpPr/>
          <p:nvPr/>
        </p:nvSpPr>
        <p:spPr>
          <a:xfrm>
            <a:off x="5164375" y="2493942"/>
            <a:ext cx="942580" cy="942580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82" name="Rectangle 2">
            <a:extLst>
              <a:ext uri="{FF2B5EF4-FFF2-40B4-BE49-F238E27FC236}">
                <a16:creationId xmlns:a16="http://schemas.microsoft.com/office/drawing/2014/main" id="{4DA27EF7-1A59-453E-B909-57F4A59E4B25}"/>
              </a:ext>
            </a:extLst>
          </p:cNvPr>
          <p:cNvSpPr/>
          <p:nvPr/>
        </p:nvSpPr>
        <p:spPr>
          <a:xfrm>
            <a:off x="6985327" y="3463868"/>
            <a:ext cx="809837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</a:t>
            </a:r>
            <a:endParaRPr lang="en-US" sz="12629" b="1" dirty="0">
              <a:solidFill>
                <a:schemeClr val="tx1">
                  <a:lumMod val="85000"/>
                  <a:lumOff val="1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3" name="Rectangle 2">
            <a:extLst>
              <a:ext uri="{FF2B5EF4-FFF2-40B4-BE49-F238E27FC236}">
                <a16:creationId xmlns:a16="http://schemas.microsoft.com/office/drawing/2014/main" id="{8B963B1F-1D5A-41A1-98CC-CDB4878CC8A8}"/>
              </a:ext>
            </a:extLst>
          </p:cNvPr>
          <p:cNvSpPr/>
          <p:nvPr/>
        </p:nvSpPr>
        <p:spPr>
          <a:xfrm>
            <a:off x="8795258" y="3463868"/>
            <a:ext cx="699230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</a:t>
            </a:r>
            <a:endParaRPr lang="en-US" sz="12629" b="1" dirty="0">
              <a:solidFill>
                <a:schemeClr val="tx1">
                  <a:lumMod val="85000"/>
                  <a:lumOff val="1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6" name="สี่เหลี่ยมผืนผ้า: มุมมน 73">
            <a:extLst>
              <a:ext uri="{FF2B5EF4-FFF2-40B4-BE49-F238E27FC236}">
                <a16:creationId xmlns:a16="http://schemas.microsoft.com/office/drawing/2014/main" id="{8A8E4424-0703-470F-861F-C639F5C8A3FC}"/>
              </a:ext>
            </a:extLst>
          </p:cNvPr>
          <p:cNvSpPr/>
          <p:nvPr/>
        </p:nvSpPr>
        <p:spPr>
          <a:xfrm>
            <a:off x="3577805" y="222587"/>
            <a:ext cx="4896490" cy="9696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21A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8C999C95-3062-46C7-A75D-4E8EB438DF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798" y="343725"/>
            <a:ext cx="4313796" cy="792805"/>
          </a:xfrm>
          <a:prstGeom prst="rect">
            <a:avLst/>
          </a:prstGeom>
        </p:spPr>
      </p:pic>
      <p:pic>
        <p:nvPicPr>
          <p:cNvPr id="51" name="Picture 28">
            <a:extLst>
              <a:ext uri="{FF2B5EF4-FFF2-40B4-BE49-F238E27FC236}">
                <a16:creationId xmlns:a16="http://schemas.microsoft.com/office/drawing/2014/main" id="{7A897F13-FDF8-4AA7-A184-3C0CD3BF1E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id="{7B4B8F55-E5D9-4899-ACEA-093F086655F7}"/>
              </a:ext>
            </a:extLst>
          </p:cNvPr>
          <p:cNvSpPr/>
          <p:nvPr/>
        </p:nvSpPr>
        <p:spPr>
          <a:xfrm>
            <a:off x="-3099" y="1"/>
            <a:ext cx="12194938" cy="6862281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pic>
        <p:nvPicPr>
          <p:cNvPr id="52" name="teacher guide">
            <a:extLst>
              <a:ext uri="{FF2B5EF4-FFF2-40B4-BE49-F238E27FC236}">
                <a16:creationId xmlns:a16="http://schemas.microsoft.com/office/drawing/2014/main" id="{052D4AAA-9BAC-4C4F-BDFA-8DD56FB7BD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6" y="6215901"/>
            <a:ext cx="493424" cy="487015"/>
          </a:xfrm>
          <a:prstGeom prst="rect">
            <a:avLst/>
          </a:prstGeom>
        </p:spPr>
      </p:pic>
      <p:pic>
        <p:nvPicPr>
          <p:cNvPr id="43" name="Picture 19">
            <a:hlinkClick r:id="rId6" action="ppaction://hlinksldjump"/>
            <a:extLst>
              <a:ext uri="{FF2B5EF4-FFF2-40B4-BE49-F238E27FC236}">
                <a16:creationId xmlns:a16="http://schemas.microsoft.com/office/drawing/2014/main" id="{A0A249DC-C26E-4C6D-AE60-8762F4F5E1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099" y="6213604"/>
            <a:ext cx="944270" cy="491537"/>
          </a:xfrm>
          <a:prstGeom prst="rect">
            <a:avLst/>
          </a:prstGeom>
        </p:spPr>
      </p:pic>
      <p:grpSp>
        <p:nvGrpSpPr>
          <p:cNvPr id="53" name="กลุ่ม 63">
            <a:extLst>
              <a:ext uri="{FF2B5EF4-FFF2-40B4-BE49-F238E27FC236}">
                <a16:creationId xmlns:a16="http://schemas.microsoft.com/office/drawing/2014/main" id="{29D1065F-5216-46DE-B860-51CFB6987F22}"/>
              </a:ext>
            </a:extLst>
          </p:cNvPr>
          <p:cNvGrpSpPr/>
          <p:nvPr/>
        </p:nvGrpSpPr>
        <p:grpSpPr>
          <a:xfrm>
            <a:off x="164" y="4040451"/>
            <a:ext cx="2190783" cy="842643"/>
            <a:chOff x="0" y="1677988"/>
            <a:chExt cx="2435997" cy="920788"/>
          </a:xfrm>
        </p:grpSpPr>
        <p:sp>
          <p:nvSpPr>
            <p:cNvPr id="54" name="สี่เหลี่ยมผืนผ้า: มุมมนด้านบน 64">
              <a:hlinkClick r:id="rId8" action="ppaction://hlinksldjump"/>
              <a:extLst>
                <a:ext uri="{FF2B5EF4-FFF2-40B4-BE49-F238E27FC236}">
                  <a16:creationId xmlns:a16="http://schemas.microsoft.com/office/drawing/2014/main" id="{3568679D-138D-4615-B30F-AA000350D32F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55" name="Rectangle 2">
              <a:hlinkClick r:id="rId8" action="ppaction://hlinksldjump"/>
              <a:extLst>
                <a:ext uri="{FF2B5EF4-FFF2-40B4-BE49-F238E27FC236}">
                  <a16:creationId xmlns:a16="http://schemas.microsoft.com/office/drawing/2014/main" id="{0FE8F99A-E052-4F68-8086-4EB2D8533A5E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๓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6B6506D0-4EE4-4B88-BF2C-160D4E4B7FDC}"/>
              </a:ext>
            </a:extLst>
          </p:cNvPr>
          <p:cNvGrpSpPr/>
          <p:nvPr/>
        </p:nvGrpSpPr>
        <p:grpSpPr>
          <a:xfrm>
            <a:off x="3790393" y="1085796"/>
            <a:ext cx="4437721" cy="4655538"/>
            <a:chOff x="4250286" y="1185790"/>
            <a:chExt cx="4849264" cy="5087280"/>
          </a:xfrm>
        </p:grpSpPr>
        <p:sp>
          <p:nvSpPr>
            <p:cNvPr id="40" name="Rectangle 2">
              <a:extLst>
                <a:ext uri="{FF2B5EF4-FFF2-40B4-BE49-F238E27FC236}">
                  <a16:creationId xmlns:a16="http://schemas.microsoft.com/office/drawing/2014/main" id="{F6D20CD4-F549-4236-929E-C3AE397AB7B6}"/>
                </a:ext>
              </a:extLst>
            </p:cNvPr>
            <p:cNvSpPr/>
            <p:nvPr/>
          </p:nvSpPr>
          <p:spPr>
            <a:xfrm>
              <a:off x="5990968" y="1450878"/>
              <a:ext cx="1340371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ข้อที่ 1</a:t>
              </a:r>
              <a:endPara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0" name="สี่เหลี่ยมผืนผ้า: มุมมน 69">
              <a:extLst>
                <a:ext uri="{FF2B5EF4-FFF2-40B4-BE49-F238E27FC236}">
                  <a16:creationId xmlns:a16="http://schemas.microsoft.com/office/drawing/2014/main" id="{71B45CFE-C23A-4C4E-AE93-553820AA11CB}"/>
                </a:ext>
              </a:extLst>
            </p:cNvPr>
            <p:cNvSpPr/>
            <p:nvPr/>
          </p:nvSpPr>
          <p:spPr>
            <a:xfrm>
              <a:off x="5404118" y="4008558"/>
              <a:ext cx="1508011" cy="1508011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71" name="สี่เหลี่ยมผืนผ้า: มุมมน 70">
              <a:extLst>
                <a:ext uri="{FF2B5EF4-FFF2-40B4-BE49-F238E27FC236}">
                  <a16:creationId xmlns:a16="http://schemas.microsoft.com/office/drawing/2014/main" id="{A4AD7A7C-D866-4B3B-951E-52D217FD046C}"/>
                </a:ext>
              </a:extLst>
            </p:cNvPr>
            <p:cNvSpPr/>
            <p:nvPr/>
          </p:nvSpPr>
          <p:spPr>
            <a:xfrm>
              <a:off x="7321514" y="4008558"/>
              <a:ext cx="1508011" cy="1508011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73" name="สี่เหลี่ยมผืนผ้า: มุมมน 72">
              <a:extLst>
                <a:ext uri="{FF2B5EF4-FFF2-40B4-BE49-F238E27FC236}">
                  <a16:creationId xmlns:a16="http://schemas.microsoft.com/office/drawing/2014/main" id="{EB1CAC38-3E1D-4D4B-B6CB-EA44DE3932FA}"/>
                </a:ext>
              </a:extLst>
            </p:cNvPr>
            <p:cNvSpPr/>
            <p:nvPr/>
          </p:nvSpPr>
          <p:spPr>
            <a:xfrm>
              <a:off x="5643127" y="2713613"/>
              <a:ext cx="1029992" cy="1029992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27" name="สี่เหลี่ยมผืนผ้า: มุมมน 26">
              <a:extLst>
                <a:ext uri="{FF2B5EF4-FFF2-40B4-BE49-F238E27FC236}">
                  <a16:creationId xmlns:a16="http://schemas.microsoft.com/office/drawing/2014/main" id="{D84CAB56-6A22-4DB6-BE97-4C2F9FF5C46C}"/>
                </a:ext>
              </a:extLst>
            </p:cNvPr>
            <p:cNvSpPr/>
            <p:nvPr/>
          </p:nvSpPr>
          <p:spPr>
            <a:xfrm>
              <a:off x="4250286" y="1185790"/>
              <a:ext cx="4821728" cy="5087280"/>
            </a:xfrm>
            <a:prstGeom prst="roundRect">
              <a:avLst>
                <a:gd name="adj" fmla="val 6954"/>
              </a:avLst>
            </a:prstGeom>
            <a:solidFill>
              <a:schemeClr val="bg1"/>
            </a:solidFill>
            <a:ln w="76200">
              <a:solidFill>
                <a:srgbClr val="53B5FF"/>
              </a:solidFill>
            </a:ln>
            <a:effectLst>
              <a:outerShdw dist="50800" dir="2700000" algn="tl" rotWithShape="0">
                <a:srgbClr val="53B5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3" name="สี่เหลี่ยมผืนผ้า: มุมมนด้านบน 2">
              <a:extLst>
                <a:ext uri="{FF2B5EF4-FFF2-40B4-BE49-F238E27FC236}">
                  <a16:creationId xmlns:a16="http://schemas.microsoft.com/office/drawing/2014/main" id="{2F561776-1755-42D0-95D1-978975891EF6}"/>
                </a:ext>
              </a:extLst>
            </p:cNvPr>
            <p:cNvSpPr/>
            <p:nvPr/>
          </p:nvSpPr>
          <p:spPr>
            <a:xfrm>
              <a:off x="4250286" y="1197705"/>
              <a:ext cx="4821728" cy="904686"/>
            </a:xfrm>
            <a:prstGeom prst="round2SameRect">
              <a:avLst>
                <a:gd name="adj1" fmla="val 20473"/>
                <a:gd name="adj2" fmla="val 0"/>
              </a:avLst>
            </a:prstGeom>
            <a:solidFill>
              <a:srgbClr val="53B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766D90C2-A847-4129-8E49-43DA3ADCB26F}"/>
                </a:ext>
              </a:extLst>
            </p:cNvPr>
            <p:cNvSpPr/>
            <p:nvPr/>
          </p:nvSpPr>
          <p:spPr>
            <a:xfrm>
              <a:off x="5594409" y="1205421"/>
              <a:ext cx="2179418" cy="1024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5491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๓</a:t>
              </a:r>
              <a:endParaRPr lang="en-US" sz="4942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4A178F64-CFCC-468F-8736-058E26112530}"/>
                </a:ext>
              </a:extLst>
            </p:cNvPr>
            <p:cNvSpPr/>
            <p:nvPr/>
          </p:nvSpPr>
          <p:spPr>
            <a:xfrm>
              <a:off x="4268690" y="3080984"/>
              <a:ext cx="4830860" cy="1947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มีรูปวรรณยุกต์สามัญ</a:t>
              </a:r>
            </a:p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แต่เป็นเสียงจัตวา</a:t>
              </a:r>
            </a:p>
          </p:txBody>
        </p:sp>
      </p:grpSp>
      <p:pic>
        <p:nvPicPr>
          <p:cNvPr id="90" name="close">
            <a:hlinkClick r:id="rId9" action="ppaction://hlinksldjump"/>
            <a:extLst>
              <a:ext uri="{FF2B5EF4-FFF2-40B4-BE49-F238E27FC236}">
                <a16:creationId xmlns:a16="http://schemas.microsoft.com/office/drawing/2014/main" id="{44311634-8370-4506-AB73-5E6FBCC53E7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231" y="833826"/>
            <a:ext cx="556726" cy="556726"/>
          </a:xfrm>
          <a:prstGeom prst="rect">
            <a:avLst/>
          </a:prstGeom>
        </p:spPr>
      </p:pic>
      <p:pic>
        <p:nvPicPr>
          <p:cNvPr id="44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44C007B-9CFB-48DD-AE85-2DCE5A2FF1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5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กลุ่ม 147">
            <a:extLst>
              <a:ext uri="{FF2B5EF4-FFF2-40B4-BE49-F238E27FC236}">
                <a16:creationId xmlns:a16="http://schemas.microsoft.com/office/drawing/2014/main" id="{F2D00850-CE3D-4B9A-A666-C782FF3EB3EF}"/>
              </a:ext>
            </a:extLst>
          </p:cNvPr>
          <p:cNvGrpSpPr/>
          <p:nvPr/>
        </p:nvGrpSpPr>
        <p:grpSpPr>
          <a:xfrm>
            <a:off x="4954367" y="1395385"/>
            <a:ext cx="1641526" cy="790568"/>
            <a:chOff x="5716006" y="1469442"/>
            <a:chExt cx="1793756" cy="863884"/>
          </a:xfrm>
        </p:grpSpPr>
        <p:sp>
          <p:nvSpPr>
            <p:cNvPr id="72" name="สี่เหลี่ยมผืนผ้า: มุมมน 146">
              <a:extLst>
                <a:ext uri="{FF2B5EF4-FFF2-40B4-BE49-F238E27FC236}">
                  <a16:creationId xmlns:a16="http://schemas.microsoft.com/office/drawing/2014/main" id="{88A290AE-2B53-41E6-A141-ECDD86177861}"/>
                </a:ext>
              </a:extLst>
            </p:cNvPr>
            <p:cNvSpPr/>
            <p:nvPr/>
          </p:nvSpPr>
          <p:spPr>
            <a:xfrm>
              <a:off x="5716006" y="1469442"/>
              <a:ext cx="1793756" cy="718828"/>
            </a:xfrm>
            <a:prstGeom prst="roundRect">
              <a:avLst>
                <a:gd name="adj" fmla="val 50000"/>
              </a:avLst>
            </a:prstGeom>
            <a:solidFill>
              <a:srgbClr val="97D2FF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75" name="Rectangle 2">
              <a:extLst>
                <a:ext uri="{FF2B5EF4-FFF2-40B4-BE49-F238E27FC236}">
                  <a16:creationId xmlns:a16="http://schemas.microsoft.com/office/drawing/2014/main" id="{DB7177D9-225F-4B1A-B09F-7EC86B77A49C}"/>
                </a:ext>
              </a:extLst>
            </p:cNvPr>
            <p:cNvSpPr/>
            <p:nvPr/>
          </p:nvSpPr>
          <p:spPr>
            <a:xfrm>
              <a:off x="5919050" y="1493719"/>
              <a:ext cx="1387665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ข้อที่ ๓</a:t>
              </a:r>
              <a:endPara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177228BD-6F6D-4307-9DDC-CA93D15DAD28}"/>
              </a:ext>
            </a:extLst>
          </p:cNvPr>
          <p:cNvSpPr/>
          <p:nvPr/>
        </p:nvSpPr>
        <p:spPr>
          <a:xfrm>
            <a:off x="162" y="1762"/>
            <a:ext cx="12191676" cy="747785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BA0D9D3F-5882-4123-BDDA-C21D1DEB893E}"/>
              </a:ext>
            </a:extLst>
          </p:cNvPr>
          <p:cNvGrpSpPr/>
          <p:nvPr/>
        </p:nvGrpSpPr>
        <p:grpSpPr>
          <a:xfrm>
            <a:off x="164" y="3014151"/>
            <a:ext cx="2190783" cy="842643"/>
            <a:chOff x="0" y="1677988"/>
            <a:chExt cx="2435997" cy="920788"/>
          </a:xfrm>
        </p:grpSpPr>
        <p:sp>
          <p:nvSpPr>
            <p:cNvPr id="62" name="สี่เหลี่ยมผืนผ้า: มุมมนด้านบน 61">
              <a:extLst>
                <a:ext uri="{FF2B5EF4-FFF2-40B4-BE49-F238E27FC236}">
                  <a16:creationId xmlns:a16="http://schemas.microsoft.com/office/drawing/2014/main" id="{10F7B361-3713-4C2F-877A-BBA2F8C8CA34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9634EA2E-D579-430C-B0D7-1F0512C577DD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๒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กลุ่ม 63">
            <a:extLst>
              <a:ext uri="{FF2B5EF4-FFF2-40B4-BE49-F238E27FC236}">
                <a16:creationId xmlns:a16="http://schemas.microsoft.com/office/drawing/2014/main" id="{F289931A-5BB6-44F2-AE8B-30EB12207D8E}"/>
              </a:ext>
            </a:extLst>
          </p:cNvPr>
          <p:cNvGrpSpPr/>
          <p:nvPr/>
        </p:nvGrpSpPr>
        <p:grpSpPr>
          <a:xfrm>
            <a:off x="164" y="3988887"/>
            <a:ext cx="2190783" cy="842643"/>
            <a:chOff x="0" y="1677988"/>
            <a:chExt cx="2435997" cy="920788"/>
          </a:xfrm>
        </p:grpSpPr>
        <p:sp>
          <p:nvSpPr>
            <p:cNvPr id="65" name="สี่เหลี่ยมผืนผ้า: มุมมนด้านบน 64">
              <a:extLst>
                <a:ext uri="{FF2B5EF4-FFF2-40B4-BE49-F238E27FC236}">
                  <a16:creationId xmlns:a16="http://schemas.microsoft.com/office/drawing/2014/main" id="{EED4A357-C67E-4754-91F5-3BC3F25E1C09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6" name="Rectangle 2">
              <a:extLst>
                <a:ext uri="{FF2B5EF4-FFF2-40B4-BE49-F238E27FC236}">
                  <a16:creationId xmlns:a16="http://schemas.microsoft.com/office/drawing/2014/main" id="{751E18C3-84CD-481D-A5CA-668ED5DAD67D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๓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sp>
        <p:nvSpPr>
          <p:cNvPr id="77" name="สี่เหลี่ยมผืนผ้า: มุมมน 76">
            <a:extLst>
              <a:ext uri="{FF2B5EF4-FFF2-40B4-BE49-F238E27FC236}">
                <a16:creationId xmlns:a16="http://schemas.microsoft.com/office/drawing/2014/main" id="{D8A4EB4A-E97D-4DF5-912B-DB1C8C75FC2B}"/>
              </a:ext>
            </a:extLst>
          </p:cNvPr>
          <p:cNvSpPr/>
          <p:nvPr/>
        </p:nvSpPr>
        <p:spPr>
          <a:xfrm>
            <a:off x="3190977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8" name="สี่เหลี่ยมผืนผ้า: มุมมน 77">
            <a:extLst>
              <a:ext uri="{FF2B5EF4-FFF2-40B4-BE49-F238E27FC236}">
                <a16:creationId xmlns:a16="http://schemas.microsoft.com/office/drawing/2014/main" id="{4EB244A1-DC26-429D-80F1-27C447633269}"/>
              </a:ext>
            </a:extLst>
          </p:cNvPr>
          <p:cNvSpPr/>
          <p:nvPr/>
        </p:nvSpPr>
        <p:spPr>
          <a:xfrm>
            <a:off x="4945650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9" name="สี่เหลี่ยมผืนผ้า: มุมมน 78">
            <a:extLst>
              <a:ext uri="{FF2B5EF4-FFF2-40B4-BE49-F238E27FC236}">
                <a16:creationId xmlns:a16="http://schemas.microsoft.com/office/drawing/2014/main" id="{34D8C735-CCE7-4993-904C-4A7DC6DA00B8}"/>
              </a:ext>
            </a:extLst>
          </p:cNvPr>
          <p:cNvSpPr/>
          <p:nvPr/>
        </p:nvSpPr>
        <p:spPr>
          <a:xfrm>
            <a:off x="6700323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80" name="สี่เหลี่ยมผืนผ้า: มุมมน 79">
            <a:extLst>
              <a:ext uri="{FF2B5EF4-FFF2-40B4-BE49-F238E27FC236}">
                <a16:creationId xmlns:a16="http://schemas.microsoft.com/office/drawing/2014/main" id="{62538173-DB92-40AF-8EA4-7CF758A21CA4}"/>
              </a:ext>
            </a:extLst>
          </p:cNvPr>
          <p:cNvSpPr/>
          <p:nvPr/>
        </p:nvSpPr>
        <p:spPr>
          <a:xfrm>
            <a:off x="8454995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91CBF09B-5A52-4F31-832B-9B900C1CA9DB}"/>
              </a:ext>
            </a:extLst>
          </p:cNvPr>
          <p:cNvGrpSpPr/>
          <p:nvPr/>
        </p:nvGrpSpPr>
        <p:grpSpPr>
          <a:xfrm>
            <a:off x="164" y="2039413"/>
            <a:ext cx="2190783" cy="842643"/>
            <a:chOff x="0" y="1677988"/>
            <a:chExt cx="2435997" cy="920788"/>
          </a:xfrm>
        </p:grpSpPr>
        <p:sp>
          <p:nvSpPr>
            <p:cNvPr id="11" name="สี่เหลี่ยมผืนผ้า: มุมมนด้านบน 10">
              <a:extLst>
                <a:ext uri="{FF2B5EF4-FFF2-40B4-BE49-F238E27FC236}">
                  <a16:creationId xmlns:a16="http://schemas.microsoft.com/office/drawing/2014/main" id="{244C2DE5-40BC-463E-85DD-F05A33DACA02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365BCDCA-943F-48CE-BC7E-B38612763F9B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๑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sp>
        <p:nvSpPr>
          <p:cNvPr id="81" name="สี่เหลี่ยมผืนผ้า: มุมมน 80">
            <a:extLst>
              <a:ext uri="{FF2B5EF4-FFF2-40B4-BE49-F238E27FC236}">
                <a16:creationId xmlns:a16="http://schemas.microsoft.com/office/drawing/2014/main" id="{37D8BFAB-866F-48B5-9C57-4C51804F06A5}"/>
              </a:ext>
            </a:extLst>
          </p:cNvPr>
          <p:cNvSpPr/>
          <p:nvPr/>
        </p:nvSpPr>
        <p:spPr>
          <a:xfrm>
            <a:off x="5164375" y="2493942"/>
            <a:ext cx="942580" cy="942580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82" name="Rectangle 2">
            <a:extLst>
              <a:ext uri="{FF2B5EF4-FFF2-40B4-BE49-F238E27FC236}">
                <a16:creationId xmlns:a16="http://schemas.microsoft.com/office/drawing/2014/main" id="{4DA27EF7-1A59-453E-B909-57F4A59E4B25}"/>
              </a:ext>
            </a:extLst>
          </p:cNvPr>
          <p:cNvSpPr/>
          <p:nvPr/>
        </p:nvSpPr>
        <p:spPr>
          <a:xfrm>
            <a:off x="6985327" y="3463868"/>
            <a:ext cx="809837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</a:t>
            </a:r>
            <a:endParaRPr lang="en-US" sz="12629" b="1" dirty="0">
              <a:solidFill>
                <a:schemeClr val="tx1">
                  <a:lumMod val="85000"/>
                  <a:lumOff val="1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3" name="Rectangle 2">
            <a:extLst>
              <a:ext uri="{FF2B5EF4-FFF2-40B4-BE49-F238E27FC236}">
                <a16:creationId xmlns:a16="http://schemas.microsoft.com/office/drawing/2014/main" id="{8B963B1F-1D5A-41A1-98CC-CDB4878CC8A8}"/>
              </a:ext>
            </a:extLst>
          </p:cNvPr>
          <p:cNvSpPr/>
          <p:nvPr/>
        </p:nvSpPr>
        <p:spPr>
          <a:xfrm>
            <a:off x="8795258" y="3463868"/>
            <a:ext cx="699230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</a:t>
            </a:r>
            <a:endParaRPr lang="en-US" sz="12629" b="1" dirty="0">
              <a:solidFill>
                <a:schemeClr val="tx1">
                  <a:lumMod val="85000"/>
                  <a:lumOff val="1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5" name="สี่เหลี่ยมผืนผ้า: มุมมน 73">
            <a:extLst>
              <a:ext uri="{FF2B5EF4-FFF2-40B4-BE49-F238E27FC236}">
                <a16:creationId xmlns:a16="http://schemas.microsoft.com/office/drawing/2014/main" id="{7D7ED268-435E-4F64-BBDE-B4D1BFF8E423}"/>
              </a:ext>
            </a:extLst>
          </p:cNvPr>
          <p:cNvSpPr/>
          <p:nvPr/>
        </p:nvSpPr>
        <p:spPr>
          <a:xfrm>
            <a:off x="3577805" y="222587"/>
            <a:ext cx="4896490" cy="9696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21A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6848A2C7-A0DE-4AA1-BB0F-0C1BBE572E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798" y="343725"/>
            <a:ext cx="4313796" cy="792805"/>
          </a:xfrm>
          <a:prstGeom prst="rect">
            <a:avLst/>
          </a:prstGeom>
        </p:spPr>
      </p:pic>
      <p:pic>
        <p:nvPicPr>
          <p:cNvPr id="51" name="Picture 28">
            <a:extLst>
              <a:ext uri="{FF2B5EF4-FFF2-40B4-BE49-F238E27FC236}">
                <a16:creationId xmlns:a16="http://schemas.microsoft.com/office/drawing/2014/main" id="{885B20D2-48BD-4598-AB68-E680841C49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sp>
        <p:nvSpPr>
          <p:cNvPr id="53" name="สี่เหลี่ยมผืนผ้า 52">
            <a:extLst>
              <a:ext uri="{FF2B5EF4-FFF2-40B4-BE49-F238E27FC236}">
                <a16:creationId xmlns:a16="http://schemas.microsoft.com/office/drawing/2014/main" id="{88FE5188-266B-48A0-98B3-D6096D3A1E7A}"/>
              </a:ext>
            </a:extLst>
          </p:cNvPr>
          <p:cNvSpPr/>
          <p:nvPr/>
        </p:nvSpPr>
        <p:spPr>
          <a:xfrm>
            <a:off x="-3099" y="-2039"/>
            <a:ext cx="12194938" cy="6858279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pic>
        <p:nvPicPr>
          <p:cNvPr id="52" name="teacher guide">
            <a:extLst>
              <a:ext uri="{FF2B5EF4-FFF2-40B4-BE49-F238E27FC236}">
                <a16:creationId xmlns:a16="http://schemas.microsoft.com/office/drawing/2014/main" id="{E387E7D0-4163-4BC7-A40A-137B8E60CA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6" y="6215901"/>
            <a:ext cx="493424" cy="487015"/>
          </a:xfrm>
          <a:prstGeom prst="rect">
            <a:avLst/>
          </a:prstGeom>
        </p:spPr>
      </p:pic>
      <p:pic>
        <p:nvPicPr>
          <p:cNvPr id="43" name="Picture 19">
            <a:hlinkClick r:id="rId6" action="ppaction://hlinksldjump"/>
            <a:extLst>
              <a:ext uri="{FF2B5EF4-FFF2-40B4-BE49-F238E27FC236}">
                <a16:creationId xmlns:a16="http://schemas.microsoft.com/office/drawing/2014/main" id="{137A4145-0917-4E3B-AC65-2FC72C4F91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099" y="6213604"/>
            <a:ext cx="944270" cy="491537"/>
          </a:xfrm>
          <a:prstGeom prst="rect">
            <a:avLst/>
          </a:prstGeom>
        </p:spPr>
      </p:pic>
      <p:grpSp>
        <p:nvGrpSpPr>
          <p:cNvPr id="44" name="กลุ่ม 66">
            <a:extLst>
              <a:ext uri="{FF2B5EF4-FFF2-40B4-BE49-F238E27FC236}">
                <a16:creationId xmlns:a16="http://schemas.microsoft.com/office/drawing/2014/main" id="{B7601ACA-E615-42A9-B712-29B4A7EB60B4}"/>
              </a:ext>
            </a:extLst>
          </p:cNvPr>
          <p:cNvGrpSpPr/>
          <p:nvPr/>
        </p:nvGrpSpPr>
        <p:grpSpPr>
          <a:xfrm>
            <a:off x="164" y="5037847"/>
            <a:ext cx="2190783" cy="842643"/>
            <a:chOff x="0" y="1677988"/>
            <a:chExt cx="2435997" cy="920788"/>
          </a:xfrm>
        </p:grpSpPr>
        <p:sp>
          <p:nvSpPr>
            <p:cNvPr id="45" name="สี่เหลี่ยมผืนผ้า: มุมมนด้านบน 67">
              <a:hlinkClick r:id="rId8" action="ppaction://hlinksldjump"/>
              <a:extLst>
                <a:ext uri="{FF2B5EF4-FFF2-40B4-BE49-F238E27FC236}">
                  <a16:creationId xmlns:a16="http://schemas.microsoft.com/office/drawing/2014/main" id="{BDC68FA7-7EEE-4FDE-B882-DCD35EDB9AAA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1A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9" name="Rectangle 2">
              <a:hlinkClick r:id="rId8" action="ppaction://hlinksldjump"/>
              <a:extLst>
                <a:ext uri="{FF2B5EF4-FFF2-40B4-BE49-F238E27FC236}">
                  <a16:creationId xmlns:a16="http://schemas.microsoft.com/office/drawing/2014/main" id="{D59CDEA3-4208-4C83-957B-B0A78D89A9FD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๔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6B6506D0-4EE4-4B88-BF2C-160D4E4B7FDC}"/>
              </a:ext>
            </a:extLst>
          </p:cNvPr>
          <p:cNvGrpSpPr/>
          <p:nvPr/>
        </p:nvGrpSpPr>
        <p:grpSpPr>
          <a:xfrm>
            <a:off x="3789835" y="1099331"/>
            <a:ext cx="4437721" cy="4655538"/>
            <a:chOff x="4250286" y="1185790"/>
            <a:chExt cx="4849264" cy="5087280"/>
          </a:xfrm>
        </p:grpSpPr>
        <p:sp>
          <p:nvSpPr>
            <p:cNvPr id="40" name="Rectangle 2">
              <a:extLst>
                <a:ext uri="{FF2B5EF4-FFF2-40B4-BE49-F238E27FC236}">
                  <a16:creationId xmlns:a16="http://schemas.microsoft.com/office/drawing/2014/main" id="{F6D20CD4-F549-4236-929E-C3AE397AB7B6}"/>
                </a:ext>
              </a:extLst>
            </p:cNvPr>
            <p:cNvSpPr/>
            <p:nvPr/>
          </p:nvSpPr>
          <p:spPr>
            <a:xfrm>
              <a:off x="5990968" y="1450878"/>
              <a:ext cx="1340371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ข้อที่ 1</a:t>
              </a:r>
              <a:endPara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0" name="สี่เหลี่ยมผืนผ้า: มุมมน 69">
              <a:extLst>
                <a:ext uri="{FF2B5EF4-FFF2-40B4-BE49-F238E27FC236}">
                  <a16:creationId xmlns:a16="http://schemas.microsoft.com/office/drawing/2014/main" id="{71B45CFE-C23A-4C4E-AE93-553820AA11CB}"/>
                </a:ext>
              </a:extLst>
            </p:cNvPr>
            <p:cNvSpPr/>
            <p:nvPr/>
          </p:nvSpPr>
          <p:spPr>
            <a:xfrm>
              <a:off x="5404118" y="4008558"/>
              <a:ext cx="1508011" cy="1508011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71" name="สี่เหลี่ยมผืนผ้า: มุมมน 70">
              <a:extLst>
                <a:ext uri="{FF2B5EF4-FFF2-40B4-BE49-F238E27FC236}">
                  <a16:creationId xmlns:a16="http://schemas.microsoft.com/office/drawing/2014/main" id="{A4AD7A7C-D866-4B3B-951E-52D217FD046C}"/>
                </a:ext>
              </a:extLst>
            </p:cNvPr>
            <p:cNvSpPr/>
            <p:nvPr/>
          </p:nvSpPr>
          <p:spPr>
            <a:xfrm>
              <a:off x="7321514" y="4008558"/>
              <a:ext cx="1508011" cy="1508011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73" name="สี่เหลี่ยมผืนผ้า: มุมมน 72">
              <a:extLst>
                <a:ext uri="{FF2B5EF4-FFF2-40B4-BE49-F238E27FC236}">
                  <a16:creationId xmlns:a16="http://schemas.microsoft.com/office/drawing/2014/main" id="{EB1CAC38-3E1D-4D4B-B6CB-EA44DE3932FA}"/>
                </a:ext>
              </a:extLst>
            </p:cNvPr>
            <p:cNvSpPr/>
            <p:nvPr/>
          </p:nvSpPr>
          <p:spPr>
            <a:xfrm>
              <a:off x="5643127" y="2713613"/>
              <a:ext cx="1029992" cy="1029992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27" name="สี่เหลี่ยมผืนผ้า: มุมมน 26">
              <a:extLst>
                <a:ext uri="{FF2B5EF4-FFF2-40B4-BE49-F238E27FC236}">
                  <a16:creationId xmlns:a16="http://schemas.microsoft.com/office/drawing/2014/main" id="{D84CAB56-6A22-4DB6-BE97-4C2F9FF5C46C}"/>
                </a:ext>
              </a:extLst>
            </p:cNvPr>
            <p:cNvSpPr/>
            <p:nvPr/>
          </p:nvSpPr>
          <p:spPr>
            <a:xfrm>
              <a:off x="4250286" y="1185790"/>
              <a:ext cx="4821728" cy="5087280"/>
            </a:xfrm>
            <a:prstGeom prst="roundRect">
              <a:avLst>
                <a:gd name="adj" fmla="val 6954"/>
              </a:avLst>
            </a:prstGeom>
            <a:solidFill>
              <a:schemeClr val="bg1"/>
            </a:solidFill>
            <a:ln w="76200">
              <a:solidFill>
                <a:srgbClr val="53B5FF"/>
              </a:solidFill>
            </a:ln>
            <a:effectLst>
              <a:outerShdw dist="50800" dir="2700000" algn="tl" rotWithShape="0">
                <a:srgbClr val="53B5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3" name="สี่เหลี่ยมผืนผ้า: มุมมนด้านบน 2">
              <a:extLst>
                <a:ext uri="{FF2B5EF4-FFF2-40B4-BE49-F238E27FC236}">
                  <a16:creationId xmlns:a16="http://schemas.microsoft.com/office/drawing/2014/main" id="{2F561776-1755-42D0-95D1-978975891EF6}"/>
                </a:ext>
              </a:extLst>
            </p:cNvPr>
            <p:cNvSpPr/>
            <p:nvPr/>
          </p:nvSpPr>
          <p:spPr>
            <a:xfrm>
              <a:off x="4250286" y="1197705"/>
              <a:ext cx="4821728" cy="904686"/>
            </a:xfrm>
            <a:prstGeom prst="round2SameRect">
              <a:avLst>
                <a:gd name="adj1" fmla="val 20473"/>
                <a:gd name="adj2" fmla="val 0"/>
              </a:avLst>
            </a:prstGeom>
            <a:solidFill>
              <a:srgbClr val="53B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766D90C2-A847-4129-8E49-43DA3ADCB26F}"/>
                </a:ext>
              </a:extLst>
            </p:cNvPr>
            <p:cNvSpPr/>
            <p:nvPr/>
          </p:nvSpPr>
          <p:spPr>
            <a:xfrm>
              <a:off x="5594410" y="1205421"/>
              <a:ext cx="2179418" cy="1024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5491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๔</a:t>
              </a:r>
              <a:endParaRPr lang="en-US" sz="4942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4A178F64-CFCC-468F-8736-058E26112530}"/>
                </a:ext>
              </a:extLst>
            </p:cNvPr>
            <p:cNvSpPr/>
            <p:nvPr/>
          </p:nvSpPr>
          <p:spPr>
            <a:xfrm>
              <a:off x="4268690" y="2713613"/>
              <a:ext cx="4830860" cy="2870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พยัญชนะท้าย</a:t>
              </a:r>
            </a:p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มีรูปตรงตาม</a:t>
              </a:r>
            </a:p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มาตราตัวสะกด</a:t>
              </a:r>
            </a:p>
          </p:txBody>
        </p:sp>
      </p:grpSp>
      <p:pic>
        <p:nvPicPr>
          <p:cNvPr id="92" name="close">
            <a:hlinkClick r:id="rId9" action="ppaction://hlinksldjump"/>
            <a:extLst>
              <a:ext uri="{FF2B5EF4-FFF2-40B4-BE49-F238E27FC236}">
                <a16:creationId xmlns:a16="http://schemas.microsoft.com/office/drawing/2014/main" id="{77974B13-77AA-44E7-B043-825E6004310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231" y="833826"/>
            <a:ext cx="556726" cy="556726"/>
          </a:xfrm>
          <a:prstGeom prst="rect">
            <a:avLst/>
          </a:prstGeom>
        </p:spPr>
      </p:pic>
      <p:pic>
        <p:nvPicPr>
          <p:cNvPr id="46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2676AB-3E90-4C5E-9BFF-5DD0854623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3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177228BD-6F6D-4307-9DDC-CA93D15DAD28}"/>
              </a:ext>
            </a:extLst>
          </p:cNvPr>
          <p:cNvSpPr/>
          <p:nvPr/>
        </p:nvSpPr>
        <p:spPr>
          <a:xfrm>
            <a:off x="162" y="1762"/>
            <a:ext cx="12191676" cy="747785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sp>
        <p:nvSpPr>
          <p:cNvPr id="22" name="สี่เหลี่ยมผืนผ้า: มุมมน 21">
            <a:extLst>
              <a:ext uri="{FF2B5EF4-FFF2-40B4-BE49-F238E27FC236}">
                <a16:creationId xmlns:a16="http://schemas.microsoft.com/office/drawing/2014/main" id="{B94A9569-FD86-4EF4-9BE1-673D126FBA18}"/>
              </a:ext>
            </a:extLst>
          </p:cNvPr>
          <p:cNvSpPr/>
          <p:nvPr/>
        </p:nvSpPr>
        <p:spPr>
          <a:xfrm>
            <a:off x="3299194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0" name="สี่เหลี่ยมผืนผ้า: มุมมน 69">
            <a:extLst>
              <a:ext uri="{FF2B5EF4-FFF2-40B4-BE49-F238E27FC236}">
                <a16:creationId xmlns:a16="http://schemas.microsoft.com/office/drawing/2014/main" id="{71B45CFE-C23A-4C4E-AE93-553820AA11CB}"/>
              </a:ext>
            </a:extLst>
          </p:cNvPr>
          <p:cNvSpPr/>
          <p:nvPr/>
        </p:nvSpPr>
        <p:spPr>
          <a:xfrm>
            <a:off x="5053867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1" name="สี่เหลี่ยมผืนผ้า: มุมมน 70">
            <a:extLst>
              <a:ext uri="{FF2B5EF4-FFF2-40B4-BE49-F238E27FC236}">
                <a16:creationId xmlns:a16="http://schemas.microsoft.com/office/drawing/2014/main" id="{A4AD7A7C-D866-4B3B-951E-52D217FD046C}"/>
              </a:ext>
            </a:extLst>
          </p:cNvPr>
          <p:cNvSpPr/>
          <p:nvPr/>
        </p:nvSpPr>
        <p:spPr>
          <a:xfrm>
            <a:off x="6808540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2" name="สี่เหลี่ยมผืนผ้า: มุมมน 71">
            <a:extLst>
              <a:ext uri="{FF2B5EF4-FFF2-40B4-BE49-F238E27FC236}">
                <a16:creationId xmlns:a16="http://schemas.microsoft.com/office/drawing/2014/main" id="{67F322D2-EAD8-4BAA-9701-B6D0AEB3A4BA}"/>
              </a:ext>
            </a:extLst>
          </p:cNvPr>
          <p:cNvSpPr/>
          <p:nvPr/>
        </p:nvSpPr>
        <p:spPr>
          <a:xfrm>
            <a:off x="8563211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3" name="สี่เหลี่ยมผืนผ้า: มุมมน 72">
            <a:extLst>
              <a:ext uri="{FF2B5EF4-FFF2-40B4-BE49-F238E27FC236}">
                <a16:creationId xmlns:a16="http://schemas.microsoft.com/office/drawing/2014/main" id="{EB1CAC38-3E1D-4D4B-B6CB-EA44DE3932FA}"/>
              </a:ext>
            </a:extLst>
          </p:cNvPr>
          <p:cNvSpPr/>
          <p:nvPr/>
        </p:nvSpPr>
        <p:spPr>
          <a:xfrm>
            <a:off x="5272591" y="2493942"/>
            <a:ext cx="942580" cy="942580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97D2FF"/>
            </a:solidFill>
          </a:ln>
          <a:effectLst>
            <a:outerShdw dist="50800" dir="2700000" algn="tl" rotWithShape="0">
              <a:srgbClr val="97D2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142" name="Rectangle 2">
            <a:extLst>
              <a:ext uri="{FF2B5EF4-FFF2-40B4-BE49-F238E27FC236}">
                <a16:creationId xmlns:a16="http://schemas.microsoft.com/office/drawing/2014/main" id="{0CE85059-8C0B-4B63-842E-E4114B46E0E0}"/>
              </a:ext>
            </a:extLst>
          </p:cNvPr>
          <p:cNvSpPr/>
          <p:nvPr/>
        </p:nvSpPr>
        <p:spPr>
          <a:xfrm>
            <a:off x="3728559" y="3463868"/>
            <a:ext cx="521297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</a:t>
            </a:r>
            <a:endParaRPr lang="en-US" sz="12629" b="1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3" name="Rectangle 2">
            <a:extLst>
              <a:ext uri="{FF2B5EF4-FFF2-40B4-BE49-F238E27FC236}">
                <a16:creationId xmlns:a16="http://schemas.microsoft.com/office/drawing/2014/main" id="{338205E3-F04A-43FA-A05D-72F38376B6F9}"/>
              </a:ext>
            </a:extLst>
          </p:cNvPr>
          <p:cNvSpPr/>
          <p:nvPr/>
        </p:nvSpPr>
        <p:spPr>
          <a:xfrm>
            <a:off x="5362998" y="3463868"/>
            <a:ext cx="830677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</a:t>
            </a:r>
            <a:endParaRPr lang="en-US" sz="12629" b="1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4" name="Rectangle 2">
            <a:extLst>
              <a:ext uri="{FF2B5EF4-FFF2-40B4-BE49-F238E27FC236}">
                <a16:creationId xmlns:a16="http://schemas.microsoft.com/office/drawing/2014/main" id="{EB7B9B1A-7CDF-4A69-B8E5-366605D2DA8F}"/>
              </a:ext>
            </a:extLst>
          </p:cNvPr>
          <p:cNvSpPr/>
          <p:nvPr/>
        </p:nvSpPr>
        <p:spPr>
          <a:xfrm>
            <a:off x="7093543" y="3463868"/>
            <a:ext cx="809837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</a:t>
            </a:r>
            <a:endParaRPr lang="en-US" sz="12629" b="1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5" name="Rectangle 2">
            <a:extLst>
              <a:ext uri="{FF2B5EF4-FFF2-40B4-BE49-F238E27FC236}">
                <a16:creationId xmlns:a16="http://schemas.microsoft.com/office/drawing/2014/main" id="{6B7D0623-05C8-4505-98C0-220C5CBE80E0}"/>
              </a:ext>
            </a:extLst>
          </p:cNvPr>
          <p:cNvSpPr/>
          <p:nvPr/>
        </p:nvSpPr>
        <p:spPr>
          <a:xfrm>
            <a:off x="8903475" y="3463868"/>
            <a:ext cx="699230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</a:t>
            </a:r>
            <a:endParaRPr lang="en-US" sz="12629" b="1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3" name="รูปแบบอิสระ: รูปร่าง 42">
            <a:extLst>
              <a:ext uri="{FF2B5EF4-FFF2-40B4-BE49-F238E27FC236}">
                <a16:creationId xmlns:a16="http://schemas.microsoft.com/office/drawing/2014/main" id="{3297FB7D-BCC2-4E1A-9809-F5B6B25F31C9}"/>
              </a:ext>
            </a:extLst>
          </p:cNvPr>
          <p:cNvSpPr/>
          <p:nvPr/>
        </p:nvSpPr>
        <p:spPr>
          <a:xfrm>
            <a:off x="5485659" y="2794826"/>
            <a:ext cx="516444" cy="317565"/>
          </a:xfrm>
          <a:custGeom>
            <a:avLst/>
            <a:gdLst/>
            <a:ahLst/>
            <a:cxnLst/>
            <a:rect l="l" t="t" r="r" b="b"/>
            <a:pathLst>
              <a:path w="564337" h="347015">
                <a:moveTo>
                  <a:pt x="269900" y="122682"/>
                </a:moveTo>
                <a:cubicBezTo>
                  <a:pt x="227838" y="122682"/>
                  <a:pt x="191618" y="131153"/>
                  <a:pt x="161239" y="148095"/>
                </a:cubicBezTo>
                <a:cubicBezTo>
                  <a:pt x="130861" y="165037"/>
                  <a:pt x="111582" y="187529"/>
                  <a:pt x="103403" y="215570"/>
                </a:cubicBezTo>
                <a:cubicBezTo>
                  <a:pt x="123266" y="210897"/>
                  <a:pt x="154229" y="208560"/>
                  <a:pt x="196291" y="208560"/>
                </a:cubicBezTo>
                <a:cubicBezTo>
                  <a:pt x="282753" y="208560"/>
                  <a:pt x="368046" y="220244"/>
                  <a:pt x="452171" y="243612"/>
                </a:cubicBezTo>
                <a:cubicBezTo>
                  <a:pt x="445160" y="214402"/>
                  <a:pt x="424129" y="186944"/>
                  <a:pt x="389077" y="161240"/>
                </a:cubicBezTo>
                <a:cubicBezTo>
                  <a:pt x="354025" y="135535"/>
                  <a:pt x="314300" y="122682"/>
                  <a:pt x="269900" y="122682"/>
                </a:cubicBezTo>
                <a:close/>
                <a:moveTo>
                  <a:pt x="455676" y="0"/>
                </a:moveTo>
                <a:lnTo>
                  <a:pt x="560832" y="0"/>
                </a:lnTo>
                <a:lnTo>
                  <a:pt x="560832" y="322479"/>
                </a:lnTo>
                <a:cubicBezTo>
                  <a:pt x="562000" y="330658"/>
                  <a:pt x="563169" y="338836"/>
                  <a:pt x="564337" y="347015"/>
                </a:cubicBezTo>
                <a:cubicBezTo>
                  <a:pt x="419456" y="300279"/>
                  <a:pt x="286842" y="276911"/>
                  <a:pt x="166497" y="276911"/>
                </a:cubicBezTo>
                <a:cubicBezTo>
                  <a:pt x="111582" y="276911"/>
                  <a:pt x="56083" y="280416"/>
                  <a:pt x="0" y="287427"/>
                </a:cubicBezTo>
                <a:cubicBezTo>
                  <a:pt x="14021" y="130861"/>
                  <a:pt x="99314" y="52578"/>
                  <a:pt x="255880" y="52578"/>
                </a:cubicBezTo>
                <a:cubicBezTo>
                  <a:pt x="338836" y="52578"/>
                  <a:pt x="405435" y="75362"/>
                  <a:pt x="455676" y="1209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pic>
        <p:nvPicPr>
          <p:cNvPr id="42" name="Picture 28">
            <a:extLst>
              <a:ext uri="{FF2B5EF4-FFF2-40B4-BE49-F238E27FC236}">
                <a16:creationId xmlns:a16="http://schemas.microsoft.com/office/drawing/2014/main" id="{7B4FDD7D-1B61-4C8B-88EF-B566AB9F5E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pic>
        <p:nvPicPr>
          <p:cNvPr id="45" name="teacher guide">
            <a:extLst>
              <a:ext uri="{FF2B5EF4-FFF2-40B4-BE49-F238E27FC236}">
                <a16:creationId xmlns:a16="http://schemas.microsoft.com/office/drawing/2014/main" id="{CAE85857-1520-465D-B80B-D5374F4BA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6" y="6215901"/>
            <a:ext cx="493424" cy="487015"/>
          </a:xfrm>
          <a:prstGeom prst="rect">
            <a:avLst/>
          </a:prstGeom>
        </p:spPr>
      </p:pic>
      <p:pic>
        <p:nvPicPr>
          <p:cNvPr id="35" name="Picture 19">
            <a:extLst>
              <a:ext uri="{FF2B5EF4-FFF2-40B4-BE49-F238E27FC236}">
                <a16:creationId xmlns:a16="http://schemas.microsoft.com/office/drawing/2014/main" id="{B423BBA6-5F5C-4DE9-BF50-77A831BDF1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" y="1"/>
            <a:ext cx="1099212" cy="1179154"/>
          </a:xfrm>
          <a:prstGeom prst="rect">
            <a:avLst/>
          </a:prstGeom>
        </p:spPr>
      </p:pic>
      <p:pic>
        <p:nvPicPr>
          <p:cNvPr id="25" name="Picture 169">
            <a:hlinkClick r:id="rId6" action="ppaction://hlinksldjump"/>
            <a:extLst>
              <a:ext uri="{FF2B5EF4-FFF2-40B4-BE49-F238E27FC236}">
                <a16:creationId xmlns:a16="http://schemas.microsoft.com/office/drawing/2014/main" id="{3EF65786-EFC8-4B4B-B4C9-E3B7A36AC7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099" y="6220268"/>
            <a:ext cx="937847" cy="484873"/>
          </a:xfrm>
          <a:prstGeom prst="rect">
            <a:avLst/>
          </a:prstGeom>
        </p:spPr>
      </p:pic>
      <p:grpSp>
        <p:nvGrpSpPr>
          <p:cNvPr id="26" name="กลุ่ม 147">
            <a:extLst>
              <a:ext uri="{FF2B5EF4-FFF2-40B4-BE49-F238E27FC236}">
                <a16:creationId xmlns:a16="http://schemas.microsoft.com/office/drawing/2014/main" id="{D2B728F3-1139-40D8-9A31-E1CBF1D60DE6}"/>
              </a:ext>
            </a:extLst>
          </p:cNvPr>
          <p:cNvGrpSpPr/>
          <p:nvPr/>
        </p:nvGrpSpPr>
        <p:grpSpPr>
          <a:xfrm>
            <a:off x="4985728" y="1395385"/>
            <a:ext cx="2248639" cy="790568"/>
            <a:chOff x="5052591" y="1469442"/>
            <a:chExt cx="2457171" cy="863884"/>
          </a:xfrm>
        </p:grpSpPr>
        <p:sp>
          <p:nvSpPr>
            <p:cNvPr id="27" name="สี่เหลี่ยมผืนผ้า: มุมมน 146">
              <a:extLst>
                <a:ext uri="{FF2B5EF4-FFF2-40B4-BE49-F238E27FC236}">
                  <a16:creationId xmlns:a16="http://schemas.microsoft.com/office/drawing/2014/main" id="{2E6AA2C0-D3F4-492B-8D9B-617AC6358914}"/>
                </a:ext>
              </a:extLst>
            </p:cNvPr>
            <p:cNvSpPr/>
            <p:nvPr/>
          </p:nvSpPr>
          <p:spPr>
            <a:xfrm>
              <a:off x="5052591" y="1469442"/>
              <a:ext cx="2457171" cy="718828"/>
            </a:xfrm>
            <a:prstGeom prst="roundRect">
              <a:avLst>
                <a:gd name="adj" fmla="val 50000"/>
              </a:avLst>
            </a:prstGeom>
            <a:solidFill>
              <a:srgbClr val="97D2FF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C9E5275D-AB7E-4721-8071-AFA2C225963D}"/>
                </a:ext>
              </a:extLst>
            </p:cNvPr>
            <p:cNvSpPr/>
            <p:nvPr/>
          </p:nvSpPr>
          <p:spPr>
            <a:xfrm>
              <a:off x="5157310" y="1493719"/>
              <a:ext cx="2247732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เฉลยข้อที่ ๓</a:t>
              </a:r>
              <a:endPara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29" name="สี่เหลี่ยมผืนผ้า: มุมมน 73">
            <a:extLst>
              <a:ext uri="{FF2B5EF4-FFF2-40B4-BE49-F238E27FC236}">
                <a16:creationId xmlns:a16="http://schemas.microsoft.com/office/drawing/2014/main" id="{BC49857A-0CE1-4B5C-823E-7695CD6CEF88}"/>
              </a:ext>
            </a:extLst>
          </p:cNvPr>
          <p:cNvSpPr/>
          <p:nvPr/>
        </p:nvSpPr>
        <p:spPr>
          <a:xfrm>
            <a:off x="3577805" y="222587"/>
            <a:ext cx="4896490" cy="9696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21A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1B5DC48-6F4A-4A73-90BE-80E978F054B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798" y="343725"/>
            <a:ext cx="4313796" cy="792805"/>
          </a:xfrm>
          <a:prstGeom prst="rect">
            <a:avLst/>
          </a:prstGeom>
        </p:spPr>
      </p:pic>
      <p:pic>
        <p:nvPicPr>
          <p:cNvPr id="31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8B9BF9B-EB19-48EE-A3F6-208080FC1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4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1" accel="14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1" accel="1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กลุ่ม 11">
            <a:extLst>
              <a:ext uri="{FF2B5EF4-FFF2-40B4-BE49-F238E27FC236}">
                <a16:creationId xmlns:a16="http://schemas.microsoft.com/office/drawing/2014/main" id="{0AE094FE-9957-40DE-AB6B-32CC1E55F4CD}"/>
              </a:ext>
            </a:extLst>
          </p:cNvPr>
          <p:cNvGrpSpPr/>
          <p:nvPr/>
        </p:nvGrpSpPr>
        <p:grpSpPr>
          <a:xfrm>
            <a:off x="159" y="4993859"/>
            <a:ext cx="2190783" cy="842643"/>
            <a:chOff x="0" y="1677988"/>
            <a:chExt cx="2435997" cy="920788"/>
          </a:xfrm>
        </p:grpSpPr>
        <p:sp>
          <p:nvSpPr>
            <p:cNvPr id="81" name="สี่เหลี่ยมผืนผ้า: มุมมนด้านบน 10">
              <a:hlinkClick r:id="rId3" action="ppaction://hlinksldjump"/>
              <a:extLst>
                <a:ext uri="{FF2B5EF4-FFF2-40B4-BE49-F238E27FC236}">
                  <a16:creationId xmlns:a16="http://schemas.microsoft.com/office/drawing/2014/main" id="{28F506C3-F8C2-4BE8-85BB-A34A20B758F7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82" name="Rectangle 2">
              <a:hlinkClick r:id="rId3" action="ppaction://hlinksldjump"/>
              <a:extLst>
                <a:ext uri="{FF2B5EF4-FFF2-40B4-BE49-F238E27FC236}">
                  <a16:creationId xmlns:a16="http://schemas.microsoft.com/office/drawing/2014/main" id="{F6FAEDE8-941E-498B-8BE5-80CD33C7CF56}"/>
                </a:ext>
              </a:extLst>
            </p:cNvPr>
            <p:cNvSpPr/>
            <p:nvPr/>
          </p:nvSpPr>
          <p:spPr>
            <a:xfrm>
              <a:off x="273556" y="1759169"/>
              <a:ext cx="1768524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4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กลุ่ม 11">
            <a:extLst>
              <a:ext uri="{FF2B5EF4-FFF2-40B4-BE49-F238E27FC236}">
                <a16:creationId xmlns:a16="http://schemas.microsoft.com/office/drawing/2014/main" id="{79606137-4EB8-45D2-83F4-D22590E64B04}"/>
              </a:ext>
            </a:extLst>
          </p:cNvPr>
          <p:cNvGrpSpPr/>
          <p:nvPr/>
        </p:nvGrpSpPr>
        <p:grpSpPr>
          <a:xfrm>
            <a:off x="162" y="4939440"/>
            <a:ext cx="2190783" cy="842642"/>
            <a:chOff x="0" y="1677988"/>
            <a:chExt cx="2435997" cy="920787"/>
          </a:xfrm>
        </p:grpSpPr>
        <p:sp>
          <p:nvSpPr>
            <p:cNvPr id="84" name="สี่เหลี่ยมผืนผ้า: มุมมนด้านบน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8250C295-FD44-45E5-AC04-18408E7484CA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85" name="Rectangle 2">
              <a:hlinkClick r:id="rId4" action="ppaction://hlinksldjump"/>
              <a:extLst>
                <a:ext uri="{FF2B5EF4-FFF2-40B4-BE49-F238E27FC236}">
                  <a16:creationId xmlns:a16="http://schemas.microsoft.com/office/drawing/2014/main" id="{E93179BE-BA74-4E2A-97A6-DA6C95F05653}"/>
                </a:ext>
              </a:extLst>
            </p:cNvPr>
            <p:cNvSpPr/>
            <p:nvPr/>
          </p:nvSpPr>
          <p:spPr>
            <a:xfrm>
              <a:off x="273556" y="1759168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rgbClr val="FF505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๔</a:t>
              </a:r>
              <a:endParaRPr lang="en-US" sz="4026" dirty="0">
                <a:solidFill>
                  <a:srgbClr val="FF5050"/>
                </a:solidFill>
              </a:endParaRPr>
            </a:p>
          </p:txBody>
        </p:sp>
      </p:grpSp>
      <p:grpSp>
        <p:nvGrpSpPr>
          <p:cNvPr id="61" name="กลุ่ม 11">
            <a:extLst>
              <a:ext uri="{FF2B5EF4-FFF2-40B4-BE49-F238E27FC236}">
                <a16:creationId xmlns:a16="http://schemas.microsoft.com/office/drawing/2014/main" id="{5BC5F419-C334-4F73-B820-E5DDD2C6A043}"/>
              </a:ext>
            </a:extLst>
          </p:cNvPr>
          <p:cNvGrpSpPr/>
          <p:nvPr/>
        </p:nvGrpSpPr>
        <p:grpSpPr>
          <a:xfrm>
            <a:off x="159" y="4014067"/>
            <a:ext cx="2190783" cy="842643"/>
            <a:chOff x="0" y="1677988"/>
            <a:chExt cx="2435997" cy="920788"/>
          </a:xfrm>
        </p:grpSpPr>
        <p:sp>
          <p:nvSpPr>
            <p:cNvPr id="75" name="สี่เหลี่ยมผืนผ้า: มุมมนด้านบน 10">
              <a:hlinkClick r:id="rId3" action="ppaction://hlinksldjump"/>
              <a:extLst>
                <a:ext uri="{FF2B5EF4-FFF2-40B4-BE49-F238E27FC236}">
                  <a16:creationId xmlns:a16="http://schemas.microsoft.com/office/drawing/2014/main" id="{69DD5F4F-58A1-47BB-88CE-0EC383556633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76" name="Rectangle 2">
              <a:hlinkClick r:id="rId3" action="ppaction://hlinksldjump"/>
              <a:extLst>
                <a:ext uri="{FF2B5EF4-FFF2-40B4-BE49-F238E27FC236}">
                  <a16:creationId xmlns:a16="http://schemas.microsoft.com/office/drawing/2014/main" id="{001B9296-5585-4210-9CCA-AE256A0C2C9C}"/>
                </a:ext>
              </a:extLst>
            </p:cNvPr>
            <p:cNvSpPr/>
            <p:nvPr/>
          </p:nvSpPr>
          <p:spPr>
            <a:xfrm>
              <a:off x="273556" y="1759169"/>
              <a:ext cx="1768524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3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7" name="กลุ่ม 11">
            <a:extLst>
              <a:ext uri="{FF2B5EF4-FFF2-40B4-BE49-F238E27FC236}">
                <a16:creationId xmlns:a16="http://schemas.microsoft.com/office/drawing/2014/main" id="{CE088E71-1AFA-491A-879C-777358DDC69A}"/>
              </a:ext>
            </a:extLst>
          </p:cNvPr>
          <p:cNvGrpSpPr/>
          <p:nvPr/>
        </p:nvGrpSpPr>
        <p:grpSpPr>
          <a:xfrm>
            <a:off x="162" y="3959648"/>
            <a:ext cx="2190783" cy="842642"/>
            <a:chOff x="0" y="1677988"/>
            <a:chExt cx="2435997" cy="920787"/>
          </a:xfrm>
        </p:grpSpPr>
        <p:sp>
          <p:nvSpPr>
            <p:cNvPr id="78" name="สี่เหลี่ยมผืนผ้า: มุมมนด้านบน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B7F94FAA-D4EC-43FC-9D48-B912D68DB004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79" name="Rectangle 2">
              <a:hlinkClick r:id="rId5" action="ppaction://hlinksldjump"/>
              <a:extLst>
                <a:ext uri="{FF2B5EF4-FFF2-40B4-BE49-F238E27FC236}">
                  <a16:creationId xmlns:a16="http://schemas.microsoft.com/office/drawing/2014/main" id="{DC6D0297-5B42-4B69-B148-E63951986250}"/>
                </a:ext>
              </a:extLst>
            </p:cNvPr>
            <p:cNvSpPr/>
            <p:nvPr/>
          </p:nvSpPr>
          <p:spPr>
            <a:xfrm>
              <a:off x="273556" y="1759168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rgbClr val="FF505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๓</a:t>
              </a:r>
              <a:endParaRPr lang="en-US" sz="4026" dirty="0">
                <a:solidFill>
                  <a:srgbClr val="FF5050"/>
                </a:solidFill>
              </a:endParaRPr>
            </a:p>
          </p:txBody>
        </p:sp>
      </p:grpSp>
      <p:grpSp>
        <p:nvGrpSpPr>
          <p:cNvPr id="54" name="กลุ่ม 11">
            <a:extLst>
              <a:ext uri="{FF2B5EF4-FFF2-40B4-BE49-F238E27FC236}">
                <a16:creationId xmlns:a16="http://schemas.microsoft.com/office/drawing/2014/main" id="{3324A967-B768-4EE2-8B54-136C7B193765}"/>
              </a:ext>
            </a:extLst>
          </p:cNvPr>
          <p:cNvGrpSpPr/>
          <p:nvPr/>
        </p:nvGrpSpPr>
        <p:grpSpPr>
          <a:xfrm>
            <a:off x="160" y="3037775"/>
            <a:ext cx="2190783" cy="842643"/>
            <a:chOff x="0" y="1677988"/>
            <a:chExt cx="2435997" cy="920788"/>
          </a:xfrm>
        </p:grpSpPr>
        <p:sp>
          <p:nvSpPr>
            <p:cNvPr id="55" name="สี่เหลี่ยมผืนผ้า: มุมมนด้านบน 10">
              <a:hlinkClick r:id="rId3" action="ppaction://hlinksldjump"/>
              <a:extLst>
                <a:ext uri="{FF2B5EF4-FFF2-40B4-BE49-F238E27FC236}">
                  <a16:creationId xmlns:a16="http://schemas.microsoft.com/office/drawing/2014/main" id="{E5078188-7502-4E5D-8E63-14AB35D3FB4E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56" name="Rectangle 2">
              <a:hlinkClick r:id="rId3" action="ppaction://hlinksldjump"/>
              <a:extLst>
                <a:ext uri="{FF2B5EF4-FFF2-40B4-BE49-F238E27FC236}">
                  <a16:creationId xmlns:a16="http://schemas.microsoft.com/office/drawing/2014/main" id="{9B53CE2D-F941-4C77-BF6F-CDC15070DFE3}"/>
                </a:ext>
              </a:extLst>
            </p:cNvPr>
            <p:cNvSpPr/>
            <p:nvPr/>
          </p:nvSpPr>
          <p:spPr>
            <a:xfrm>
              <a:off x="273556" y="1759169"/>
              <a:ext cx="1768524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2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กลุ่ม 11">
            <a:extLst>
              <a:ext uri="{FF2B5EF4-FFF2-40B4-BE49-F238E27FC236}">
                <a16:creationId xmlns:a16="http://schemas.microsoft.com/office/drawing/2014/main" id="{BC073BD6-0D93-4A5F-B62F-08882CCD5221}"/>
              </a:ext>
            </a:extLst>
          </p:cNvPr>
          <p:cNvGrpSpPr/>
          <p:nvPr/>
        </p:nvGrpSpPr>
        <p:grpSpPr>
          <a:xfrm>
            <a:off x="163" y="2983355"/>
            <a:ext cx="2190783" cy="842642"/>
            <a:chOff x="0" y="1677988"/>
            <a:chExt cx="2435997" cy="920787"/>
          </a:xfrm>
        </p:grpSpPr>
        <p:sp>
          <p:nvSpPr>
            <p:cNvPr id="59" name="สี่เหลี่ยมผืนผ้า: มุมมนด้านบน 10">
              <a:hlinkClick r:id="rId6" action="ppaction://hlinksldjump"/>
              <a:extLst>
                <a:ext uri="{FF2B5EF4-FFF2-40B4-BE49-F238E27FC236}">
                  <a16:creationId xmlns:a16="http://schemas.microsoft.com/office/drawing/2014/main" id="{DF4E794F-5CDA-48F3-A09F-154AD451A17E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0" name="Rectangle 2">
              <a:hlinkClick r:id="rId6" action="ppaction://hlinksldjump"/>
              <a:extLst>
                <a:ext uri="{FF2B5EF4-FFF2-40B4-BE49-F238E27FC236}">
                  <a16:creationId xmlns:a16="http://schemas.microsoft.com/office/drawing/2014/main" id="{ED96AC02-D388-45F2-8033-2ECD199AA71D}"/>
                </a:ext>
              </a:extLst>
            </p:cNvPr>
            <p:cNvSpPr/>
            <p:nvPr/>
          </p:nvSpPr>
          <p:spPr>
            <a:xfrm>
              <a:off x="273556" y="1759168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rgbClr val="FF505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๒</a:t>
              </a:r>
              <a:endParaRPr lang="en-US" sz="4026" dirty="0">
                <a:solidFill>
                  <a:srgbClr val="FF5050"/>
                </a:solidFill>
              </a:endParaRPr>
            </a:p>
          </p:txBody>
        </p:sp>
      </p:grpSp>
      <p:grpSp>
        <p:nvGrpSpPr>
          <p:cNvPr id="48" name="กลุ่ม 11">
            <a:extLst>
              <a:ext uri="{FF2B5EF4-FFF2-40B4-BE49-F238E27FC236}">
                <a16:creationId xmlns:a16="http://schemas.microsoft.com/office/drawing/2014/main" id="{020635DF-E619-4B3A-9F34-117307450610}"/>
              </a:ext>
            </a:extLst>
          </p:cNvPr>
          <p:cNvGrpSpPr/>
          <p:nvPr/>
        </p:nvGrpSpPr>
        <p:grpSpPr>
          <a:xfrm>
            <a:off x="159" y="2039413"/>
            <a:ext cx="2190783" cy="842643"/>
            <a:chOff x="0" y="1677988"/>
            <a:chExt cx="2435997" cy="920788"/>
          </a:xfrm>
        </p:grpSpPr>
        <p:sp>
          <p:nvSpPr>
            <p:cNvPr id="49" name="สี่เหลี่ยมผืนผ้า: มุมมนด้านบน 10">
              <a:hlinkClick r:id="rId3" action="ppaction://hlinksldjump"/>
              <a:extLst>
                <a:ext uri="{FF2B5EF4-FFF2-40B4-BE49-F238E27FC236}">
                  <a16:creationId xmlns:a16="http://schemas.microsoft.com/office/drawing/2014/main" id="{1E7BA6D6-E5CA-401B-95BA-CDF288E7EFF4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50" name="Rectangle 2">
              <a:hlinkClick r:id="rId3" action="ppaction://hlinksldjump"/>
              <a:extLst>
                <a:ext uri="{FF2B5EF4-FFF2-40B4-BE49-F238E27FC236}">
                  <a16:creationId xmlns:a16="http://schemas.microsoft.com/office/drawing/2014/main" id="{E4B64F74-83A7-4313-AA4A-D52FACFBFB72}"/>
                </a:ext>
              </a:extLst>
            </p:cNvPr>
            <p:cNvSpPr/>
            <p:nvPr/>
          </p:nvSpPr>
          <p:spPr>
            <a:xfrm>
              <a:off x="273556" y="1759169"/>
              <a:ext cx="1768524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1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กลุ่ม 11">
            <a:extLst>
              <a:ext uri="{FF2B5EF4-FFF2-40B4-BE49-F238E27FC236}">
                <a16:creationId xmlns:a16="http://schemas.microsoft.com/office/drawing/2014/main" id="{1FB7A2F1-F8FE-4084-A44C-F95A32B2577B}"/>
              </a:ext>
            </a:extLst>
          </p:cNvPr>
          <p:cNvGrpSpPr/>
          <p:nvPr/>
        </p:nvGrpSpPr>
        <p:grpSpPr>
          <a:xfrm>
            <a:off x="162" y="1984994"/>
            <a:ext cx="2190783" cy="842642"/>
            <a:chOff x="0" y="1677988"/>
            <a:chExt cx="2435997" cy="920787"/>
          </a:xfrm>
        </p:grpSpPr>
        <p:sp>
          <p:nvSpPr>
            <p:cNvPr id="52" name="สี่เหลี่ยมผืนผ้า: มุมมนด้านบน 10">
              <a:hlinkClick r:id="rId7" action="ppaction://hlinksldjump"/>
              <a:extLst>
                <a:ext uri="{FF2B5EF4-FFF2-40B4-BE49-F238E27FC236}">
                  <a16:creationId xmlns:a16="http://schemas.microsoft.com/office/drawing/2014/main" id="{901BFC8F-33B5-4C54-BE19-360BCEE7E14F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53" name="Rectangle 2">
              <a:hlinkClick r:id="rId7" action="ppaction://hlinksldjump"/>
              <a:extLst>
                <a:ext uri="{FF2B5EF4-FFF2-40B4-BE49-F238E27FC236}">
                  <a16:creationId xmlns:a16="http://schemas.microsoft.com/office/drawing/2014/main" id="{65E23332-20EC-48D3-820C-F807BE8DAD1A}"/>
                </a:ext>
              </a:extLst>
            </p:cNvPr>
            <p:cNvSpPr/>
            <p:nvPr/>
          </p:nvSpPr>
          <p:spPr>
            <a:xfrm>
              <a:off x="273556" y="1759168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rgbClr val="FF505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๑</a:t>
              </a:r>
              <a:endParaRPr lang="en-US" sz="4026" dirty="0">
                <a:solidFill>
                  <a:srgbClr val="FF5050"/>
                </a:solidFill>
              </a:endParaRPr>
            </a:p>
          </p:txBody>
        </p:sp>
      </p:grp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177228BD-6F6D-4307-9DDC-CA93D15DAD28}"/>
              </a:ext>
            </a:extLst>
          </p:cNvPr>
          <p:cNvSpPr/>
          <p:nvPr/>
        </p:nvSpPr>
        <p:spPr>
          <a:xfrm>
            <a:off x="162" y="1762"/>
            <a:ext cx="12191676" cy="747785"/>
          </a:xfrm>
          <a:prstGeom prst="rect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grpSp>
        <p:nvGrpSpPr>
          <p:cNvPr id="148" name="กลุ่ม 147">
            <a:extLst>
              <a:ext uri="{FF2B5EF4-FFF2-40B4-BE49-F238E27FC236}">
                <a16:creationId xmlns:a16="http://schemas.microsoft.com/office/drawing/2014/main" id="{37A687F4-2604-43C1-A6EB-9B8B6326762F}"/>
              </a:ext>
            </a:extLst>
          </p:cNvPr>
          <p:cNvGrpSpPr/>
          <p:nvPr/>
        </p:nvGrpSpPr>
        <p:grpSpPr>
          <a:xfrm>
            <a:off x="4774152" y="1395385"/>
            <a:ext cx="2643694" cy="790568"/>
            <a:chOff x="5168453" y="1469442"/>
            <a:chExt cx="2888863" cy="863884"/>
          </a:xfrm>
        </p:grpSpPr>
        <p:sp>
          <p:nvSpPr>
            <p:cNvPr id="147" name="สี่เหลี่ยมผืนผ้า: มุมมน 146">
              <a:extLst>
                <a:ext uri="{FF2B5EF4-FFF2-40B4-BE49-F238E27FC236}">
                  <a16:creationId xmlns:a16="http://schemas.microsoft.com/office/drawing/2014/main" id="{0002BCA5-0519-4362-9CFD-D02158C41339}"/>
                </a:ext>
              </a:extLst>
            </p:cNvPr>
            <p:cNvSpPr/>
            <p:nvPr/>
          </p:nvSpPr>
          <p:spPr>
            <a:xfrm>
              <a:off x="5168453" y="1469442"/>
              <a:ext cx="2888863" cy="718828"/>
            </a:xfrm>
            <a:prstGeom prst="roundRect">
              <a:avLst>
                <a:gd name="adj" fmla="val 50000"/>
              </a:avLst>
            </a:prstGeom>
            <a:solidFill>
              <a:srgbClr val="FF50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0" name="Rectangle 2">
              <a:extLst>
                <a:ext uri="{FF2B5EF4-FFF2-40B4-BE49-F238E27FC236}">
                  <a16:creationId xmlns:a16="http://schemas.microsoft.com/office/drawing/2014/main" id="{F6D20CD4-F549-4236-929E-C3AE397AB7B6}"/>
                </a:ext>
              </a:extLst>
            </p:cNvPr>
            <p:cNvSpPr/>
            <p:nvPr/>
          </p:nvSpPr>
          <p:spPr>
            <a:xfrm>
              <a:off x="5336624" y="1493719"/>
              <a:ext cx="2552522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ข้อปราบเซียน</a:t>
              </a:r>
              <a:endParaRPr lang="en-US" sz="4393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22" name="สี่เหลี่ยมผืนผ้า: มุมมน 21">
            <a:extLst>
              <a:ext uri="{FF2B5EF4-FFF2-40B4-BE49-F238E27FC236}">
                <a16:creationId xmlns:a16="http://schemas.microsoft.com/office/drawing/2014/main" id="{B94A9569-FD86-4EF4-9BE1-673D126FBA18}"/>
              </a:ext>
            </a:extLst>
          </p:cNvPr>
          <p:cNvSpPr/>
          <p:nvPr/>
        </p:nvSpPr>
        <p:spPr>
          <a:xfrm>
            <a:off x="3190977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FFABAB"/>
            </a:solidFill>
          </a:ln>
          <a:effectLst>
            <a:outerShdw dist="50800" dir="2700000" algn="tl" rotWithShape="0">
              <a:srgbClr val="FFABA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0" name="สี่เหลี่ยมผืนผ้า: มุมมน 69">
            <a:extLst>
              <a:ext uri="{FF2B5EF4-FFF2-40B4-BE49-F238E27FC236}">
                <a16:creationId xmlns:a16="http://schemas.microsoft.com/office/drawing/2014/main" id="{71B45CFE-C23A-4C4E-AE93-553820AA11CB}"/>
              </a:ext>
            </a:extLst>
          </p:cNvPr>
          <p:cNvSpPr/>
          <p:nvPr/>
        </p:nvSpPr>
        <p:spPr>
          <a:xfrm>
            <a:off x="4945650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FFABAB"/>
            </a:solidFill>
          </a:ln>
          <a:effectLst>
            <a:outerShdw dist="50800" dir="2700000" algn="tl" rotWithShape="0">
              <a:srgbClr val="FFABA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1" name="สี่เหลี่ยมผืนผ้า: มุมมน 70">
            <a:extLst>
              <a:ext uri="{FF2B5EF4-FFF2-40B4-BE49-F238E27FC236}">
                <a16:creationId xmlns:a16="http://schemas.microsoft.com/office/drawing/2014/main" id="{A4AD7A7C-D866-4B3B-951E-52D217FD046C}"/>
              </a:ext>
            </a:extLst>
          </p:cNvPr>
          <p:cNvSpPr/>
          <p:nvPr/>
        </p:nvSpPr>
        <p:spPr>
          <a:xfrm>
            <a:off x="6700323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FFABAB"/>
            </a:solidFill>
          </a:ln>
          <a:effectLst>
            <a:outerShdw dist="50800" dir="2700000" algn="tl" rotWithShape="0">
              <a:srgbClr val="FFABA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2" name="สี่เหลี่ยมผืนผ้า: มุมมน 71">
            <a:extLst>
              <a:ext uri="{FF2B5EF4-FFF2-40B4-BE49-F238E27FC236}">
                <a16:creationId xmlns:a16="http://schemas.microsoft.com/office/drawing/2014/main" id="{67F322D2-EAD8-4BAA-9701-B6D0AEB3A4BA}"/>
              </a:ext>
            </a:extLst>
          </p:cNvPr>
          <p:cNvSpPr/>
          <p:nvPr/>
        </p:nvSpPr>
        <p:spPr>
          <a:xfrm>
            <a:off x="8454995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FFABAB"/>
            </a:solidFill>
          </a:ln>
          <a:effectLst>
            <a:outerShdw dist="50800" dir="2700000" algn="tl" rotWithShape="0">
              <a:srgbClr val="FFABA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3" name="สี่เหลี่ยมผืนผ้า: มุมมน 72">
            <a:extLst>
              <a:ext uri="{FF2B5EF4-FFF2-40B4-BE49-F238E27FC236}">
                <a16:creationId xmlns:a16="http://schemas.microsoft.com/office/drawing/2014/main" id="{EB1CAC38-3E1D-4D4B-B6CB-EA44DE3932FA}"/>
              </a:ext>
            </a:extLst>
          </p:cNvPr>
          <p:cNvSpPr/>
          <p:nvPr/>
        </p:nvSpPr>
        <p:spPr>
          <a:xfrm>
            <a:off x="8673584" y="2493942"/>
            <a:ext cx="942580" cy="942580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FFABAB"/>
            </a:solidFill>
          </a:ln>
          <a:effectLst>
            <a:outerShdw dist="50800" dir="2700000" algn="tl" rotWithShape="0">
              <a:srgbClr val="FFABA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35" name="รูปแบบอิสระ: รูปร่าง 34">
            <a:extLst>
              <a:ext uri="{FF2B5EF4-FFF2-40B4-BE49-F238E27FC236}">
                <a16:creationId xmlns:a16="http://schemas.microsoft.com/office/drawing/2014/main" id="{4453D216-749A-46D6-8EE3-1B23F67C6C8B}"/>
              </a:ext>
            </a:extLst>
          </p:cNvPr>
          <p:cNvSpPr/>
          <p:nvPr/>
        </p:nvSpPr>
        <p:spPr>
          <a:xfrm>
            <a:off x="8997319" y="2794421"/>
            <a:ext cx="295110" cy="341622"/>
          </a:xfrm>
          <a:custGeom>
            <a:avLst/>
            <a:gdLst/>
            <a:ahLst/>
            <a:cxnLst/>
            <a:rect l="l" t="t" r="r" b="b"/>
            <a:pathLst>
              <a:path w="322478" h="373304">
                <a:moveTo>
                  <a:pt x="115672" y="210312"/>
                </a:moveTo>
                <a:cubicBezTo>
                  <a:pt x="102819" y="210312"/>
                  <a:pt x="91427" y="215278"/>
                  <a:pt x="81496" y="225209"/>
                </a:cubicBezTo>
                <a:cubicBezTo>
                  <a:pt x="71565" y="235141"/>
                  <a:pt x="66599" y="246532"/>
                  <a:pt x="66599" y="259385"/>
                </a:cubicBezTo>
                <a:cubicBezTo>
                  <a:pt x="66599" y="272237"/>
                  <a:pt x="71565" y="283629"/>
                  <a:pt x="81496" y="293561"/>
                </a:cubicBezTo>
                <a:cubicBezTo>
                  <a:pt x="91427" y="303492"/>
                  <a:pt x="102819" y="308458"/>
                  <a:pt x="115672" y="308458"/>
                </a:cubicBezTo>
                <a:cubicBezTo>
                  <a:pt x="128524" y="308458"/>
                  <a:pt x="139916" y="303492"/>
                  <a:pt x="149847" y="293561"/>
                </a:cubicBezTo>
                <a:cubicBezTo>
                  <a:pt x="159779" y="283629"/>
                  <a:pt x="164745" y="272237"/>
                  <a:pt x="164745" y="259385"/>
                </a:cubicBezTo>
                <a:cubicBezTo>
                  <a:pt x="164745" y="246532"/>
                  <a:pt x="159779" y="235141"/>
                  <a:pt x="149847" y="225209"/>
                </a:cubicBezTo>
                <a:cubicBezTo>
                  <a:pt x="139916" y="215278"/>
                  <a:pt x="128524" y="210312"/>
                  <a:pt x="115672" y="210312"/>
                </a:cubicBezTo>
                <a:close/>
                <a:moveTo>
                  <a:pt x="243611" y="0"/>
                </a:moveTo>
                <a:lnTo>
                  <a:pt x="322478" y="0"/>
                </a:lnTo>
                <a:cubicBezTo>
                  <a:pt x="317805" y="49073"/>
                  <a:pt x="302031" y="84417"/>
                  <a:pt x="275158" y="106032"/>
                </a:cubicBezTo>
                <a:cubicBezTo>
                  <a:pt x="248285" y="127648"/>
                  <a:pt x="212065" y="144882"/>
                  <a:pt x="166497" y="157734"/>
                </a:cubicBezTo>
                <a:cubicBezTo>
                  <a:pt x="185191" y="167081"/>
                  <a:pt x="200089" y="180810"/>
                  <a:pt x="211188" y="198920"/>
                </a:cubicBezTo>
                <a:cubicBezTo>
                  <a:pt x="222288" y="217030"/>
                  <a:pt x="227838" y="237185"/>
                  <a:pt x="227838" y="259385"/>
                </a:cubicBezTo>
                <a:cubicBezTo>
                  <a:pt x="227838" y="290932"/>
                  <a:pt x="216738" y="317805"/>
                  <a:pt x="194539" y="340004"/>
                </a:cubicBezTo>
                <a:cubicBezTo>
                  <a:pt x="172339" y="362204"/>
                  <a:pt x="145466" y="373304"/>
                  <a:pt x="113919" y="373304"/>
                </a:cubicBezTo>
                <a:cubicBezTo>
                  <a:pt x="82372" y="373304"/>
                  <a:pt x="55499" y="362204"/>
                  <a:pt x="33300" y="340004"/>
                </a:cubicBezTo>
                <a:cubicBezTo>
                  <a:pt x="11100" y="317805"/>
                  <a:pt x="0" y="290347"/>
                  <a:pt x="0" y="257632"/>
                </a:cubicBezTo>
                <a:cubicBezTo>
                  <a:pt x="0" y="173507"/>
                  <a:pt x="43231" y="119177"/>
                  <a:pt x="129693" y="94640"/>
                </a:cubicBezTo>
                <a:cubicBezTo>
                  <a:pt x="178765" y="81788"/>
                  <a:pt x="210020" y="65430"/>
                  <a:pt x="223457" y="45568"/>
                </a:cubicBezTo>
                <a:cubicBezTo>
                  <a:pt x="236893" y="25705"/>
                  <a:pt x="243611" y="10516"/>
                  <a:pt x="243611" y="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pic>
        <p:nvPicPr>
          <p:cNvPr id="32" name="Picture 19">
            <a:hlinkClick r:id="rId8" action="ppaction://hlinksldjump"/>
            <a:extLst>
              <a:ext uri="{FF2B5EF4-FFF2-40B4-BE49-F238E27FC236}">
                <a16:creationId xmlns:a16="http://schemas.microsoft.com/office/drawing/2014/main" id="{167949BE-7E4D-4347-8EC3-962CC9A487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099" y="6213604"/>
            <a:ext cx="944270" cy="491537"/>
          </a:xfrm>
          <a:prstGeom prst="rect">
            <a:avLst/>
          </a:prstGeom>
        </p:spPr>
      </p:pic>
      <p:pic>
        <p:nvPicPr>
          <p:cNvPr id="34" name="Picture 28">
            <a:extLst>
              <a:ext uri="{FF2B5EF4-FFF2-40B4-BE49-F238E27FC236}">
                <a16:creationId xmlns:a16="http://schemas.microsoft.com/office/drawing/2014/main" id="{974F54B6-E49F-40FA-A951-F36CF32BF3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pic>
        <p:nvPicPr>
          <p:cNvPr id="36" name="teacher guide">
            <a:extLst>
              <a:ext uri="{FF2B5EF4-FFF2-40B4-BE49-F238E27FC236}">
                <a16:creationId xmlns:a16="http://schemas.microsoft.com/office/drawing/2014/main" id="{66B18DDC-61BA-446E-BD59-96779427193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6" y="6215901"/>
            <a:ext cx="493424" cy="487015"/>
          </a:xfrm>
          <a:prstGeom prst="rect">
            <a:avLst/>
          </a:prstGeom>
        </p:spPr>
      </p:pic>
      <p:sp>
        <p:nvSpPr>
          <p:cNvPr id="37" name="สี่เหลี่ยมผืนผ้า: มุมมน 73">
            <a:extLst>
              <a:ext uri="{FF2B5EF4-FFF2-40B4-BE49-F238E27FC236}">
                <a16:creationId xmlns:a16="http://schemas.microsoft.com/office/drawing/2014/main" id="{7BF694B1-F33F-46AF-BDB4-E1EA9C4BB200}"/>
              </a:ext>
            </a:extLst>
          </p:cNvPr>
          <p:cNvSpPr/>
          <p:nvPr/>
        </p:nvSpPr>
        <p:spPr>
          <a:xfrm>
            <a:off x="3577805" y="222587"/>
            <a:ext cx="4896490" cy="9696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5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6D03B9-9722-4A69-9238-0E704207D3B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9740" y="261502"/>
            <a:ext cx="4698717" cy="739276"/>
          </a:xfrm>
          <a:prstGeom prst="rect">
            <a:avLst/>
          </a:prstGeom>
        </p:spPr>
      </p:pic>
      <p:pic>
        <p:nvPicPr>
          <p:cNvPr id="43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524C9AB-B745-4E0A-92EE-728864EB9A4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0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สี่เหลี่ยมผืนผ้า 23">
            <a:extLst>
              <a:ext uri="{FF2B5EF4-FFF2-40B4-BE49-F238E27FC236}">
                <a16:creationId xmlns:a16="http://schemas.microsoft.com/office/drawing/2014/main" id="{60F6110D-13B1-41DE-823E-3482079B54B0}"/>
              </a:ext>
            </a:extLst>
          </p:cNvPr>
          <p:cNvSpPr/>
          <p:nvPr/>
        </p:nvSpPr>
        <p:spPr>
          <a:xfrm>
            <a:off x="162" y="1762"/>
            <a:ext cx="12191676" cy="747785"/>
          </a:xfrm>
          <a:prstGeom prst="rect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grpSp>
        <p:nvGrpSpPr>
          <p:cNvPr id="52" name="กลุ่ม 147">
            <a:extLst>
              <a:ext uri="{FF2B5EF4-FFF2-40B4-BE49-F238E27FC236}">
                <a16:creationId xmlns:a16="http://schemas.microsoft.com/office/drawing/2014/main" id="{C718BD04-A6B6-4D47-A838-4652778E3886}"/>
              </a:ext>
            </a:extLst>
          </p:cNvPr>
          <p:cNvGrpSpPr/>
          <p:nvPr/>
        </p:nvGrpSpPr>
        <p:grpSpPr>
          <a:xfrm>
            <a:off x="4774152" y="1395385"/>
            <a:ext cx="2643694" cy="790568"/>
            <a:chOff x="5168453" y="1469442"/>
            <a:chExt cx="2888863" cy="863884"/>
          </a:xfrm>
        </p:grpSpPr>
        <p:sp>
          <p:nvSpPr>
            <p:cNvPr id="56" name="สี่เหลี่ยมผืนผ้า: มุมมน 146">
              <a:extLst>
                <a:ext uri="{FF2B5EF4-FFF2-40B4-BE49-F238E27FC236}">
                  <a16:creationId xmlns:a16="http://schemas.microsoft.com/office/drawing/2014/main" id="{4784C563-0F9C-472A-8AA5-263BE7644385}"/>
                </a:ext>
              </a:extLst>
            </p:cNvPr>
            <p:cNvSpPr/>
            <p:nvPr/>
          </p:nvSpPr>
          <p:spPr>
            <a:xfrm>
              <a:off x="5168453" y="1469442"/>
              <a:ext cx="2888863" cy="718828"/>
            </a:xfrm>
            <a:prstGeom prst="roundRect">
              <a:avLst>
                <a:gd name="adj" fmla="val 50000"/>
              </a:avLst>
            </a:prstGeom>
            <a:solidFill>
              <a:srgbClr val="FF50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58" name="Rectangle 2">
              <a:extLst>
                <a:ext uri="{FF2B5EF4-FFF2-40B4-BE49-F238E27FC236}">
                  <a16:creationId xmlns:a16="http://schemas.microsoft.com/office/drawing/2014/main" id="{F19B7971-8FC7-4613-9E67-563401CF61A6}"/>
                </a:ext>
              </a:extLst>
            </p:cNvPr>
            <p:cNvSpPr/>
            <p:nvPr/>
          </p:nvSpPr>
          <p:spPr>
            <a:xfrm>
              <a:off x="5336624" y="1493719"/>
              <a:ext cx="2552522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ข้อปราบเซียน</a:t>
              </a:r>
              <a:endParaRPr lang="en-US" sz="4393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59" name="สี่เหลี่ยมผืนผ้า: มุมมน 21">
            <a:extLst>
              <a:ext uri="{FF2B5EF4-FFF2-40B4-BE49-F238E27FC236}">
                <a16:creationId xmlns:a16="http://schemas.microsoft.com/office/drawing/2014/main" id="{56AB6C4A-5F1D-4108-806B-E209578817EF}"/>
              </a:ext>
            </a:extLst>
          </p:cNvPr>
          <p:cNvSpPr/>
          <p:nvPr/>
        </p:nvSpPr>
        <p:spPr>
          <a:xfrm>
            <a:off x="3190977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FFABAB"/>
            </a:solidFill>
          </a:ln>
          <a:effectLst>
            <a:outerShdw dist="50800" dir="2700000" algn="tl" rotWithShape="0">
              <a:srgbClr val="FFABA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60" name="สี่เหลี่ยมผืนผ้า: มุมมน 69">
            <a:extLst>
              <a:ext uri="{FF2B5EF4-FFF2-40B4-BE49-F238E27FC236}">
                <a16:creationId xmlns:a16="http://schemas.microsoft.com/office/drawing/2014/main" id="{55857715-0BD3-4E51-BC20-80955E613B99}"/>
              </a:ext>
            </a:extLst>
          </p:cNvPr>
          <p:cNvSpPr/>
          <p:nvPr/>
        </p:nvSpPr>
        <p:spPr>
          <a:xfrm>
            <a:off x="4945650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FFABAB"/>
            </a:solidFill>
          </a:ln>
          <a:effectLst>
            <a:outerShdw dist="50800" dir="2700000" algn="tl" rotWithShape="0">
              <a:srgbClr val="FFABA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61" name="สี่เหลี่ยมผืนผ้า: มุมมน 70">
            <a:extLst>
              <a:ext uri="{FF2B5EF4-FFF2-40B4-BE49-F238E27FC236}">
                <a16:creationId xmlns:a16="http://schemas.microsoft.com/office/drawing/2014/main" id="{BD6307B1-167B-4DA2-AAC2-DD73144EE382}"/>
              </a:ext>
            </a:extLst>
          </p:cNvPr>
          <p:cNvSpPr/>
          <p:nvPr/>
        </p:nvSpPr>
        <p:spPr>
          <a:xfrm>
            <a:off x="6700323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FFABAB"/>
            </a:solidFill>
          </a:ln>
          <a:effectLst>
            <a:outerShdw dist="50800" dir="2700000" algn="tl" rotWithShape="0">
              <a:srgbClr val="FFABA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4" name="สี่เหลี่ยมผืนผ้า: มุมมน 71">
            <a:extLst>
              <a:ext uri="{FF2B5EF4-FFF2-40B4-BE49-F238E27FC236}">
                <a16:creationId xmlns:a16="http://schemas.microsoft.com/office/drawing/2014/main" id="{4BBE36F0-4038-40CC-9824-41215852B62B}"/>
              </a:ext>
            </a:extLst>
          </p:cNvPr>
          <p:cNvSpPr/>
          <p:nvPr/>
        </p:nvSpPr>
        <p:spPr>
          <a:xfrm>
            <a:off x="8454995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FFABAB"/>
            </a:solidFill>
          </a:ln>
          <a:effectLst>
            <a:outerShdw dist="50800" dir="2700000" algn="tl" rotWithShape="0">
              <a:srgbClr val="FFABA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5" name="สี่เหลี่ยมผืนผ้า: มุมมน 72">
            <a:extLst>
              <a:ext uri="{FF2B5EF4-FFF2-40B4-BE49-F238E27FC236}">
                <a16:creationId xmlns:a16="http://schemas.microsoft.com/office/drawing/2014/main" id="{F1F11974-8665-4073-B759-D2C8685DBEAC}"/>
              </a:ext>
            </a:extLst>
          </p:cNvPr>
          <p:cNvSpPr/>
          <p:nvPr/>
        </p:nvSpPr>
        <p:spPr>
          <a:xfrm>
            <a:off x="8673584" y="2493942"/>
            <a:ext cx="942580" cy="942580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FFABAB"/>
            </a:solidFill>
          </a:ln>
          <a:effectLst>
            <a:outerShdw dist="50800" dir="2700000" algn="tl" rotWithShape="0">
              <a:srgbClr val="FFABA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6" name="รูปแบบอิสระ: รูปร่าง 34">
            <a:extLst>
              <a:ext uri="{FF2B5EF4-FFF2-40B4-BE49-F238E27FC236}">
                <a16:creationId xmlns:a16="http://schemas.microsoft.com/office/drawing/2014/main" id="{91B500E9-BFF8-456F-856D-6A8793B28E56}"/>
              </a:ext>
            </a:extLst>
          </p:cNvPr>
          <p:cNvSpPr/>
          <p:nvPr/>
        </p:nvSpPr>
        <p:spPr>
          <a:xfrm>
            <a:off x="8997319" y="2794421"/>
            <a:ext cx="295110" cy="341622"/>
          </a:xfrm>
          <a:custGeom>
            <a:avLst/>
            <a:gdLst/>
            <a:ahLst/>
            <a:cxnLst/>
            <a:rect l="l" t="t" r="r" b="b"/>
            <a:pathLst>
              <a:path w="322478" h="373304">
                <a:moveTo>
                  <a:pt x="115672" y="210312"/>
                </a:moveTo>
                <a:cubicBezTo>
                  <a:pt x="102819" y="210312"/>
                  <a:pt x="91427" y="215278"/>
                  <a:pt x="81496" y="225209"/>
                </a:cubicBezTo>
                <a:cubicBezTo>
                  <a:pt x="71565" y="235141"/>
                  <a:pt x="66599" y="246532"/>
                  <a:pt x="66599" y="259385"/>
                </a:cubicBezTo>
                <a:cubicBezTo>
                  <a:pt x="66599" y="272237"/>
                  <a:pt x="71565" y="283629"/>
                  <a:pt x="81496" y="293561"/>
                </a:cubicBezTo>
                <a:cubicBezTo>
                  <a:pt x="91427" y="303492"/>
                  <a:pt x="102819" y="308458"/>
                  <a:pt x="115672" y="308458"/>
                </a:cubicBezTo>
                <a:cubicBezTo>
                  <a:pt x="128524" y="308458"/>
                  <a:pt x="139916" y="303492"/>
                  <a:pt x="149847" y="293561"/>
                </a:cubicBezTo>
                <a:cubicBezTo>
                  <a:pt x="159779" y="283629"/>
                  <a:pt x="164745" y="272237"/>
                  <a:pt x="164745" y="259385"/>
                </a:cubicBezTo>
                <a:cubicBezTo>
                  <a:pt x="164745" y="246532"/>
                  <a:pt x="159779" y="235141"/>
                  <a:pt x="149847" y="225209"/>
                </a:cubicBezTo>
                <a:cubicBezTo>
                  <a:pt x="139916" y="215278"/>
                  <a:pt x="128524" y="210312"/>
                  <a:pt x="115672" y="210312"/>
                </a:cubicBezTo>
                <a:close/>
                <a:moveTo>
                  <a:pt x="243611" y="0"/>
                </a:moveTo>
                <a:lnTo>
                  <a:pt x="322478" y="0"/>
                </a:lnTo>
                <a:cubicBezTo>
                  <a:pt x="317805" y="49073"/>
                  <a:pt x="302031" y="84417"/>
                  <a:pt x="275158" y="106032"/>
                </a:cubicBezTo>
                <a:cubicBezTo>
                  <a:pt x="248285" y="127648"/>
                  <a:pt x="212065" y="144882"/>
                  <a:pt x="166497" y="157734"/>
                </a:cubicBezTo>
                <a:cubicBezTo>
                  <a:pt x="185191" y="167081"/>
                  <a:pt x="200089" y="180810"/>
                  <a:pt x="211188" y="198920"/>
                </a:cubicBezTo>
                <a:cubicBezTo>
                  <a:pt x="222288" y="217030"/>
                  <a:pt x="227838" y="237185"/>
                  <a:pt x="227838" y="259385"/>
                </a:cubicBezTo>
                <a:cubicBezTo>
                  <a:pt x="227838" y="290932"/>
                  <a:pt x="216738" y="317805"/>
                  <a:pt x="194539" y="340004"/>
                </a:cubicBezTo>
                <a:cubicBezTo>
                  <a:pt x="172339" y="362204"/>
                  <a:pt x="145466" y="373304"/>
                  <a:pt x="113919" y="373304"/>
                </a:cubicBezTo>
                <a:cubicBezTo>
                  <a:pt x="82372" y="373304"/>
                  <a:pt x="55499" y="362204"/>
                  <a:pt x="33300" y="340004"/>
                </a:cubicBezTo>
                <a:cubicBezTo>
                  <a:pt x="11100" y="317805"/>
                  <a:pt x="0" y="290347"/>
                  <a:pt x="0" y="257632"/>
                </a:cubicBezTo>
                <a:cubicBezTo>
                  <a:pt x="0" y="173507"/>
                  <a:pt x="43231" y="119177"/>
                  <a:pt x="129693" y="94640"/>
                </a:cubicBezTo>
                <a:cubicBezTo>
                  <a:pt x="178765" y="81788"/>
                  <a:pt x="210020" y="65430"/>
                  <a:pt x="223457" y="45568"/>
                </a:cubicBezTo>
                <a:cubicBezTo>
                  <a:pt x="236893" y="25705"/>
                  <a:pt x="243611" y="10516"/>
                  <a:pt x="243611" y="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sp>
        <p:nvSpPr>
          <p:cNvPr id="77" name="สี่เหลี่ยมผืนผ้า: มุมมน 73">
            <a:extLst>
              <a:ext uri="{FF2B5EF4-FFF2-40B4-BE49-F238E27FC236}">
                <a16:creationId xmlns:a16="http://schemas.microsoft.com/office/drawing/2014/main" id="{43562459-59B0-4537-AE69-1ADA36B1CBA6}"/>
              </a:ext>
            </a:extLst>
          </p:cNvPr>
          <p:cNvSpPr/>
          <p:nvPr/>
        </p:nvSpPr>
        <p:spPr>
          <a:xfrm>
            <a:off x="3577805" y="222587"/>
            <a:ext cx="4896490" cy="9696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5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BA0D9D3F-5882-4123-BDDA-C21D1DEB893E}"/>
              </a:ext>
            </a:extLst>
          </p:cNvPr>
          <p:cNvGrpSpPr/>
          <p:nvPr/>
        </p:nvGrpSpPr>
        <p:grpSpPr>
          <a:xfrm>
            <a:off x="164" y="3014151"/>
            <a:ext cx="2190783" cy="842643"/>
            <a:chOff x="0" y="1677988"/>
            <a:chExt cx="2435997" cy="920788"/>
          </a:xfrm>
        </p:grpSpPr>
        <p:sp>
          <p:nvSpPr>
            <p:cNvPr id="62" name="สี่เหลี่ยมผืนผ้า: มุมมนด้านบน 61">
              <a:extLst>
                <a:ext uri="{FF2B5EF4-FFF2-40B4-BE49-F238E27FC236}">
                  <a16:creationId xmlns:a16="http://schemas.microsoft.com/office/drawing/2014/main" id="{10F7B361-3713-4C2F-877A-BBA2F8C8CA34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9634EA2E-D579-430C-B0D7-1F0512C577DD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๒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กลุ่ม 63">
            <a:extLst>
              <a:ext uri="{FF2B5EF4-FFF2-40B4-BE49-F238E27FC236}">
                <a16:creationId xmlns:a16="http://schemas.microsoft.com/office/drawing/2014/main" id="{F289931A-5BB6-44F2-AE8B-30EB12207D8E}"/>
              </a:ext>
            </a:extLst>
          </p:cNvPr>
          <p:cNvGrpSpPr/>
          <p:nvPr/>
        </p:nvGrpSpPr>
        <p:grpSpPr>
          <a:xfrm>
            <a:off x="164" y="3988887"/>
            <a:ext cx="2190783" cy="842643"/>
            <a:chOff x="0" y="1677988"/>
            <a:chExt cx="2435997" cy="920788"/>
          </a:xfrm>
        </p:grpSpPr>
        <p:sp>
          <p:nvSpPr>
            <p:cNvPr id="65" name="สี่เหลี่ยมผืนผ้า: มุมมนด้านบน 64">
              <a:extLst>
                <a:ext uri="{FF2B5EF4-FFF2-40B4-BE49-F238E27FC236}">
                  <a16:creationId xmlns:a16="http://schemas.microsoft.com/office/drawing/2014/main" id="{EED4A357-C67E-4754-91F5-3BC3F25E1C09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6" name="Rectangle 2">
              <a:extLst>
                <a:ext uri="{FF2B5EF4-FFF2-40B4-BE49-F238E27FC236}">
                  <a16:creationId xmlns:a16="http://schemas.microsoft.com/office/drawing/2014/main" id="{751E18C3-84CD-481D-A5CA-668ED5DAD67D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๓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กลุ่ม 66">
            <a:extLst>
              <a:ext uri="{FF2B5EF4-FFF2-40B4-BE49-F238E27FC236}">
                <a16:creationId xmlns:a16="http://schemas.microsoft.com/office/drawing/2014/main" id="{17A5E0DD-626B-4A96-9F74-29C319E14A75}"/>
              </a:ext>
            </a:extLst>
          </p:cNvPr>
          <p:cNvGrpSpPr/>
          <p:nvPr/>
        </p:nvGrpSpPr>
        <p:grpSpPr>
          <a:xfrm>
            <a:off x="164" y="4963625"/>
            <a:ext cx="2190783" cy="842643"/>
            <a:chOff x="0" y="1677988"/>
            <a:chExt cx="2435997" cy="920788"/>
          </a:xfrm>
        </p:grpSpPr>
        <p:sp>
          <p:nvSpPr>
            <p:cNvPr id="68" name="สี่เหลี่ยมผืนผ้า: มุมมนด้านบน 67">
              <a:extLst>
                <a:ext uri="{FF2B5EF4-FFF2-40B4-BE49-F238E27FC236}">
                  <a16:creationId xmlns:a16="http://schemas.microsoft.com/office/drawing/2014/main" id="{2D50A5C4-39C2-404C-8D42-8CE6777C3E79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9" name="Rectangle 2">
              <a:extLst>
                <a:ext uri="{FF2B5EF4-FFF2-40B4-BE49-F238E27FC236}">
                  <a16:creationId xmlns:a16="http://schemas.microsoft.com/office/drawing/2014/main" id="{B7A27D30-124D-4BC1-94B0-135D97AAF81B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๔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D33D6902-C3D5-4D0F-947B-72BF83D95E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9740" y="285566"/>
            <a:ext cx="4698717" cy="739276"/>
          </a:xfrm>
          <a:prstGeom prst="rect">
            <a:avLst/>
          </a:prstGeom>
        </p:spPr>
      </p:pic>
      <p:pic>
        <p:nvPicPr>
          <p:cNvPr id="50" name="Picture 28">
            <a:extLst>
              <a:ext uri="{FF2B5EF4-FFF2-40B4-BE49-F238E27FC236}">
                <a16:creationId xmlns:a16="http://schemas.microsoft.com/office/drawing/2014/main" id="{17B57FED-F287-4722-9A01-DF5668DB51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sp>
        <p:nvSpPr>
          <p:cNvPr id="32" name="สี่เหลี่ยมผืนผ้า 31">
            <a:extLst>
              <a:ext uri="{FF2B5EF4-FFF2-40B4-BE49-F238E27FC236}">
                <a16:creationId xmlns:a16="http://schemas.microsoft.com/office/drawing/2014/main" id="{934D6CF8-A6CB-417A-A0BA-81DF9E32AE5B}"/>
              </a:ext>
            </a:extLst>
          </p:cNvPr>
          <p:cNvSpPr/>
          <p:nvPr/>
        </p:nvSpPr>
        <p:spPr>
          <a:xfrm>
            <a:off x="5348" y="-2041"/>
            <a:ext cx="12191676" cy="6858279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91CBF09B-5A52-4F31-832B-9B900C1CA9DB}"/>
              </a:ext>
            </a:extLst>
          </p:cNvPr>
          <p:cNvGrpSpPr/>
          <p:nvPr/>
        </p:nvGrpSpPr>
        <p:grpSpPr>
          <a:xfrm>
            <a:off x="164" y="2039413"/>
            <a:ext cx="2190783" cy="842643"/>
            <a:chOff x="0" y="1677988"/>
            <a:chExt cx="2435997" cy="920788"/>
          </a:xfrm>
          <a:solidFill>
            <a:srgbClr val="F15A24"/>
          </a:solidFill>
        </p:grpSpPr>
        <p:sp>
          <p:nvSpPr>
            <p:cNvPr id="11" name="สี่เหลี่ยมผืนผ้า: มุมมนด้านบน 10">
              <a:extLst>
                <a:ext uri="{FF2B5EF4-FFF2-40B4-BE49-F238E27FC236}">
                  <a16:creationId xmlns:a16="http://schemas.microsoft.com/office/drawing/2014/main" id="{244C2DE5-40BC-463E-85DD-F05A33DACA02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365BCDCA-943F-48CE-BC7E-B38612763F9B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๑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pic>
        <p:nvPicPr>
          <p:cNvPr id="51" name="teacher guide">
            <a:extLst>
              <a:ext uri="{FF2B5EF4-FFF2-40B4-BE49-F238E27FC236}">
                <a16:creationId xmlns:a16="http://schemas.microsoft.com/office/drawing/2014/main" id="{870C06FD-0D99-4327-A9E9-C8C8D40D6E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6" y="6215901"/>
            <a:ext cx="493424" cy="487015"/>
          </a:xfrm>
          <a:prstGeom prst="rect">
            <a:avLst/>
          </a:prstGeom>
        </p:spPr>
      </p:pic>
      <p:pic>
        <p:nvPicPr>
          <p:cNvPr id="44" name="Picture 19">
            <a:hlinkClick r:id="rId6" action="ppaction://hlinksldjump"/>
            <a:extLst>
              <a:ext uri="{FF2B5EF4-FFF2-40B4-BE49-F238E27FC236}">
                <a16:creationId xmlns:a16="http://schemas.microsoft.com/office/drawing/2014/main" id="{B3E346B4-3DFE-4A28-BCF3-9E4D8608C0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099" y="6213604"/>
            <a:ext cx="944270" cy="491537"/>
          </a:xfrm>
          <a:prstGeom prst="rect">
            <a:avLst/>
          </a:prstGeom>
        </p:spPr>
      </p:pic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1CCB4CDC-6664-4D73-A983-F00FF671B816}"/>
              </a:ext>
            </a:extLst>
          </p:cNvPr>
          <p:cNvGrpSpPr/>
          <p:nvPr/>
        </p:nvGrpSpPr>
        <p:grpSpPr>
          <a:xfrm>
            <a:off x="3320953" y="1260145"/>
            <a:ext cx="5371805" cy="4712678"/>
            <a:chOff x="3749134" y="1450878"/>
            <a:chExt cx="5869972" cy="5149719"/>
          </a:xfrm>
        </p:grpSpPr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70EC1492-E819-4A48-8172-20A8A654FA9B}"/>
                </a:ext>
              </a:extLst>
            </p:cNvPr>
            <p:cNvSpPr/>
            <p:nvPr/>
          </p:nvSpPr>
          <p:spPr>
            <a:xfrm>
              <a:off x="5990968" y="1450878"/>
              <a:ext cx="1340371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ข้อที่ 1</a:t>
              </a:r>
              <a:endPara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6" name="สี่เหลี่ยมผืนผ้า: มุมมน 35">
              <a:extLst>
                <a:ext uri="{FF2B5EF4-FFF2-40B4-BE49-F238E27FC236}">
                  <a16:creationId xmlns:a16="http://schemas.microsoft.com/office/drawing/2014/main" id="{931C2634-EC7C-4578-AF56-ACC5B409297D}"/>
                </a:ext>
              </a:extLst>
            </p:cNvPr>
            <p:cNvSpPr/>
            <p:nvPr/>
          </p:nvSpPr>
          <p:spPr>
            <a:xfrm>
              <a:off x="5404118" y="4008558"/>
              <a:ext cx="1508011" cy="1508011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37" name="สี่เหลี่ยมผืนผ้า: มุมมน 36">
              <a:extLst>
                <a:ext uri="{FF2B5EF4-FFF2-40B4-BE49-F238E27FC236}">
                  <a16:creationId xmlns:a16="http://schemas.microsoft.com/office/drawing/2014/main" id="{1F5A70D8-C47D-4BDC-9AB3-B174A07BCB25}"/>
                </a:ext>
              </a:extLst>
            </p:cNvPr>
            <p:cNvSpPr/>
            <p:nvPr/>
          </p:nvSpPr>
          <p:spPr>
            <a:xfrm>
              <a:off x="7321514" y="4008558"/>
              <a:ext cx="1508011" cy="1508011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38" name="สี่เหลี่ยมผืนผ้า: มุมมน 37">
              <a:extLst>
                <a:ext uri="{FF2B5EF4-FFF2-40B4-BE49-F238E27FC236}">
                  <a16:creationId xmlns:a16="http://schemas.microsoft.com/office/drawing/2014/main" id="{AB9A68F0-6D37-4FAB-9DD4-16FA79E12733}"/>
                </a:ext>
              </a:extLst>
            </p:cNvPr>
            <p:cNvSpPr/>
            <p:nvPr/>
          </p:nvSpPr>
          <p:spPr>
            <a:xfrm>
              <a:off x="5643127" y="2713613"/>
              <a:ext cx="1029992" cy="1029992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2" name="สี่เหลี่ยมผืนผ้า: มุมมน 41">
              <a:extLst>
                <a:ext uri="{FF2B5EF4-FFF2-40B4-BE49-F238E27FC236}">
                  <a16:creationId xmlns:a16="http://schemas.microsoft.com/office/drawing/2014/main" id="{7E1B93BC-0C91-49D7-A35B-B466605EDA8E}"/>
                </a:ext>
              </a:extLst>
            </p:cNvPr>
            <p:cNvSpPr/>
            <p:nvPr/>
          </p:nvSpPr>
          <p:spPr>
            <a:xfrm>
              <a:off x="4250284" y="1513316"/>
              <a:ext cx="4821728" cy="5087281"/>
            </a:xfrm>
            <a:prstGeom prst="roundRect">
              <a:avLst>
                <a:gd name="adj" fmla="val 6954"/>
              </a:avLst>
            </a:prstGeom>
            <a:solidFill>
              <a:schemeClr val="bg1"/>
            </a:solidFill>
            <a:ln w="76200">
              <a:solidFill>
                <a:srgbClr val="FF5050"/>
              </a:solidFill>
            </a:ln>
            <a:effectLst>
              <a:outerShdw dist="50800" dir="2700000" algn="ctr" rotWithShape="0">
                <a:srgbClr val="FE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3" name="สี่เหลี่ยมผืนผ้า: มุมมนด้านบน 42">
              <a:extLst>
                <a:ext uri="{FF2B5EF4-FFF2-40B4-BE49-F238E27FC236}">
                  <a16:creationId xmlns:a16="http://schemas.microsoft.com/office/drawing/2014/main" id="{E17260B8-B4F4-4BE8-B843-0BE1A08C6326}"/>
                </a:ext>
              </a:extLst>
            </p:cNvPr>
            <p:cNvSpPr/>
            <p:nvPr/>
          </p:nvSpPr>
          <p:spPr>
            <a:xfrm>
              <a:off x="4250286" y="1526706"/>
              <a:ext cx="4821728" cy="904686"/>
            </a:xfrm>
            <a:prstGeom prst="round2SameRect">
              <a:avLst>
                <a:gd name="adj1" fmla="val 20473"/>
                <a:gd name="adj2" fmla="val 0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6" name="Rectangle 2">
              <a:extLst>
                <a:ext uri="{FF2B5EF4-FFF2-40B4-BE49-F238E27FC236}">
                  <a16:creationId xmlns:a16="http://schemas.microsoft.com/office/drawing/2014/main" id="{8B215039-D7A2-49D3-8D0E-4480A861C2D2}"/>
                </a:ext>
              </a:extLst>
            </p:cNvPr>
            <p:cNvSpPr/>
            <p:nvPr/>
          </p:nvSpPr>
          <p:spPr>
            <a:xfrm>
              <a:off x="5594410" y="1533552"/>
              <a:ext cx="2179418" cy="1024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5491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๑</a:t>
              </a:r>
              <a:endParaRPr lang="en-US" sz="4942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2">
              <a:extLst>
                <a:ext uri="{FF2B5EF4-FFF2-40B4-BE49-F238E27FC236}">
                  <a16:creationId xmlns:a16="http://schemas.microsoft.com/office/drawing/2014/main" id="{0D17CC9F-62CF-4D98-A653-74CB445D9690}"/>
                </a:ext>
              </a:extLst>
            </p:cNvPr>
            <p:cNvSpPr/>
            <p:nvPr/>
          </p:nvSpPr>
          <p:spPr>
            <a:xfrm>
              <a:off x="3749134" y="3042977"/>
              <a:ext cx="5869972" cy="2870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เป็นคำพยางค์เดียว</a:t>
              </a:r>
            </a:p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ประสมด้วย</a:t>
              </a:r>
            </a:p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สระเดี่ยวเสียงยาว</a:t>
              </a:r>
            </a:p>
          </p:txBody>
        </p:sp>
      </p:grpSp>
      <p:pic>
        <p:nvPicPr>
          <p:cNvPr id="79" name="close">
            <a:hlinkClick r:id="rId8" action="ppaction://hlinksldjump"/>
            <a:extLst>
              <a:ext uri="{FF2B5EF4-FFF2-40B4-BE49-F238E27FC236}">
                <a16:creationId xmlns:a16="http://schemas.microsoft.com/office/drawing/2014/main" id="{4190990C-AEB8-44A0-9574-59C100C8D8A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7418" y="1148846"/>
            <a:ext cx="556726" cy="556726"/>
          </a:xfrm>
          <a:prstGeom prst="rect">
            <a:avLst/>
          </a:prstGeom>
        </p:spPr>
      </p:pic>
      <p:pic>
        <p:nvPicPr>
          <p:cNvPr id="48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7B86E32-3AB9-4789-A81D-2041F512A8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0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สี่เหลี่ยมผืนผ้า 23">
            <a:extLst>
              <a:ext uri="{FF2B5EF4-FFF2-40B4-BE49-F238E27FC236}">
                <a16:creationId xmlns:a16="http://schemas.microsoft.com/office/drawing/2014/main" id="{D923CA56-49EA-4D64-B123-3D0A9A1ED08A}"/>
              </a:ext>
            </a:extLst>
          </p:cNvPr>
          <p:cNvSpPr/>
          <p:nvPr/>
        </p:nvSpPr>
        <p:spPr>
          <a:xfrm>
            <a:off x="162" y="1762"/>
            <a:ext cx="12191676" cy="747785"/>
          </a:xfrm>
          <a:prstGeom prst="rect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grpSp>
        <p:nvGrpSpPr>
          <p:cNvPr id="57" name="กลุ่ม 147">
            <a:extLst>
              <a:ext uri="{FF2B5EF4-FFF2-40B4-BE49-F238E27FC236}">
                <a16:creationId xmlns:a16="http://schemas.microsoft.com/office/drawing/2014/main" id="{68F21278-1340-41EA-B297-5F7EC0BE14F0}"/>
              </a:ext>
            </a:extLst>
          </p:cNvPr>
          <p:cNvGrpSpPr/>
          <p:nvPr/>
        </p:nvGrpSpPr>
        <p:grpSpPr>
          <a:xfrm>
            <a:off x="4774152" y="1395385"/>
            <a:ext cx="2643694" cy="790568"/>
            <a:chOff x="5168453" y="1469442"/>
            <a:chExt cx="2888863" cy="863884"/>
          </a:xfrm>
        </p:grpSpPr>
        <p:sp>
          <p:nvSpPr>
            <p:cNvPr id="61" name="สี่เหลี่ยมผืนผ้า: มุมมน 146">
              <a:extLst>
                <a:ext uri="{FF2B5EF4-FFF2-40B4-BE49-F238E27FC236}">
                  <a16:creationId xmlns:a16="http://schemas.microsoft.com/office/drawing/2014/main" id="{94F35BBF-D3B1-4C07-B20D-C3F05DE3B011}"/>
                </a:ext>
              </a:extLst>
            </p:cNvPr>
            <p:cNvSpPr/>
            <p:nvPr/>
          </p:nvSpPr>
          <p:spPr>
            <a:xfrm>
              <a:off x="5168453" y="1469442"/>
              <a:ext cx="2888863" cy="718828"/>
            </a:xfrm>
            <a:prstGeom prst="roundRect">
              <a:avLst>
                <a:gd name="adj" fmla="val 50000"/>
              </a:avLst>
            </a:prstGeom>
            <a:solidFill>
              <a:srgbClr val="FF50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2" name="Rectangle 2">
              <a:extLst>
                <a:ext uri="{FF2B5EF4-FFF2-40B4-BE49-F238E27FC236}">
                  <a16:creationId xmlns:a16="http://schemas.microsoft.com/office/drawing/2014/main" id="{923E82C3-8004-426E-ADFF-125890806124}"/>
                </a:ext>
              </a:extLst>
            </p:cNvPr>
            <p:cNvSpPr/>
            <p:nvPr/>
          </p:nvSpPr>
          <p:spPr>
            <a:xfrm>
              <a:off x="5336624" y="1493719"/>
              <a:ext cx="2552522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ข้อปราบเซียน</a:t>
              </a:r>
              <a:endParaRPr lang="en-US" sz="4393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63" name="สี่เหลี่ยมผืนผ้า: มุมมน 21">
            <a:extLst>
              <a:ext uri="{FF2B5EF4-FFF2-40B4-BE49-F238E27FC236}">
                <a16:creationId xmlns:a16="http://schemas.microsoft.com/office/drawing/2014/main" id="{D71D586F-D319-415B-8E43-DE9389D349D0}"/>
              </a:ext>
            </a:extLst>
          </p:cNvPr>
          <p:cNvSpPr/>
          <p:nvPr/>
        </p:nvSpPr>
        <p:spPr>
          <a:xfrm>
            <a:off x="3190977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FFABAB"/>
            </a:solidFill>
          </a:ln>
          <a:effectLst>
            <a:outerShdw dist="50800" dir="2700000" algn="tl" rotWithShape="0">
              <a:srgbClr val="FFABA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4" name="สี่เหลี่ยมผืนผ้า: มุมมน 69">
            <a:extLst>
              <a:ext uri="{FF2B5EF4-FFF2-40B4-BE49-F238E27FC236}">
                <a16:creationId xmlns:a16="http://schemas.microsoft.com/office/drawing/2014/main" id="{0CA555B3-FED6-4D12-8662-25F924B1CF4D}"/>
              </a:ext>
            </a:extLst>
          </p:cNvPr>
          <p:cNvSpPr/>
          <p:nvPr/>
        </p:nvSpPr>
        <p:spPr>
          <a:xfrm>
            <a:off x="4945650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FFABAB"/>
            </a:solidFill>
          </a:ln>
          <a:effectLst>
            <a:outerShdw dist="50800" dir="2700000" algn="tl" rotWithShape="0">
              <a:srgbClr val="FFABA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5" name="สี่เหลี่ยมผืนผ้า: มุมมน 70">
            <a:extLst>
              <a:ext uri="{FF2B5EF4-FFF2-40B4-BE49-F238E27FC236}">
                <a16:creationId xmlns:a16="http://schemas.microsoft.com/office/drawing/2014/main" id="{AB3F355E-80F1-4CCB-BBBC-55611D87E8C1}"/>
              </a:ext>
            </a:extLst>
          </p:cNvPr>
          <p:cNvSpPr/>
          <p:nvPr/>
        </p:nvSpPr>
        <p:spPr>
          <a:xfrm>
            <a:off x="6700323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FFABAB"/>
            </a:solidFill>
          </a:ln>
          <a:effectLst>
            <a:outerShdw dist="50800" dir="2700000" algn="tl" rotWithShape="0">
              <a:srgbClr val="FFABA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6" name="สี่เหลี่ยมผืนผ้า: มุมมน 71">
            <a:extLst>
              <a:ext uri="{FF2B5EF4-FFF2-40B4-BE49-F238E27FC236}">
                <a16:creationId xmlns:a16="http://schemas.microsoft.com/office/drawing/2014/main" id="{5A17AA83-B3C2-4AFA-AA3A-A386058D7301}"/>
              </a:ext>
            </a:extLst>
          </p:cNvPr>
          <p:cNvSpPr/>
          <p:nvPr/>
        </p:nvSpPr>
        <p:spPr>
          <a:xfrm>
            <a:off x="8454995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FFABAB"/>
            </a:solidFill>
          </a:ln>
          <a:effectLst>
            <a:outerShdw dist="50800" dir="2700000" algn="tl" rotWithShape="0">
              <a:srgbClr val="FFABA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7" name="สี่เหลี่ยมผืนผ้า: มุมมน 72">
            <a:extLst>
              <a:ext uri="{FF2B5EF4-FFF2-40B4-BE49-F238E27FC236}">
                <a16:creationId xmlns:a16="http://schemas.microsoft.com/office/drawing/2014/main" id="{89352F49-6592-4883-96DB-ADF9862D57E3}"/>
              </a:ext>
            </a:extLst>
          </p:cNvPr>
          <p:cNvSpPr/>
          <p:nvPr/>
        </p:nvSpPr>
        <p:spPr>
          <a:xfrm>
            <a:off x="8673584" y="2493942"/>
            <a:ext cx="942580" cy="942580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FFABAB"/>
            </a:solidFill>
          </a:ln>
          <a:effectLst>
            <a:outerShdw dist="50800" dir="2700000" algn="tl" rotWithShape="0">
              <a:srgbClr val="FFABA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8" name="รูปแบบอิสระ: รูปร่าง 34">
            <a:extLst>
              <a:ext uri="{FF2B5EF4-FFF2-40B4-BE49-F238E27FC236}">
                <a16:creationId xmlns:a16="http://schemas.microsoft.com/office/drawing/2014/main" id="{8E66D0A6-F729-4506-8A06-A979FC4127C1}"/>
              </a:ext>
            </a:extLst>
          </p:cNvPr>
          <p:cNvSpPr/>
          <p:nvPr/>
        </p:nvSpPr>
        <p:spPr>
          <a:xfrm>
            <a:off x="8997319" y="2794421"/>
            <a:ext cx="295110" cy="341622"/>
          </a:xfrm>
          <a:custGeom>
            <a:avLst/>
            <a:gdLst/>
            <a:ahLst/>
            <a:cxnLst/>
            <a:rect l="l" t="t" r="r" b="b"/>
            <a:pathLst>
              <a:path w="322478" h="373304">
                <a:moveTo>
                  <a:pt x="115672" y="210312"/>
                </a:moveTo>
                <a:cubicBezTo>
                  <a:pt x="102819" y="210312"/>
                  <a:pt x="91427" y="215278"/>
                  <a:pt x="81496" y="225209"/>
                </a:cubicBezTo>
                <a:cubicBezTo>
                  <a:pt x="71565" y="235141"/>
                  <a:pt x="66599" y="246532"/>
                  <a:pt x="66599" y="259385"/>
                </a:cubicBezTo>
                <a:cubicBezTo>
                  <a:pt x="66599" y="272237"/>
                  <a:pt x="71565" y="283629"/>
                  <a:pt x="81496" y="293561"/>
                </a:cubicBezTo>
                <a:cubicBezTo>
                  <a:pt x="91427" y="303492"/>
                  <a:pt x="102819" y="308458"/>
                  <a:pt x="115672" y="308458"/>
                </a:cubicBezTo>
                <a:cubicBezTo>
                  <a:pt x="128524" y="308458"/>
                  <a:pt x="139916" y="303492"/>
                  <a:pt x="149847" y="293561"/>
                </a:cubicBezTo>
                <a:cubicBezTo>
                  <a:pt x="159779" y="283629"/>
                  <a:pt x="164745" y="272237"/>
                  <a:pt x="164745" y="259385"/>
                </a:cubicBezTo>
                <a:cubicBezTo>
                  <a:pt x="164745" y="246532"/>
                  <a:pt x="159779" y="235141"/>
                  <a:pt x="149847" y="225209"/>
                </a:cubicBezTo>
                <a:cubicBezTo>
                  <a:pt x="139916" y="215278"/>
                  <a:pt x="128524" y="210312"/>
                  <a:pt x="115672" y="210312"/>
                </a:cubicBezTo>
                <a:close/>
                <a:moveTo>
                  <a:pt x="243611" y="0"/>
                </a:moveTo>
                <a:lnTo>
                  <a:pt x="322478" y="0"/>
                </a:lnTo>
                <a:cubicBezTo>
                  <a:pt x="317805" y="49073"/>
                  <a:pt x="302031" y="84417"/>
                  <a:pt x="275158" y="106032"/>
                </a:cubicBezTo>
                <a:cubicBezTo>
                  <a:pt x="248285" y="127648"/>
                  <a:pt x="212065" y="144882"/>
                  <a:pt x="166497" y="157734"/>
                </a:cubicBezTo>
                <a:cubicBezTo>
                  <a:pt x="185191" y="167081"/>
                  <a:pt x="200089" y="180810"/>
                  <a:pt x="211188" y="198920"/>
                </a:cubicBezTo>
                <a:cubicBezTo>
                  <a:pt x="222288" y="217030"/>
                  <a:pt x="227838" y="237185"/>
                  <a:pt x="227838" y="259385"/>
                </a:cubicBezTo>
                <a:cubicBezTo>
                  <a:pt x="227838" y="290932"/>
                  <a:pt x="216738" y="317805"/>
                  <a:pt x="194539" y="340004"/>
                </a:cubicBezTo>
                <a:cubicBezTo>
                  <a:pt x="172339" y="362204"/>
                  <a:pt x="145466" y="373304"/>
                  <a:pt x="113919" y="373304"/>
                </a:cubicBezTo>
                <a:cubicBezTo>
                  <a:pt x="82372" y="373304"/>
                  <a:pt x="55499" y="362204"/>
                  <a:pt x="33300" y="340004"/>
                </a:cubicBezTo>
                <a:cubicBezTo>
                  <a:pt x="11100" y="317805"/>
                  <a:pt x="0" y="290347"/>
                  <a:pt x="0" y="257632"/>
                </a:cubicBezTo>
                <a:cubicBezTo>
                  <a:pt x="0" y="173507"/>
                  <a:pt x="43231" y="119177"/>
                  <a:pt x="129693" y="94640"/>
                </a:cubicBezTo>
                <a:cubicBezTo>
                  <a:pt x="178765" y="81788"/>
                  <a:pt x="210020" y="65430"/>
                  <a:pt x="223457" y="45568"/>
                </a:cubicBezTo>
                <a:cubicBezTo>
                  <a:pt x="236893" y="25705"/>
                  <a:pt x="243611" y="10516"/>
                  <a:pt x="243611" y="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sp>
        <p:nvSpPr>
          <p:cNvPr id="79" name="สี่เหลี่ยมผืนผ้า: มุมมน 73">
            <a:extLst>
              <a:ext uri="{FF2B5EF4-FFF2-40B4-BE49-F238E27FC236}">
                <a16:creationId xmlns:a16="http://schemas.microsoft.com/office/drawing/2014/main" id="{652C1D3C-ADFC-4855-8532-F340B9752872}"/>
              </a:ext>
            </a:extLst>
          </p:cNvPr>
          <p:cNvSpPr/>
          <p:nvPr/>
        </p:nvSpPr>
        <p:spPr>
          <a:xfrm>
            <a:off x="3577805" y="222587"/>
            <a:ext cx="4896490" cy="9696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5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pic>
        <p:nvPicPr>
          <p:cNvPr id="50" name="Picture 28">
            <a:extLst>
              <a:ext uri="{FF2B5EF4-FFF2-40B4-BE49-F238E27FC236}">
                <a16:creationId xmlns:a16="http://schemas.microsoft.com/office/drawing/2014/main" id="{DEDA367C-9FCC-4126-989A-CD215296F1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grpSp>
        <p:nvGrpSpPr>
          <p:cNvPr id="64" name="กลุ่ม 63">
            <a:extLst>
              <a:ext uri="{FF2B5EF4-FFF2-40B4-BE49-F238E27FC236}">
                <a16:creationId xmlns:a16="http://schemas.microsoft.com/office/drawing/2014/main" id="{F289931A-5BB6-44F2-AE8B-30EB12207D8E}"/>
              </a:ext>
            </a:extLst>
          </p:cNvPr>
          <p:cNvGrpSpPr/>
          <p:nvPr/>
        </p:nvGrpSpPr>
        <p:grpSpPr>
          <a:xfrm>
            <a:off x="164" y="3988887"/>
            <a:ext cx="2190783" cy="842643"/>
            <a:chOff x="0" y="1677988"/>
            <a:chExt cx="2435997" cy="920788"/>
          </a:xfrm>
        </p:grpSpPr>
        <p:sp>
          <p:nvSpPr>
            <p:cNvPr id="65" name="สี่เหลี่ยมผืนผ้า: มุมมนด้านบน 64">
              <a:extLst>
                <a:ext uri="{FF2B5EF4-FFF2-40B4-BE49-F238E27FC236}">
                  <a16:creationId xmlns:a16="http://schemas.microsoft.com/office/drawing/2014/main" id="{EED4A357-C67E-4754-91F5-3BC3F25E1C09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6" name="Rectangle 2">
              <a:extLst>
                <a:ext uri="{FF2B5EF4-FFF2-40B4-BE49-F238E27FC236}">
                  <a16:creationId xmlns:a16="http://schemas.microsoft.com/office/drawing/2014/main" id="{751E18C3-84CD-481D-A5CA-668ED5DAD67D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๓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9F02743A-C5DE-4995-959B-08C7D739B2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9740" y="285566"/>
            <a:ext cx="4698717" cy="739276"/>
          </a:xfrm>
          <a:prstGeom prst="rect">
            <a:avLst/>
          </a:prstGeom>
        </p:spPr>
      </p:pic>
      <p:grpSp>
        <p:nvGrpSpPr>
          <p:cNvPr id="67" name="กลุ่ม 66">
            <a:extLst>
              <a:ext uri="{FF2B5EF4-FFF2-40B4-BE49-F238E27FC236}">
                <a16:creationId xmlns:a16="http://schemas.microsoft.com/office/drawing/2014/main" id="{17A5E0DD-626B-4A96-9F74-29C319E14A75}"/>
              </a:ext>
            </a:extLst>
          </p:cNvPr>
          <p:cNvGrpSpPr/>
          <p:nvPr/>
        </p:nvGrpSpPr>
        <p:grpSpPr>
          <a:xfrm>
            <a:off x="164" y="4963625"/>
            <a:ext cx="2190783" cy="842643"/>
            <a:chOff x="0" y="1677988"/>
            <a:chExt cx="2435997" cy="920788"/>
          </a:xfrm>
        </p:grpSpPr>
        <p:sp>
          <p:nvSpPr>
            <p:cNvPr id="68" name="สี่เหลี่ยมผืนผ้า: มุมมนด้านบน 67">
              <a:extLst>
                <a:ext uri="{FF2B5EF4-FFF2-40B4-BE49-F238E27FC236}">
                  <a16:creationId xmlns:a16="http://schemas.microsoft.com/office/drawing/2014/main" id="{2D50A5C4-39C2-404C-8D42-8CE6777C3E79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9" name="Rectangle 2">
              <a:extLst>
                <a:ext uri="{FF2B5EF4-FFF2-40B4-BE49-F238E27FC236}">
                  <a16:creationId xmlns:a16="http://schemas.microsoft.com/office/drawing/2014/main" id="{B7A27D30-124D-4BC1-94B0-135D97AAF81B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๔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91CBF09B-5A52-4F31-832B-9B900C1CA9DB}"/>
              </a:ext>
            </a:extLst>
          </p:cNvPr>
          <p:cNvGrpSpPr/>
          <p:nvPr/>
        </p:nvGrpSpPr>
        <p:grpSpPr>
          <a:xfrm>
            <a:off x="164" y="2039413"/>
            <a:ext cx="2190783" cy="842643"/>
            <a:chOff x="0" y="1677988"/>
            <a:chExt cx="2435997" cy="920788"/>
          </a:xfrm>
        </p:grpSpPr>
        <p:sp>
          <p:nvSpPr>
            <p:cNvPr id="11" name="สี่เหลี่ยมผืนผ้า: มุมมนด้านบน 10">
              <a:extLst>
                <a:ext uri="{FF2B5EF4-FFF2-40B4-BE49-F238E27FC236}">
                  <a16:creationId xmlns:a16="http://schemas.microsoft.com/office/drawing/2014/main" id="{244C2DE5-40BC-463E-85DD-F05A33DACA02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365BCDCA-943F-48CE-BC7E-B38612763F9B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๑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สี่เหลี่ยมผืนผ้า 31">
            <a:extLst>
              <a:ext uri="{FF2B5EF4-FFF2-40B4-BE49-F238E27FC236}">
                <a16:creationId xmlns:a16="http://schemas.microsoft.com/office/drawing/2014/main" id="{934D6CF8-A6CB-417A-A0BA-81DF9E32AE5B}"/>
              </a:ext>
            </a:extLst>
          </p:cNvPr>
          <p:cNvSpPr/>
          <p:nvPr/>
        </p:nvSpPr>
        <p:spPr>
          <a:xfrm>
            <a:off x="163" y="8403"/>
            <a:ext cx="12191676" cy="6856238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pic>
        <p:nvPicPr>
          <p:cNvPr id="51" name="teacher guide">
            <a:extLst>
              <a:ext uri="{FF2B5EF4-FFF2-40B4-BE49-F238E27FC236}">
                <a16:creationId xmlns:a16="http://schemas.microsoft.com/office/drawing/2014/main" id="{B55D8E96-015B-449F-BBA4-F257D24B8D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6" y="6215901"/>
            <a:ext cx="493424" cy="487015"/>
          </a:xfrm>
          <a:prstGeom prst="rect">
            <a:avLst/>
          </a:prstGeom>
        </p:spPr>
      </p:pic>
      <p:pic>
        <p:nvPicPr>
          <p:cNvPr id="44" name="Picture 19">
            <a:hlinkClick r:id="rId6" action="ppaction://hlinksldjump"/>
            <a:extLst>
              <a:ext uri="{FF2B5EF4-FFF2-40B4-BE49-F238E27FC236}">
                <a16:creationId xmlns:a16="http://schemas.microsoft.com/office/drawing/2014/main" id="{08C7A18D-9BA6-4B69-8933-F844DF2005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099" y="6213604"/>
            <a:ext cx="944270" cy="491537"/>
          </a:xfrm>
          <a:prstGeom prst="rect">
            <a:avLst/>
          </a:prstGeom>
        </p:spPr>
      </p:pic>
      <p:grpSp>
        <p:nvGrpSpPr>
          <p:cNvPr id="48" name="กลุ่ม 11">
            <a:extLst>
              <a:ext uri="{FF2B5EF4-FFF2-40B4-BE49-F238E27FC236}">
                <a16:creationId xmlns:a16="http://schemas.microsoft.com/office/drawing/2014/main" id="{E4FAE3E6-F7F9-43C5-9BE6-94F177930456}"/>
              </a:ext>
            </a:extLst>
          </p:cNvPr>
          <p:cNvGrpSpPr/>
          <p:nvPr/>
        </p:nvGrpSpPr>
        <p:grpSpPr>
          <a:xfrm>
            <a:off x="160" y="3037775"/>
            <a:ext cx="2190783" cy="842643"/>
            <a:chOff x="0" y="1677988"/>
            <a:chExt cx="2435997" cy="920788"/>
          </a:xfrm>
        </p:grpSpPr>
        <p:sp>
          <p:nvSpPr>
            <p:cNvPr id="52" name="สี่เหลี่ยมผืนผ้า: มุมมนด้านบน 10">
              <a:hlinkClick r:id="rId8" action="ppaction://hlinksldjump"/>
              <a:extLst>
                <a:ext uri="{FF2B5EF4-FFF2-40B4-BE49-F238E27FC236}">
                  <a16:creationId xmlns:a16="http://schemas.microsoft.com/office/drawing/2014/main" id="{195A8DA3-F11A-408F-870C-13BCE1A05837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53" name="Rectangle 2">
              <a:hlinkClick r:id="rId8" action="ppaction://hlinksldjump"/>
              <a:extLst>
                <a:ext uri="{FF2B5EF4-FFF2-40B4-BE49-F238E27FC236}">
                  <a16:creationId xmlns:a16="http://schemas.microsoft.com/office/drawing/2014/main" id="{8C756D18-BA68-4C76-AA88-7E01C6045880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๒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id="{1CCB4CDC-6664-4D73-A983-F00FF671B816}"/>
              </a:ext>
            </a:extLst>
          </p:cNvPr>
          <p:cNvGrpSpPr/>
          <p:nvPr/>
        </p:nvGrpSpPr>
        <p:grpSpPr>
          <a:xfrm>
            <a:off x="3298517" y="1087821"/>
            <a:ext cx="5371805" cy="5205178"/>
            <a:chOff x="3749134" y="1185789"/>
            <a:chExt cx="5869972" cy="5687893"/>
          </a:xfrm>
        </p:grpSpPr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70EC1492-E819-4A48-8172-20A8A654FA9B}"/>
                </a:ext>
              </a:extLst>
            </p:cNvPr>
            <p:cNvSpPr/>
            <p:nvPr/>
          </p:nvSpPr>
          <p:spPr>
            <a:xfrm>
              <a:off x="5990968" y="1450878"/>
              <a:ext cx="1340371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ข้อที่ 1</a:t>
              </a:r>
              <a:endPara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6" name="สี่เหลี่ยมผืนผ้า: มุมมน 35">
              <a:extLst>
                <a:ext uri="{FF2B5EF4-FFF2-40B4-BE49-F238E27FC236}">
                  <a16:creationId xmlns:a16="http://schemas.microsoft.com/office/drawing/2014/main" id="{931C2634-EC7C-4578-AF56-ACC5B409297D}"/>
                </a:ext>
              </a:extLst>
            </p:cNvPr>
            <p:cNvSpPr/>
            <p:nvPr/>
          </p:nvSpPr>
          <p:spPr>
            <a:xfrm>
              <a:off x="5404118" y="4008558"/>
              <a:ext cx="1508011" cy="1508011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37" name="สี่เหลี่ยมผืนผ้า: มุมมน 36">
              <a:extLst>
                <a:ext uri="{FF2B5EF4-FFF2-40B4-BE49-F238E27FC236}">
                  <a16:creationId xmlns:a16="http://schemas.microsoft.com/office/drawing/2014/main" id="{1F5A70D8-C47D-4BDC-9AB3-B174A07BCB25}"/>
                </a:ext>
              </a:extLst>
            </p:cNvPr>
            <p:cNvSpPr/>
            <p:nvPr/>
          </p:nvSpPr>
          <p:spPr>
            <a:xfrm>
              <a:off x="7321514" y="4008558"/>
              <a:ext cx="1508011" cy="1508011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38" name="สี่เหลี่ยมผืนผ้า: มุมมน 37">
              <a:extLst>
                <a:ext uri="{FF2B5EF4-FFF2-40B4-BE49-F238E27FC236}">
                  <a16:creationId xmlns:a16="http://schemas.microsoft.com/office/drawing/2014/main" id="{AB9A68F0-6D37-4FAB-9DD4-16FA79E12733}"/>
                </a:ext>
              </a:extLst>
            </p:cNvPr>
            <p:cNvSpPr/>
            <p:nvPr/>
          </p:nvSpPr>
          <p:spPr>
            <a:xfrm>
              <a:off x="5643127" y="2713613"/>
              <a:ext cx="1029992" cy="1029992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2" name="สี่เหลี่ยมผืนผ้า: มุมมน 41">
              <a:extLst>
                <a:ext uri="{FF2B5EF4-FFF2-40B4-BE49-F238E27FC236}">
                  <a16:creationId xmlns:a16="http://schemas.microsoft.com/office/drawing/2014/main" id="{7E1B93BC-0C91-49D7-A35B-B466605EDA8E}"/>
                </a:ext>
              </a:extLst>
            </p:cNvPr>
            <p:cNvSpPr/>
            <p:nvPr/>
          </p:nvSpPr>
          <p:spPr>
            <a:xfrm>
              <a:off x="4250286" y="1185789"/>
              <a:ext cx="4821728" cy="5679299"/>
            </a:xfrm>
            <a:prstGeom prst="roundRect">
              <a:avLst>
                <a:gd name="adj" fmla="val 6954"/>
              </a:avLst>
            </a:prstGeom>
            <a:solidFill>
              <a:schemeClr val="bg1"/>
            </a:solidFill>
            <a:ln w="76200">
              <a:solidFill>
                <a:srgbClr val="FF5050"/>
              </a:solidFill>
            </a:ln>
            <a:effectLst>
              <a:outerShdw dist="50800" dir="2700000" algn="ctr" rotWithShape="0">
                <a:srgbClr val="FE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3" name="สี่เหลี่ยมผืนผ้า: มุมมนด้านบน 42">
              <a:extLst>
                <a:ext uri="{FF2B5EF4-FFF2-40B4-BE49-F238E27FC236}">
                  <a16:creationId xmlns:a16="http://schemas.microsoft.com/office/drawing/2014/main" id="{E17260B8-B4F4-4BE8-B843-0BE1A08C6326}"/>
                </a:ext>
              </a:extLst>
            </p:cNvPr>
            <p:cNvSpPr/>
            <p:nvPr/>
          </p:nvSpPr>
          <p:spPr>
            <a:xfrm>
              <a:off x="4250286" y="1197705"/>
              <a:ext cx="4821728" cy="904686"/>
            </a:xfrm>
            <a:prstGeom prst="round2SameRect">
              <a:avLst>
                <a:gd name="adj1" fmla="val 20473"/>
                <a:gd name="adj2" fmla="val 0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/>
            </a:p>
          </p:txBody>
        </p:sp>
        <p:sp>
          <p:nvSpPr>
            <p:cNvPr id="46" name="Rectangle 2">
              <a:extLst>
                <a:ext uri="{FF2B5EF4-FFF2-40B4-BE49-F238E27FC236}">
                  <a16:creationId xmlns:a16="http://schemas.microsoft.com/office/drawing/2014/main" id="{8B215039-D7A2-49D3-8D0E-4480A861C2D2}"/>
                </a:ext>
              </a:extLst>
            </p:cNvPr>
            <p:cNvSpPr/>
            <p:nvPr/>
          </p:nvSpPr>
          <p:spPr>
            <a:xfrm>
              <a:off x="5594410" y="1205421"/>
              <a:ext cx="2179418" cy="1024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5491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๒</a:t>
              </a:r>
              <a:endParaRPr lang="en-US" sz="4942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2">
              <a:extLst>
                <a:ext uri="{FF2B5EF4-FFF2-40B4-BE49-F238E27FC236}">
                  <a16:creationId xmlns:a16="http://schemas.microsoft.com/office/drawing/2014/main" id="{0D17CC9F-62CF-4D98-A653-74CB445D9690}"/>
                </a:ext>
              </a:extLst>
            </p:cNvPr>
            <p:cNvSpPr/>
            <p:nvPr/>
          </p:nvSpPr>
          <p:spPr>
            <a:xfrm>
              <a:off x="3749134" y="2156108"/>
              <a:ext cx="5869972" cy="4717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พยัญชนะต้นเป็น</a:t>
              </a:r>
            </a:p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อักษรไตรยางศ์</a:t>
              </a:r>
            </a:p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ที่ผันวรรณยุกต์</a:t>
              </a:r>
            </a:p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ได้ ๒ เสียง คือ</a:t>
              </a:r>
              <a:endParaRPr lang="en-US" sz="549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algn="ctr"/>
              <a:r>
                <a:rPr lang="en-US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“</a:t>
              </a:r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โท</a:t>
              </a:r>
              <a:r>
                <a:rPr lang="en-US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” </a:t>
              </a:r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และ</a:t>
              </a:r>
              <a:r>
                <a:rPr lang="en-US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“</a:t>
              </a:r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ตรี</a:t>
              </a:r>
              <a:r>
                <a:rPr lang="en-US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”</a:t>
              </a:r>
              <a:endParaRPr lang="th-TH" sz="549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54" name="close">
            <a:hlinkClick r:id="rId9" action="ppaction://hlinksldjump"/>
            <a:extLst>
              <a:ext uri="{FF2B5EF4-FFF2-40B4-BE49-F238E27FC236}">
                <a16:creationId xmlns:a16="http://schemas.microsoft.com/office/drawing/2014/main" id="{0FE3CE48-63C8-454F-8417-3208DD57AD6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230" y="896960"/>
            <a:ext cx="556726" cy="556726"/>
          </a:xfrm>
          <a:prstGeom prst="rect">
            <a:avLst/>
          </a:prstGeom>
        </p:spPr>
      </p:pic>
      <p:pic>
        <p:nvPicPr>
          <p:cNvPr id="45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C1F70AC-3749-4235-8776-EB5E438983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0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สี่เหลี่ยมผืนผ้า 23">
            <a:extLst>
              <a:ext uri="{FF2B5EF4-FFF2-40B4-BE49-F238E27FC236}">
                <a16:creationId xmlns:a16="http://schemas.microsoft.com/office/drawing/2014/main" id="{BD4A3834-C9B6-46F1-BB8F-D79C761D204B}"/>
              </a:ext>
            </a:extLst>
          </p:cNvPr>
          <p:cNvSpPr/>
          <p:nvPr/>
        </p:nvSpPr>
        <p:spPr>
          <a:xfrm>
            <a:off x="162" y="1762"/>
            <a:ext cx="12191676" cy="747785"/>
          </a:xfrm>
          <a:prstGeom prst="rect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grpSp>
        <p:nvGrpSpPr>
          <p:cNvPr id="51" name="กลุ่ม 147">
            <a:extLst>
              <a:ext uri="{FF2B5EF4-FFF2-40B4-BE49-F238E27FC236}">
                <a16:creationId xmlns:a16="http://schemas.microsoft.com/office/drawing/2014/main" id="{5F77ACE3-E6EB-4C38-94C7-B1AAD9C350F0}"/>
              </a:ext>
            </a:extLst>
          </p:cNvPr>
          <p:cNvGrpSpPr/>
          <p:nvPr/>
        </p:nvGrpSpPr>
        <p:grpSpPr>
          <a:xfrm>
            <a:off x="4774152" y="1395385"/>
            <a:ext cx="2643694" cy="790568"/>
            <a:chOff x="5168453" y="1469442"/>
            <a:chExt cx="2888863" cy="863884"/>
          </a:xfrm>
        </p:grpSpPr>
        <p:sp>
          <p:nvSpPr>
            <p:cNvPr id="60" name="สี่เหลี่ยมผืนผ้า: มุมมน 146">
              <a:extLst>
                <a:ext uri="{FF2B5EF4-FFF2-40B4-BE49-F238E27FC236}">
                  <a16:creationId xmlns:a16="http://schemas.microsoft.com/office/drawing/2014/main" id="{DC07EA93-4088-4B40-A507-D5C6FFA91884}"/>
                </a:ext>
              </a:extLst>
            </p:cNvPr>
            <p:cNvSpPr/>
            <p:nvPr/>
          </p:nvSpPr>
          <p:spPr>
            <a:xfrm>
              <a:off x="5168453" y="1469442"/>
              <a:ext cx="2888863" cy="718828"/>
            </a:xfrm>
            <a:prstGeom prst="roundRect">
              <a:avLst>
                <a:gd name="adj" fmla="val 50000"/>
              </a:avLst>
            </a:prstGeom>
            <a:solidFill>
              <a:srgbClr val="FF50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4" name="Rectangle 2">
              <a:extLst>
                <a:ext uri="{FF2B5EF4-FFF2-40B4-BE49-F238E27FC236}">
                  <a16:creationId xmlns:a16="http://schemas.microsoft.com/office/drawing/2014/main" id="{3D03E29E-D776-48BA-9565-68689BB7A428}"/>
                </a:ext>
              </a:extLst>
            </p:cNvPr>
            <p:cNvSpPr/>
            <p:nvPr/>
          </p:nvSpPr>
          <p:spPr>
            <a:xfrm>
              <a:off x="5336624" y="1493719"/>
              <a:ext cx="2552522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ข้อปราบเซียน</a:t>
              </a:r>
              <a:endParaRPr lang="en-US" sz="4393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65" name="สี่เหลี่ยมผืนผ้า: มุมมน 21">
            <a:extLst>
              <a:ext uri="{FF2B5EF4-FFF2-40B4-BE49-F238E27FC236}">
                <a16:creationId xmlns:a16="http://schemas.microsoft.com/office/drawing/2014/main" id="{EA45228E-F4B0-4886-80E8-902BB84BC72F}"/>
              </a:ext>
            </a:extLst>
          </p:cNvPr>
          <p:cNvSpPr/>
          <p:nvPr/>
        </p:nvSpPr>
        <p:spPr>
          <a:xfrm>
            <a:off x="3190977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FFABAB"/>
            </a:solidFill>
          </a:ln>
          <a:effectLst>
            <a:outerShdw dist="50800" dir="2700000" algn="tl" rotWithShape="0">
              <a:srgbClr val="FFABA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66" name="สี่เหลี่ยมผืนผ้า: มุมมน 69">
            <a:extLst>
              <a:ext uri="{FF2B5EF4-FFF2-40B4-BE49-F238E27FC236}">
                <a16:creationId xmlns:a16="http://schemas.microsoft.com/office/drawing/2014/main" id="{F27EE698-00C9-40CB-8E51-351D711382B0}"/>
              </a:ext>
            </a:extLst>
          </p:cNvPr>
          <p:cNvSpPr/>
          <p:nvPr/>
        </p:nvSpPr>
        <p:spPr>
          <a:xfrm>
            <a:off x="4945650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FFABAB"/>
            </a:solidFill>
          </a:ln>
          <a:effectLst>
            <a:outerShdw dist="50800" dir="2700000" algn="tl" rotWithShape="0">
              <a:srgbClr val="FFABA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4" name="สี่เหลี่ยมผืนผ้า: มุมมน 70">
            <a:extLst>
              <a:ext uri="{FF2B5EF4-FFF2-40B4-BE49-F238E27FC236}">
                <a16:creationId xmlns:a16="http://schemas.microsoft.com/office/drawing/2014/main" id="{F9DE3413-AC4B-44D8-81E2-0A35BBAF1073}"/>
              </a:ext>
            </a:extLst>
          </p:cNvPr>
          <p:cNvSpPr/>
          <p:nvPr/>
        </p:nvSpPr>
        <p:spPr>
          <a:xfrm>
            <a:off x="6700323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FFABAB"/>
            </a:solidFill>
          </a:ln>
          <a:effectLst>
            <a:outerShdw dist="50800" dir="2700000" algn="tl" rotWithShape="0">
              <a:srgbClr val="FFABA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6" name="สี่เหลี่ยมผืนผ้า: มุมมน 71">
            <a:extLst>
              <a:ext uri="{FF2B5EF4-FFF2-40B4-BE49-F238E27FC236}">
                <a16:creationId xmlns:a16="http://schemas.microsoft.com/office/drawing/2014/main" id="{9EFE836B-869B-499D-9D84-D3542C1B90B1}"/>
              </a:ext>
            </a:extLst>
          </p:cNvPr>
          <p:cNvSpPr/>
          <p:nvPr/>
        </p:nvSpPr>
        <p:spPr>
          <a:xfrm>
            <a:off x="8454995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FFABAB"/>
            </a:solidFill>
          </a:ln>
          <a:effectLst>
            <a:outerShdw dist="50800" dir="2700000" algn="tl" rotWithShape="0">
              <a:srgbClr val="FFABA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7" name="สี่เหลี่ยมผืนผ้า: มุมมน 72">
            <a:extLst>
              <a:ext uri="{FF2B5EF4-FFF2-40B4-BE49-F238E27FC236}">
                <a16:creationId xmlns:a16="http://schemas.microsoft.com/office/drawing/2014/main" id="{10EC88A2-5A7A-4A6B-8685-0A3239B1208F}"/>
              </a:ext>
            </a:extLst>
          </p:cNvPr>
          <p:cNvSpPr/>
          <p:nvPr/>
        </p:nvSpPr>
        <p:spPr>
          <a:xfrm>
            <a:off x="8673584" y="2493942"/>
            <a:ext cx="942580" cy="942580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FFABAB"/>
            </a:solidFill>
          </a:ln>
          <a:effectLst>
            <a:outerShdw dist="50800" dir="2700000" algn="tl" rotWithShape="0">
              <a:srgbClr val="FFABA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8" name="รูปแบบอิสระ: รูปร่าง 34">
            <a:extLst>
              <a:ext uri="{FF2B5EF4-FFF2-40B4-BE49-F238E27FC236}">
                <a16:creationId xmlns:a16="http://schemas.microsoft.com/office/drawing/2014/main" id="{1B11218A-731D-47E0-A4C9-E09F402676F7}"/>
              </a:ext>
            </a:extLst>
          </p:cNvPr>
          <p:cNvSpPr/>
          <p:nvPr/>
        </p:nvSpPr>
        <p:spPr>
          <a:xfrm>
            <a:off x="8997319" y="2794421"/>
            <a:ext cx="295110" cy="341622"/>
          </a:xfrm>
          <a:custGeom>
            <a:avLst/>
            <a:gdLst/>
            <a:ahLst/>
            <a:cxnLst/>
            <a:rect l="l" t="t" r="r" b="b"/>
            <a:pathLst>
              <a:path w="322478" h="373304">
                <a:moveTo>
                  <a:pt x="115672" y="210312"/>
                </a:moveTo>
                <a:cubicBezTo>
                  <a:pt x="102819" y="210312"/>
                  <a:pt x="91427" y="215278"/>
                  <a:pt x="81496" y="225209"/>
                </a:cubicBezTo>
                <a:cubicBezTo>
                  <a:pt x="71565" y="235141"/>
                  <a:pt x="66599" y="246532"/>
                  <a:pt x="66599" y="259385"/>
                </a:cubicBezTo>
                <a:cubicBezTo>
                  <a:pt x="66599" y="272237"/>
                  <a:pt x="71565" y="283629"/>
                  <a:pt x="81496" y="293561"/>
                </a:cubicBezTo>
                <a:cubicBezTo>
                  <a:pt x="91427" y="303492"/>
                  <a:pt x="102819" y="308458"/>
                  <a:pt x="115672" y="308458"/>
                </a:cubicBezTo>
                <a:cubicBezTo>
                  <a:pt x="128524" y="308458"/>
                  <a:pt x="139916" y="303492"/>
                  <a:pt x="149847" y="293561"/>
                </a:cubicBezTo>
                <a:cubicBezTo>
                  <a:pt x="159779" y="283629"/>
                  <a:pt x="164745" y="272237"/>
                  <a:pt x="164745" y="259385"/>
                </a:cubicBezTo>
                <a:cubicBezTo>
                  <a:pt x="164745" y="246532"/>
                  <a:pt x="159779" y="235141"/>
                  <a:pt x="149847" y="225209"/>
                </a:cubicBezTo>
                <a:cubicBezTo>
                  <a:pt x="139916" y="215278"/>
                  <a:pt x="128524" y="210312"/>
                  <a:pt x="115672" y="210312"/>
                </a:cubicBezTo>
                <a:close/>
                <a:moveTo>
                  <a:pt x="243611" y="0"/>
                </a:moveTo>
                <a:lnTo>
                  <a:pt x="322478" y="0"/>
                </a:lnTo>
                <a:cubicBezTo>
                  <a:pt x="317805" y="49073"/>
                  <a:pt x="302031" y="84417"/>
                  <a:pt x="275158" y="106032"/>
                </a:cubicBezTo>
                <a:cubicBezTo>
                  <a:pt x="248285" y="127648"/>
                  <a:pt x="212065" y="144882"/>
                  <a:pt x="166497" y="157734"/>
                </a:cubicBezTo>
                <a:cubicBezTo>
                  <a:pt x="185191" y="167081"/>
                  <a:pt x="200089" y="180810"/>
                  <a:pt x="211188" y="198920"/>
                </a:cubicBezTo>
                <a:cubicBezTo>
                  <a:pt x="222288" y="217030"/>
                  <a:pt x="227838" y="237185"/>
                  <a:pt x="227838" y="259385"/>
                </a:cubicBezTo>
                <a:cubicBezTo>
                  <a:pt x="227838" y="290932"/>
                  <a:pt x="216738" y="317805"/>
                  <a:pt x="194539" y="340004"/>
                </a:cubicBezTo>
                <a:cubicBezTo>
                  <a:pt x="172339" y="362204"/>
                  <a:pt x="145466" y="373304"/>
                  <a:pt x="113919" y="373304"/>
                </a:cubicBezTo>
                <a:cubicBezTo>
                  <a:pt x="82372" y="373304"/>
                  <a:pt x="55499" y="362204"/>
                  <a:pt x="33300" y="340004"/>
                </a:cubicBezTo>
                <a:cubicBezTo>
                  <a:pt x="11100" y="317805"/>
                  <a:pt x="0" y="290347"/>
                  <a:pt x="0" y="257632"/>
                </a:cubicBezTo>
                <a:cubicBezTo>
                  <a:pt x="0" y="173507"/>
                  <a:pt x="43231" y="119177"/>
                  <a:pt x="129693" y="94640"/>
                </a:cubicBezTo>
                <a:cubicBezTo>
                  <a:pt x="178765" y="81788"/>
                  <a:pt x="210020" y="65430"/>
                  <a:pt x="223457" y="45568"/>
                </a:cubicBezTo>
                <a:cubicBezTo>
                  <a:pt x="236893" y="25705"/>
                  <a:pt x="243611" y="10516"/>
                  <a:pt x="243611" y="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sp>
        <p:nvSpPr>
          <p:cNvPr id="79" name="สี่เหลี่ยมผืนผ้า: มุมมน 73">
            <a:extLst>
              <a:ext uri="{FF2B5EF4-FFF2-40B4-BE49-F238E27FC236}">
                <a16:creationId xmlns:a16="http://schemas.microsoft.com/office/drawing/2014/main" id="{E5808545-DCF8-47CF-AA64-34F05ED57653}"/>
              </a:ext>
            </a:extLst>
          </p:cNvPr>
          <p:cNvSpPr/>
          <p:nvPr/>
        </p:nvSpPr>
        <p:spPr>
          <a:xfrm>
            <a:off x="3577805" y="222587"/>
            <a:ext cx="4896490" cy="9696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5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grpSp>
        <p:nvGrpSpPr>
          <p:cNvPr id="67" name="กลุ่ม 66">
            <a:extLst>
              <a:ext uri="{FF2B5EF4-FFF2-40B4-BE49-F238E27FC236}">
                <a16:creationId xmlns:a16="http://schemas.microsoft.com/office/drawing/2014/main" id="{17A5E0DD-626B-4A96-9F74-29C319E14A75}"/>
              </a:ext>
            </a:extLst>
          </p:cNvPr>
          <p:cNvGrpSpPr/>
          <p:nvPr/>
        </p:nvGrpSpPr>
        <p:grpSpPr>
          <a:xfrm>
            <a:off x="164" y="4963625"/>
            <a:ext cx="2190783" cy="842643"/>
            <a:chOff x="0" y="1677988"/>
            <a:chExt cx="2435997" cy="920788"/>
          </a:xfrm>
        </p:grpSpPr>
        <p:sp>
          <p:nvSpPr>
            <p:cNvPr id="68" name="สี่เหลี่ยมผืนผ้า: มุมมนด้านบน 67">
              <a:extLst>
                <a:ext uri="{FF2B5EF4-FFF2-40B4-BE49-F238E27FC236}">
                  <a16:creationId xmlns:a16="http://schemas.microsoft.com/office/drawing/2014/main" id="{2D50A5C4-39C2-404C-8D42-8CE6777C3E79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9" name="Rectangle 2">
              <a:extLst>
                <a:ext uri="{FF2B5EF4-FFF2-40B4-BE49-F238E27FC236}">
                  <a16:creationId xmlns:a16="http://schemas.microsoft.com/office/drawing/2014/main" id="{B7A27D30-124D-4BC1-94B0-135D97AAF81B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๔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4175D66F-0225-43BA-9A89-9C20F71CCC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9740" y="285566"/>
            <a:ext cx="4698717" cy="739276"/>
          </a:xfrm>
          <a:prstGeom prst="rect">
            <a:avLst/>
          </a:prstGeom>
        </p:spPr>
      </p:pic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91CBF09B-5A52-4F31-832B-9B900C1CA9DB}"/>
              </a:ext>
            </a:extLst>
          </p:cNvPr>
          <p:cNvGrpSpPr/>
          <p:nvPr/>
        </p:nvGrpSpPr>
        <p:grpSpPr>
          <a:xfrm>
            <a:off x="164" y="2039413"/>
            <a:ext cx="2190783" cy="842643"/>
            <a:chOff x="0" y="1677988"/>
            <a:chExt cx="2435997" cy="920788"/>
          </a:xfrm>
        </p:grpSpPr>
        <p:sp>
          <p:nvSpPr>
            <p:cNvPr id="11" name="สี่เหลี่ยมผืนผ้า: มุมมนด้านบน 10">
              <a:extLst>
                <a:ext uri="{FF2B5EF4-FFF2-40B4-BE49-F238E27FC236}">
                  <a16:creationId xmlns:a16="http://schemas.microsoft.com/office/drawing/2014/main" id="{244C2DE5-40BC-463E-85DD-F05A33DACA02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365BCDCA-943F-48CE-BC7E-B38612763F9B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๑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BA0D9D3F-5882-4123-BDDA-C21D1DEB893E}"/>
              </a:ext>
            </a:extLst>
          </p:cNvPr>
          <p:cNvGrpSpPr/>
          <p:nvPr/>
        </p:nvGrpSpPr>
        <p:grpSpPr>
          <a:xfrm>
            <a:off x="164" y="3014151"/>
            <a:ext cx="2190783" cy="842643"/>
            <a:chOff x="0" y="1677988"/>
            <a:chExt cx="2435997" cy="920788"/>
          </a:xfrm>
        </p:grpSpPr>
        <p:sp>
          <p:nvSpPr>
            <p:cNvPr id="62" name="สี่เหลี่ยมผืนผ้า: มุมมนด้านบน 61">
              <a:extLst>
                <a:ext uri="{FF2B5EF4-FFF2-40B4-BE49-F238E27FC236}">
                  <a16:creationId xmlns:a16="http://schemas.microsoft.com/office/drawing/2014/main" id="{10F7B361-3713-4C2F-877A-BBA2F8C8CA34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9634EA2E-D579-430C-B0D7-1F0512C577DD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๒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pic>
        <p:nvPicPr>
          <p:cNvPr id="46" name="Picture 28">
            <a:extLst>
              <a:ext uri="{FF2B5EF4-FFF2-40B4-BE49-F238E27FC236}">
                <a16:creationId xmlns:a16="http://schemas.microsoft.com/office/drawing/2014/main" id="{0B34AF26-F96A-40A0-BB2E-0EBA490CAD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sp>
        <p:nvSpPr>
          <p:cNvPr id="32" name="สี่เหลี่ยมผืนผ้า 31">
            <a:extLst>
              <a:ext uri="{FF2B5EF4-FFF2-40B4-BE49-F238E27FC236}">
                <a16:creationId xmlns:a16="http://schemas.microsoft.com/office/drawing/2014/main" id="{934D6CF8-A6CB-417A-A0BA-81DF9E32AE5B}"/>
              </a:ext>
            </a:extLst>
          </p:cNvPr>
          <p:cNvSpPr/>
          <p:nvPr/>
        </p:nvSpPr>
        <p:spPr>
          <a:xfrm>
            <a:off x="-3099" y="-1762"/>
            <a:ext cx="12194938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pic>
        <p:nvPicPr>
          <p:cNvPr id="47" name="teacher guide">
            <a:extLst>
              <a:ext uri="{FF2B5EF4-FFF2-40B4-BE49-F238E27FC236}">
                <a16:creationId xmlns:a16="http://schemas.microsoft.com/office/drawing/2014/main" id="{DE434BFD-3F4E-468F-9857-FED0474600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6" y="6215901"/>
            <a:ext cx="493424" cy="487015"/>
          </a:xfrm>
          <a:prstGeom prst="rect">
            <a:avLst/>
          </a:prstGeom>
        </p:spPr>
      </p:pic>
      <p:pic>
        <p:nvPicPr>
          <p:cNvPr id="42" name="Picture 19">
            <a:hlinkClick r:id="rId6" action="ppaction://hlinksldjump"/>
            <a:extLst>
              <a:ext uri="{FF2B5EF4-FFF2-40B4-BE49-F238E27FC236}">
                <a16:creationId xmlns:a16="http://schemas.microsoft.com/office/drawing/2014/main" id="{BE763E99-A7C4-4E91-AAC1-50F65FDDA0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099" y="6213604"/>
            <a:ext cx="944270" cy="491537"/>
          </a:xfrm>
          <a:prstGeom prst="rect">
            <a:avLst/>
          </a:prstGeom>
        </p:spPr>
      </p:pic>
      <p:grpSp>
        <p:nvGrpSpPr>
          <p:cNvPr id="43" name="กลุ่ม 11">
            <a:extLst>
              <a:ext uri="{FF2B5EF4-FFF2-40B4-BE49-F238E27FC236}">
                <a16:creationId xmlns:a16="http://schemas.microsoft.com/office/drawing/2014/main" id="{17D01B36-755E-42AC-B6DA-A49E49CF5DF7}"/>
              </a:ext>
            </a:extLst>
          </p:cNvPr>
          <p:cNvGrpSpPr/>
          <p:nvPr/>
        </p:nvGrpSpPr>
        <p:grpSpPr>
          <a:xfrm>
            <a:off x="159" y="4014067"/>
            <a:ext cx="2190783" cy="842643"/>
            <a:chOff x="0" y="1677988"/>
            <a:chExt cx="2435997" cy="920788"/>
          </a:xfrm>
        </p:grpSpPr>
        <p:sp>
          <p:nvSpPr>
            <p:cNvPr id="44" name="สี่เหลี่ยมผืนผ้า: มุมมนด้านบน 10">
              <a:hlinkClick r:id="rId8" action="ppaction://hlinksldjump"/>
              <a:extLst>
                <a:ext uri="{FF2B5EF4-FFF2-40B4-BE49-F238E27FC236}">
                  <a16:creationId xmlns:a16="http://schemas.microsoft.com/office/drawing/2014/main" id="{E019A700-775D-4F0C-8FF2-57DE7B2FFB83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8" name="Rectangle 2">
              <a:hlinkClick r:id="rId8" action="ppaction://hlinksldjump"/>
              <a:extLst>
                <a:ext uri="{FF2B5EF4-FFF2-40B4-BE49-F238E27FC236}">
                  <a16:creationId xmlns:a16="http://schemas.microsoft.com/office/drawing/2014/main" id="{3F67C488-7AA1-441D-9801-3886908B2B74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๓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กลุ่ม 51">
            <a:extLst>
              <a:ext uri="{FF2B5EF4-FFF2-40B4-BE49-F238E27FC236}">
                <a16:creationId xmlns:a16="http://schemas.microsoft.com/office/drawing/2014/main" id="{493402D0-C442-470F-BD05-4E692EEBAF1F}"/>
              </a:ext>
            </a:extLst>
          </p:cNvPr>
          <p:cNvGrpSpPr/>
          <p:nvPr/>
        </p:nvGrpSpPr>
        <p:grpSpPr>
          <a:xfrm>
            <a:off x="3356190" y="1264307"/>
            <a:ext cx="5371805" cy="4712678"/>
            <a:chOff x="3749134" y="1450878"/>
            <a:chExt cx="5869972" cy="5149719"/>
          </a:xfrm>
        </p:grpSpPr>
        <p:sp>
          <p:nvSpPr>
            <p:cNvPr id="53" name="Rectangle 2">
              <a:extLst>
                <a:ext uri="{FF2B5EF4-FFF2-40B4-BE49-F238E27FC236}">
                  <a16:creationId xmlns:a16="http://schemas.microsoft.com/office/drawing/2014/main" id="{FCD81C57-9D84-4858-A038-AB63EFDE090F}"/>
                </a:ext>
              </a:extLst>
            </p:cNvPr>
            <p:cNvSpPr/>
            <p:nvPr/>
          </p:nvSpPr>
          <p:spPr>
            <a:xfrm>
              <a:off x="5990968" y="1450878"/>
              <a:ext cx="1340371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ข้อที่ 1</a:t>
              </a:r>
              <a:endPara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54" name="สี่เหลี่ยมผืนผ้า: มุมมน 53">
              <a:extLst>
                <a:ext uri="{FF2B5EF4-FFF2-40B4-BE49-F238E27FC236}">
                  <a16:creationId xmlns:a16="http://schemas.microsoft.com/office/drawing/2014/main" id="{1F77E40C-D036-44EF-BFAB-9ADB22CF3FD6}"/>
                </a:ext>
              </a:extLst>
            </p:cNvPr>
            <p:cNvSpPr/>
            <p:nvPr/>
          </p:nvSpPr>
          <p:spPr>
            <a:xfrm>
              <a:off x="5404118" y="4008558"/>
              <a:ext cx="1508011" cy="1508011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55" name="สี่เหลี่ยมผืนผ้า: มุมมน 54">
              <a:extLst>
                <a:ext uri="{FF2B5EF4-FFF2-40B4-BE49-F238E27FC236}">
                  <a16:creationId xmlns:a16="http://schemas.microsoft.com/office/drawing/2014/main" id="{FAFEE160-971A-42DB-91CB-B494897A615E}"/>
                </a:ext>
              </a:extLst>
            </p:cNvPr>
            <p:cNvSpPr/>
            <p:nvPr/>
          </p:nvSpPr>
          <p:spPr>
            <a:xfrm>
              <a:off x="7321514" y="4008558"/>
              <a:ext cx="1508011" cy="1508011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56" name="สี่เหลี่ยมผืนผ้า: มุมมน 55">
              <a:extLst>
                <a:ext uri="{FF2B5EF4-FFF2-40B4-BE49-F238E27FC236}">
                  <a16:creationId xmlns:a16="http://schemas.microsoft.com/office/drawing/2014/main" id="{FEA044A6-48B4-4474-90E2-48C154F7D662}"/>
                </a:ext>
              </a:extLst>
            </p:cNvPr>
            <p:cNvSpPr/>
            <p:nvPr/>
          </p:nvSpPr>
          <p:spPr>
            <a:xfrm>
              <a:off x="5643127" y="2713613"/>
              <a:ext cx="1029992" cy="1029992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58" name="สี่เหลี่ยมผืนผ้า: มุมมน 57">
              <a:extLst>
                <a:ext uri="{FF2B5EF4-FFF2-40B4-BE49-F238E27FC236}">
                  <a16:creationId xmlns:a16="http://schemas.microsoft.com/office/drawing/2014/main" id="{6F0052FB-8C00-4B38-B1CD-650E2AA81211}"/>
                </a:ext>
              </a:extLst>
            </p:cNvPr>
            <p:cNvSpPr/>
            <p:nvPr/>
          </p:nvSpPr>
          <p:spPr>
            <a:xfrm>
              <a:off x="4250286" y="1513316"/>
              <a:ext cx="4821728" cy="5087281"/>
            </a:xfrm>
            <a:prstGeom prst="roundRect">
              <a:avLst>
                <a:gd name="adj" fmla="val 6954"/>
              </a:avLst>
            </a:prstGeom>
            <a:solidFill>
              <a:schemeClr val="bg1"/>
            </a:solidFill>
            <a:ln w="76200">
              <a:solidFill>
                <a:srgbClr val="FF5050"/>
              </a:solidFill>
            </a:ln>
            <a:effectLst>
              <a:outerShdw dist="50800" dir="2700000" algn="ctr" rotWithShape="0">
                <a:srgbClr val="FE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59" name="สี่เหลี่ยมผืนผ้า: มุมมนด้านบน 58">
              <a:extLst>
                <a:ext uri="{FF2B5EF4-FFF2-40B4-BE49-F238E27FC236}">
                  <a16:creationId xmlns:a16="http://schemas.microsoft.com/office/drawing/2014/main" id="{721D037C-5B18-4B9A-8BAF-33DDBE6048AF}"/>
                </a:ext>
              </a:extLst>
            </p:cNvPr>
            <p:cNvSpPr/>
            <p:nvPr/>
          </p:nvSpPr>
          <p:spPr>
            <a:xfrm>
              <a:off x="4250286" y="1526706"/>
              <a:ext cx="4821728" cy="904686"/>
            </a:xfrm>
            <a:prstGeom prst="round2SameRect">
              <a:avLst>
                <a:gd name="adj1" fmla="val 20473"/>
                <a:gd name="adj2" fmla="val 0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1" name="Rectangle 2">
              <a:extLst>
                <a:ext uri="{FF2B5EF4-FFF2-40B4-BE49-F238E27FC236}">
                  <a16:creationId xmlns:a16="http://schemas.microsoft.com/office/drawing/2014/main" id="{9F762197-B20F-44C3-8F69-E8BF2260BB26}"/>
                </a:ext>
              </a:extLst>
            </p:cNvPr>
            <p:cNvSpPr/>
            <p:nvPr/>
          </p:nvSpPr>
          <p:spPr>
            <a:xfrm>
              <a:off x="5594410" y="1533552"/>
              <a:ext cx="2179418" cy="1024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5491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๓</a:t>
              </a:r>
              <a:endParaRPr lang="en-US" sz="4942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 2">
              <a:extLst>
                <a:ext uri="{FF2B5EF4-FFF2-40B4-BE49-F238E27FC236}">
                  <a16:creationId xmlns:a16="http://schemas.microsoft.com/office/drawing/2014/main" id="{E9BB7998-C343-4EAD-BB9E-55B6412DCE47}"/>
                </a:ext>
              </a:extLst>
            </p:cNvPr>
            <p:cNvSpPr/>
            <p:nvPr/>
          </p:nvSpPr>
          <p:spPr>
            <a:xfrm>
              <a:off x="3749134" y="3042977"/>
              <a:ext cx="5869972" cy="2870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พยัญชนะท้าย</a:t>
              </a:r>
            </a:p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มีรูปไม่ตรงตาม</a:t>
              </a:r>
            </a:p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มาตราตัวสะกด</a:t>
              </a:r>
            </a:p>
          </p:txBody>
        </p:sp>
      </p:grpSp>
      <p:pic>
        <p:nvPicPr>
          <p:cNvPr id="82" name="close">
            <a:hlinkClick r:id="rId9" action="ppaction://hlinksldjump"/>
            <a:extLst>
              <a:ext uri="{FF2B5EF4-FFF2-40B4-BE49-F238E27FC236}">
                <a16:creationId xmlns:a16="http://schemas.microsoft.com/office/drawing/2014/main" id="{10EA75BD-412A-4A3F-B70D-6855142B619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273" y="1176847"/>
            <a:ext cx="556726" cy="556726"/>
          </a:xfrm>
          <a:prstGeom prst="rect">
            <a:avLst/>
          </a:prstGeom>
        </p:spPr>
      </p:pic>
      <p:pic>
        <p:nvPicPr>
          <p:cNvPr id="49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A94B92B-B9B4-43F8-9DCD-7DD4552ADB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3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สี่เหลี่ยมผืนผ้า 23">
            <a:extLst>
              <a:ext uri="{FF2B5EF4-FFF2-40B4-BE49-F238E27FC236}">
                <a16:creationId xmlns:a16="http://schemas.microsoft.com/office/drawing/2014/main" id="{4F437872-0711-4629-AE2D-2D6693864AE7}"/>
              </a:ext>
            </a:extLst>
          </p:cNvPr>
          <p:cNvSpPr/>
          <p:nvPr/>
        </p:nvSpPr>
        <p:spPr>
          <a:xfrm>
            <a:off x="162" y="1762"/>
            <a:ext cx="12191676" cy="747785"/>
          </a:xfrm>
          <a:prstGeom prst="rect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grpSp>
        <p:nvGrpSpPr>
          <p:cNvPr id="67" name="กลุ่ม 147">
            <a:extLst>
              <a:ext uri="{FF2B5EF4-FFF2-40B4-BE49-F238E27FC236}">
                <a16:creationId xmlns:a16="http://schemas.microsoft.com/office/drawing/2014/main" id="{F12894EB-7432-4B71-BECF-B70D2489F878}"/>
              </a:ext>
            </a:extLst>
          </p:cNvPr>
          <p:cNvGrpSpPr/>
          <p:nvPr/>
        </p:nvGrpSpPr>
        <p:grpSpPr>
          <a:xfrm>
            <a:off x="4774152" y="1395385"/>
            <a:ext cx="2643694" cy="790568"/>
            <a:chOff x="5168453" y="1469442"/>
            <a:chExt cx="2888863" cy="863884"/>
          </a:xfrm>
        </p:grpSpPr>
        <p:sp>
          <p:nvSpPr>
            <p:cNvPr id="68" name="สี่เหลี่ยมผืนผ้า: มุมมน 146">
              <a:extLst>
                <a:ext uri="{FF2B5EF4-FFF2-40B4-BE49-F238E27FC236}">
                  <a16:creationId xmlns:a16="http://schemas.microsoft.com/office/drawing/2014/main" id="{26E0956A-8F89-4F28-909A-C1BF6418D9D8}"/>
                </a:ext>
              </a:extLst>
            </p:cNvPr>
            <p:cNvSpPr/>
            <p:nvPr/>
          </p:nvSpPr>
          <p:spPr>
            <a:xfrm>
              <a:off x="5168453" y="1469442"/>
              <a:ext cx="2888863" cy="718828"/>
            </a:xfrm>
            <a:prstGeom prst="roundRect">
              <a:avLst>
                <a:gd name="adj" fmla="val 50000"/>
              </a:avLst>
            </a:prstGeom>
            <a:solidFill>
              <a:srgbClr val="FF50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9" name="Rectangle 2">
              <a:extLst>
                <a:ext uri="{FF2B5EF4-FFF2-40B4-BE49-F238E27FC236}">
                  <a16:creationId xmlns:a16="http://schemas.microsoft.com/office/drawing/2014/main" id="{F779A116-2566-486D-9EAA-F8B127B5C1DF}"/>
                </a:ext>
              </a:extLst>
            </p:cNvPr>
            <p:cNvSpPr/>
            <p:nvPr/>
          </p:nvSpPr>
          <p:spPr>
            <a:xfrm>
              <a:off x="5336624" y="1493719"/>
              <a:ext cx="2552522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ข้อปราบเซียน</a:t>
              </a:r>
              <a:endParaRPr lang="en-US" sz="4393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74" name="สี่เหลี่ยมผืนผ้า: มุมมน 21">
            <a:extLst>
              <a:ext uri="{FF2B5EF4-FFF2-40B4-BE49-F238E27FC236}">
                <a16:creationId xmlns:a16="http://schemas.microsoft.com/office/drawing/2014/main" id="{BD190E0F-C2E4-401A-B9B7-8B2770C5C337}"/>
              </a:ext>
            </a:extLst>
          </p:cNvPr>
          <p:cNvSpPr/>
          <p:nvPr/>
        </p:nvSpPr>
        <p:spPr>
          <a:xfrm>
            <a:off x="3190977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FFABAB"/>
            </a:solidFill>
          </a:ln>
          <a:effectLst>
            <a:outerShdw dist="50800" dir="2700000" algn="tl" rotWithShape="0">
              <a:srgbClr val="FFABA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8" name="สี่เหลี่ยมผืนผ้า: มุมมน 69">
            <a:extLst>
              <a:ext uri="{FF2B5EF4-FFF2-40B4-BE49-F238E27FC236}">
                <a16:creationId xmlns:a16="http://schemas.microsoft.com/office/drawing/2014/main" id="{514EB40B-3BBE-4763-BCE9-D5B82E1A7F80}"/>
              </a:ext>
            </a:extLst>
          </p:cNvPr>
          <p:cNvSpPr/>
          <p:nvPr/>
        </p:nvSpPr>
        <p:spPr>
          <a:xfrm>
            <a:off x="4945650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FFABAB"/>
            </a:solidFill>
          </a:ln>
          <a:effectLst>
            <a:outerShdw dist="50800" dir="2700000" algn="tl" rotWithShape="0">
              <a:srgbClr val="FFABA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9" name="สี่เหลี่ยมผืนผ้า: มุมมน 70">
            <a:extLst>
              <a:ext uri="{FF2B5EF4-FFF2-40B4-BE49-F238E27FC236}">
                <a16:creationId xmlns:a16="http://schemas.microsoft.com/office/drawing/2014/main" id="{1D2B14AB-3429-4115-84D1-1A1E3274064B}"/>
              </a:ext>
            </a:extLst>
          </p:cNvPr>
          <p:cNvSpPr/>
          <p:nvPr/>
        </p:nvSpPr>
        <p:spPr>
          <a:xfrm>
            <a:off x="6700323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FFABAB"/>
            </a:solidFill>
          </a:ln>
          <a:effectLst>
            <a:outerShdw dist="50800" dir="2700000" algn="tl" rotWithShape="0">
              <a:srgbClr val="FFABA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80" name="สี่เหลี่ยมผืนผ้า: มุมมน 71">
            <a:extLst>
              <a:ext uri="{FF2B5EF4-FFF2-40B4-BE49-F238E27FC236}">
                <a16:creationId xmlns:a16="http://schemas.microsoft.com/office/drawing/2014/main" id="{A5F3F630-836A-437C-9C5D-E4FA45CBAC88}"/>
              </a:ext>
            </a:extLst>
          </p:cNvPr>
          <p:cNvSpPr/>
          <p:nvPr/>
        </p:nvSpPr>
        <p:spPr>
          <a:xfrm>
            <a:off x="8454995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FFABAB"/>
            </a:solidFill>
          </a:ln>
          <a:effectLst>
            <a:outerShdw dist="50800" dir="2700000" algn="tl" rotWithShape="0">
              <a:srgbClr val="FFABA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81" name="สี่เหลี่ยมผืนผ้า: มุมมน 72">
            <a:extLst>
              <a:ext uri="{FF2B5EF4-FFF2-40B4-BE49-F238E27FC236}">
                <a16:creationId xmlns:a16="http://schemas.microsoft.com/office/drawing/2014/main" id="{1C0CA1B4-37B2-4B6D-B80E-0906D6D29067}"/>
              </a:ext>
            </a:extLst>
          </p:cNvPr>
          <p:cNvSpPr/>
          <p:nvPr/>
        </p:nvSpPr>
        <p:spPr>
          <a:xfrm>
            <a:off x="8673584" y="2493942"/>
            <a:ext cx="942580" cy="942580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FFABAB"/>
            </a:solidFill>
          </a:ln>
          <a:effectLst>
            <a:outerShdw dist="50800" dir="2700000" algn="tl" rotWithShape="0">
              <a:srgbClr val="FFABA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82" name="รูปแบบอิสระ: รูปร่าง 34">
            <a:extLst>
              <a:ext uri="{FF2B5EF4-FFF2-40B4-BE49-F238E27FC236}">
                <a16:creationId xmlns:a16="http://schemas.microsoft.com/office/drawing/2014/main" id="{813D4FAC-3F7D-4C33-95D9-5029AC5CFE91}"/>
              </a:ext>
            </a:extLst>
          </p:cNvPr>
          <p:cNvSpPr/>
          <p:nvPr/>
        </p:nvSpPr>
        <p:spPr>
          <a:xfrm>
            <a:off x="8997319" y="2794421"/>
            <a:ext cx="295110" cy="341622"/>
          </a:xfrm>
          <a:custGeom>
            <a:avLst/>
            <a:gdLst/>
            <a:ahLst/>
            <a:cxnLst/>
            <a:rect l="l" t="t" r="r" b="b"/>
            <a:pathLst>
              <a:path w="322478" h="373304">
                <a:moveTo>
                  <a:pt x="115672" y="210312"/>
                </a:moveTo>
                <a:cubicBezTo>
                  <a:pt x="102819" y="210312"/>
                  <a:pt x="91427" y="215278"/>
                  <a:pt x="81496" y="225209"/>
                </a:cubicBezTo>
                <a:cubicBezTo>
                  <a:pt x="71565" y="235141"/>
                  <a:pt x="66599" y="246532"/>
                  <a:pt x="66599" y="259385"/>
                </a:cubicBezTo>
                <a:cubicBezTo>
                  <a:pt x="66599" y="272237"/>
                  <a:pt x="71565" y="283629"/>
                  <a:pt x="81496" y="293561"/>
                </a:cubicBezTo>
                <a:cubicBezTo>
                  <a:pt x="91427" y="303492"/>
                  <a:pt x="102819" y="308458"/>
                  <a:pt x="115672" y="308458"/>
                </a:cubicBezTo>
                <a:cubicBezTo>
                  <a:pt x="128524" y="308458"/>
                  <a:pt x="139916" y="303492"/>
                  <a:pt x="149847" y="293561"/>
                </a:cubicBezTo>
                <a:cubicBezTo>
                  <a:pt x="159779" y="283629"/>
                  <a:pt x="164745" y="272237"/>
                  <a:pt x="164745" y="259385"/>
                </a:cubicBezTo>
                <a:cubicBezTo>
                  <a:pt x="164745" y="246532"/>
                  <a:pt x="159779" y="235141"/>
                  <a:pt x="149847" y="225209"/>
                </a:cubicBezTo>
                <a:cubicBezTo>
                  <a:pt x="139916" y="215278"/>
                  <a:pt x="128524" y="210312"/>
                  <a:pt x="115672" y="210312"/>
                </a:cubicBezTo>
                <a:close/>
                <a:moveTo>
                  <a:pt x="243611" y="0"/>
                </a:moveTo>
                <a:lnTo>
                  <a:pt x="322478" y="0"/>
                </a:lnTo>
                <a:cubicBezTo>
                  <a:pt x="317805" y="49073"/>
                  <a:pt x="302031" y="84417"/>
                  <a:pt x="275158" y="106032"/>
                </a:cubicBezTo>
                <a:cubicBezTo>
                  <a:pt x="248285" y="127648"/>
                  <a:pt x="212065" y="144882"/>
                  <a:pt x="166497" y="157734"/>
                </a:cubicBezTo>
                <a:cubicBezTo>
                  <a:pt x="185191" y="167081"/>
                  <a:pt x="200089" y="180810"/>
                  <a:pt x="211188" y="198920"/>
                </a:cubicBezTo>
                <a:cubicBezTo>
                  <a:pt x="222288" y="217030"/>
                  <a:pt x="227838" y="237185"/>
                  <a:pt x="227838" y="259385"/>
                </a:cubicBezTo>
                <a:cubicBezTo>
                  <a:pt x="227838" y="290932"/>
                  <a:pt x="216738" y="317805"/>
                  <a:pt x="194539" y="340004"/>
                </a:cubicBezTo>
                <a:cubicBezTo>
                  <a:pt x="172339" y="362204"/>
                  <a:pt x="145466" y="373304"/>
                  <a:pt x="113919" y="373304"/>
                </a:cubicBezTo>
                <a:cubicBezTo>
                  <a:pt x="82372" y="373304"/>
                  <a:pt x="55499" y="362204"/>
                  <a:pt x="33300" y="340004"/>
                </a:cubicBezTo>
                <a:cubicBezTo>
                  <a:pt x="11100" y="317805"/>
                  <a:pt x="0" y="290347"/>
                  <a:pt x="0" y="257632"/>
                </a:cubicBezTo>
                <a:cubicBezTo>
                  <a:pt x="0" y="173507"/>
                  <a:pt x="43231" y="119177"/>
                  <a:pt x="129693" y="94640"/>
                </a:cubicBezTo>
                <a:cubicBezTo>
                  <a:pt x="178765" y="81788"/>
                  <a:pt x="210020" y="65430"/>
                  <a:pt x="223457" y="45568"/>
                </a:cubicBezTo>
                <a:cubicBezTo>
                  <a:pt x="236893" y="25705"/>
                  <a:pt x="243611" y="10516"/>
                  <a:pt x="243611" y="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sp>
        <p:nvSpPr>
          <p:cNvPr id="83" name="สี่เหลี่ยมผืนผ้า: มุมมน 73">
            <a:extLst>
              <a:ext uri="{FF2B5EF4-FFF2-40B4-BE49-F238E27FC236}">
                <a16:creationId xmlns:a16="http://schemas.microsoft.com/office/drawing/2014/main" id="{428C4674-C2D6-43EB-B660-ABF158E0F7C1}"/>
              </a:ext>
            </a:extLst>
          </p:cNvPr>
          <p:cNvSpPr/>
          <p:nvPr/>
        </p:nvSpPr>
        <p:spPr>
          <a:xfrm>
            <a:off x="3577805" y="222587"/>
            <a:ext cx="4896490" cy="9696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5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2CAEB457-84BF-44F7-BA24-6BB3B58A41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9740" y="285566"/>
            <a:ext cx="4698717" cy="739276"/>
          </a:xfrm>
          <a:prstGeom prst="rect">
            <a:avLst/>
          </a:prstGeom>
        </p:spPr>
      </p:pic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91CBF09B-5A52-4F31-832B-9B900C1CA9DB}"/>
              </a:ext>
            </a:extLst>
          </p:cNvPr>
          <p:cNvGrpSpPr/>
          <p:nvPr/>
        </p:nvGrpSpPr>
        <p:grpSpPr>
          <a:xfrm>
            <a:off x="164" y="2039413"/>
            <a:ext cx="2190783" cy="842643"/>
            <a:chOff x="0" y="1677988"/>
            <a:chExt cx="2435997" cy="920788"/>
          </a:xfrm>
        </p:grpSpPr>
        <p:sp>
          <p:nvSpPr>
            <p:cNvPr id="11" name="สี่เหลี่ยมผืนผ้า: มุมมนด้านบน 10">
              <a:extLst>
                <a:ext uri="{FF2B5EF4-FFF2-40B4-BE49-F238E27FC236}">
                  <a16:creationId xmlns:a16="http://schemas.microsoft.com/office/drawing/2014/main" id="{244C2DE5-40BC-463E-85DD-F05A33DACA02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365BCDCA-943F-48CE-BC7E-B38612763F9B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๑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กลุ่ม 63">
            <a:extLst>
              <a:ext uri="{FF2B5EF4-FFF2-40B4-BE49-F238E27FC236}">
                <a16:creationId xmlns:a16="http://schemas.microsoft.com/office/drawing/2014/main" id="{F289931A-5BB6-44F2-AE8B-30EB12207D8E}"/>
              </a:ext>
            </a:extLst>
          </p:cNvPr>
          <p:cNvGrpSpPr/>
          <p:nvPr/>
        </p:nvGrpSpPr>
        <p:grpSpPr>
          <a:xfrm>
            <a:off x="164" y="3988887"/>
            <a:ext cx="2190783" cy="842643"/>
            <a:chOff x="0" y="1677988"/>
            <a:chExt cx="2435997" cy="920788"/>
          </a:xfrm>
        </p:grpSpPr>
        <p:sp>
          <p:nvSpPr>
            <p:cNvPr id="65" name="สี่เหลี่ยมผืนผ้า: มุมมนด้านบน 64">
              <a:extLst>
                <a:ext uri="{FF2B5EF4-FFF2-40B4-BE49-F238E27FC236}">
                  <a16:creationId xmlns:a16="http://schemas.microsoft.com/office/drawing/2014/main" id="{EED4A357-C67E-4754-91F5-3BC3F25E1C09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6" name="Rectangle 2">
              <a:extLst>
                <a:ext uri="{FF2B5EF4-FFF2-40B4-BE49-F238E27FC236}">
                  <a16:creationId xmlns:a16="http://schemas.microsoft.com/office/drawing/2014/main" id="{751E18C3-84CD-481D-A5CA-668ED5DAD67D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๓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id="{BA0D9D3F-5882-4123-BDDA-C21D1DEB893E}"/>
              </a:ext>
            </a:extLst>
          </p:cNvPr>
          <p:cNvGrpSpPr/>
          <p:nvPr/>
        </p:nvGrpSpPr>
        <p:grpSpPr>
          <a:xfrm>
            <a:off x="164" y="3014151"/>
            <a:ext cx="2190783" cy="842643"/>
            <a:chOff x="0" y="1677988"/>
            <a:chExt cx="2435997" cy="920788"/>
          </a:xfrm>
        </p:grpSpPr>
        <p:sp>
          <p:nvSpPr>
            <p:cNvPr id="62" name="สี่เหลี่ยมผืนผ้า: มุมมนด้านบน 61">
              <a:extLst>
                <a:ext uri="{FF2B5EF4-FFF2-40B4-BE49-F238E27FC236}">
                  <a16:creationId xmlns:a16="http://schemas.microsoft.com/office/drawing/2014/main" id="{10F7B361-3713-4C2F-877A-BBA2F8C8CA34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9634EA2E-D579-430C-B0D7-1F0512C577DD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๒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pic>
        <p:nvPicPr>
          <p:cNvPr id="46" name="Picture 28">
            <a:extLst>
              <a:ext uri="{FF2B5EF4-FFF2-40B4-BE49-F238E27FC236}">
                <a16:creationId xmlns:a16="http://schemas.microsoft.com/office/drawing/2014/main" id="{71B22E73-5E44-4EA7-A511-4CF03DDD59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sp>
        <p:nvSpPr>
          <p:cNvPr id="32" name="สี่เหลี่ยมผืนผ้า 31">
            <a:extLst>
              <a:ext uri="{FF2B5EF4-FFF2-40B4-BE49-F238E27FC236}">
                <a16:creationId xmlns:a16="http://schemas.microsoft.com/office/drawing/2014/main" id="{934D6CF8-A6CB-417A-A0BA-81DF9E32AE5B}"/>
              </a:ext>
            </a:extLst>
          </p:cNvPr>
          <p:cNvSpPr/>
          <p:nvPr/>
        </p:nvSpPr>
        <p:spPr>
          <a:xfrm>
            <a:off x="163" y="-22903"/>
            <a:ext cx="12191676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pic>
        <p:nvPicPr>
          <p:cNvPr id="47" name="teacher guide">
            <a:extLst>
              <a:ext uri="{FF2B5EF4-FFF2-40B4-BE49-F238E27FC236}">
                <a16:creationId xmlns:a16="http://schemas.microsoft.com/office/drawing/2014/main" id="{F516C025-80D7-400B-9CFD-4A45AD4A03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6" y="6215901"/>
            <a:ext cx="493424" cy="487015"/>
          </a:xfrm>
          <a:prstGeom prst="rect">
            <a:avLst/>
          </a:prstGeom>
        </p:spPr>
      </p:pic>
      <p:pic>
        <p:nvPicPr>
          <p:cNvPr id="42" name="Picture 19">
            <a:hlinkClick r:id="rId6" action="ppaction://hlinksldjump"/>
            <a:extLst>
              <a:ext uri="{FF2B5EF4-FFF2-40B4-BE49-F238E27FC236}">
                <a16:creationId xmlns:a16="http://schemas.microsoft.com/office/drawing/2014/main" id="{267EE24C-48FC-411A-94F0-32219E199B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099" y="6213604"/>
            <a:ext cx="944270" cy="491537"/>
          </a:xfrm>
          <a:prstGeom prst="rect">
            <a:avLst/>
          </a:prstGeom>
        </p:spPr>
      </p:pic>
      <p:grpSp>
        <p:nvGrpSpPr>
          <p:cNvPr id="43" name="กลุ่ม 11">
            <a:extLst>
              <a:ext uri="{FF2B5EF4-FFF2-40B4-BE49-F238E27FC236}">
                <a16:creationId xmlns:a16="http://schemas.microsoft.com/office/drawing/2014/main" id="{FBAFF649-D478-4D4E-9816-0A5DE239E831}"/>
              </a:ext>
            </a:extLst>
          </p:cNvPr>
          <p:cNvGrpSpPr/>
          <p:nvPr/>
        </p:nvGrpSpPr>
        <p:grpSpPr>
          <a:xfrm>
            <a:off x="159" y="4993859"/>
            <a:ext cx="2190783" cy="842643"/>
            <a:chOff x="0" y="1677988"/>
            <a:chExt cx="2435997" cy="920788"/>
          </a:xfrm>
        </p:grpSpPr>
        <p:sp>
          <p:nvSpPr>
            <p:cNvPr id="44" name="สี่เหลี่ยมผืนผ้า: มุมมนด้านบน 10">
              <a:hlinkClick r:id="rId8" action="ppaction://hlinksldjump"/>
              <a:extLst>
                <a:ext uri="{FF2B5EF4-FFF2-40B4-BE49-F238E27FC236}">
                  <a16:creationId xmlns:a16="http://schemas.microsoft.com/office/drawing/2014/main" id="{6531AE9A-73DD-4E2A-A3B9-804D67D81C0A}"/>
                </a:ext>
              </a:extLst>
            </p:cNvPr>
            <p:cNvSpPr/>
            <p:nvPr/>
          </p:nvSpPr>
          <p:spPr>
            <a:xfrm rot="5400000">
              <a:off x="759997" y="917991"/>
              <a:ext cx="916004" cy="24359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8" name="Rectangle 2">
              <a:hlinkClick r:id="rId8" action="ppaction://hlinksldjump"/>
              <a:extLst>
                <a:ext uri="{FF2B5EF4-FFF2-40B4-BE49-F238E27FC236}">
                  <a16:creationId xmlns:a16="http://schemas.microsoft.com/office/drawing/2014/main" id="{C7EB031D-7F43-496C-9BEE-6CD641DD5033}"/>
                </a:ext>
              </a:extLst>
            </p:cNvPr>
            <p:cNvSpPr/>
            <p:nvPr/>
          </p:nvSpPr>
          <p:spPr>
            <a:xfrm>
              <a:off x="273556" y="1759169"/>
              <a:ext cx="1816650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๔</a:t>
              </a:r>
              <a:endParaRPr lang="en-US" sz="4026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กลุ่ม 51">
            <a:extLst>
              <a:ext uri="{FF2B5EF4-FFF2-40B4-BE49-F238E27FC236}">
                <a16:creationId xmlns:a16="http://schemas.microsoft.com/office/drawing/2014/main" id="{493402D0-C442-470F-BD05-4E692EEBAF1F}"/>
              </a:ext>
            </a:extLst>
          </p:cNvPr>
          <p:cNvGrpSpPr/>
          <p:nvPr/>
        </p:nvGrpSpPr>
        <p:grpSpPr>
          <a:xfrm>
            <a:off x="3811354" y="1270794"/>
            <a:ext cx="4422170" cy="4712678"/>
            <a:chOff x="4239744" y="1450878"/>
            <a:chExt cx="4832270" cy="5149719"/>
          </a:xfrm>
        </p:grpSpPr>
        <p:sp>
          <p:nvSpPr>
            <p:cNvPr id="53" name="Rectangle 2">
              <a:extLst>
                <a:ext uri="{FF2B5EF4-FFF2-40B4-BE49-F238E27FC236}">
                  <a16:creationId xmlns:a16="http://schemas.microsoft.com/office/drawing/2014/main" id="{FCD81C57-9D84-4858-A038-AB63EFDE090F}"/>
                </a:ext>
              </a:extLst>
            </p:cNvPr>
            <p:cNvSpPr/>
            <p:nvPr/>
          </p:nvSpPr>
          <p:spPr>
            <a:xfrm>
              <a:off x="5990968" y="1450878"/>
              <a:ext cx="1340371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ข้อที่ 1</a:t>
              </a:r>
              <a:endParaRPr lang="en-US" sz="4393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54" name="สี่เหลี่ยมผืนผ้า: มุมมน 53">
              <a:extLst>
                <a:ext uri="{FF2B5EF4-FFF2-40B4-BE49-F238E27FC236}">
                  <a16:creationId xmlns:a16="http://schemas.microsoft.com/office/drawing/2014/main" id="{1F77E40C-D036-44EF-BFAB-9ADB22CF3FD6}"/>
                </a:ext>
              </a:extLst>
            </p:cNvPr>
            <p:cNvSpPr/>
            <p:nvPr/>
          </p:nvSpPr>
          <p:spPr>
            <a:xfrm>
              <a:off x="5404118" y="4008558"/>
              <a:ext cx="1508011" cy="1508011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55" name="สี่เหลี่ยมผืนผ้า: มุมมน 54">
              <a:extLst>
                <a:ext uri="{FF2B5EF4-FFF2-40B4-BE49-F238E27FC236}">
                  <a16:creationId xmlns:a16="http://schemas.microsoft.com/office/drawing/2014/main" id="{FAFEE160-971A-42DB-91CB-B494897A615E}"/>
                </a:ext>
              </a:extLst>
            </p:cNvPr>
            <p:cNvSpPr/>
            <p:nvPr/>
          </p:nvSpPr>
          <p:spPr>
            <a:xfrm>
              <a:off x="7321514" y="4008558"/>
              <a:ext cx="1508011" cy="1508011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56" name="สี่เหลี่ยมผืนผ้า: มุมมน 55">
              <a:extLst>
                <a:ext uri="{FF2B5EF4-FFF2-40B4-BE49-F238E27FC236}">
                  <a16:creationId xmlns:a16="http://schemas.microsoft.com/office/drawing/2014/main" id="{FEA044A6-48B4-4474-90E2-48C154F7D662}"/>
                </a:ext>
              </a:extLst>
            </p:cNvPr>
            <p:cNvSpPr/>
            <p:nvPr/>
          </p:nvSpPr>
          <p:spPr>
            <a:xfrm>
              <a:off x="5643127" y="2713613"/>
              <a:ext cx="1029992" cy="1029992"/>
            </a:xfrm>
            <a:prstGeom prst="roundRect">
              <a:avLst>
                <a:gd name="adj" fmla="val 14178"/>
              </a:avLst>
            </a:prstGeom>
            <a:solidFill>
              <a:schemeClr val="bg1"/>
            </a:solidFill>
            <a:ln w="38100">
              <a:solidFill>
                <a:srgbClr val="97D2FF"/>
              </a:solidFill>
            </a:ln>
            <a:effectLst>
              <a:outerShdw dist="50800" dir="2700000" algn="tl" rotWithShape="0">
                <a:srgbClr val="97D2FF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58" name="สี่เหลี่ยมผืนผ้า: มุมมน 57">
              <a:extLst>
                <a:ext uri="{FF2B5EF4-FFF2-40B4-BE49-F238E27FC236}">
                  <a16:creationId xmlns:a16="http://schemas.microsoft.com/office/drawing/2014/main" id="{6F0052FB-8C00-4B38-B1CD-650E2AA81211}"/>
                </a:ext>
              </a:extLst>
            </p:cNvPr>
            <p:cNvSpPr/>
            <p:nvPr/>
          </p:nvSpPr>
          <p:spPr>
            <a:xfrm>
              <a:off x="4250286" y="1513316"/>
              <a:ext cx="4821728" cy="5087281"/>
            </a:xfrm>
            <a:prstGeom prst="roundRect">
              <a:avLst>
                <a:gd name="adj" fmla="val 6954"/>
              </a:avLst>
            </a:prstGeom>
            <a:solidFill>
              <a:schemeClr val="bg1"/>
            </a:solidFill>
            <a:ln w="76200">
              <a:solidFill>
                <a:srgbClr val="FF5050"/>
              </a:solidFill>
            </a:ln>
            <a:effectLst>
              <a:outerShdw dist="50800" dir="2700000" algn="ctr" rotWithShape="0">
                <a:srgbClr val="FE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59" name="สี่เหลี่ยมผืนผ้า: มุมมนด้านบน 58">
              <a:extLst>
                <a:ext uri="{FF2B5EF4-FFF2-40B4-BE49-F238E27FC236}">
                  <a16:creationId xmlns:a16="http://schemas.microsoft.com/office/drawing/2014/main" id="{721D037C-5B18-4B9A-8BAF-33DDBE6048AF}"/>
                </a:ext>
              </a:extLst>
            </p:cNvPr>
            <p:cNvSpPr/>
            <p:nvPr/>
          </p:nvSpPr>
          <p:spPr>
            <a:xfrm>
              <a:off x="4250286" y="1526706"/>
              <a:ext cx="4821728" cy="904686"/>
            </a:xfrm>
            <a:prstGeom prst="round2SameRect">
              <a:avLst>
                <a:gd name="adj1" fmla="val 20473"/>
                <a:gd name="adj2" fmla="val 0"/>
              </a:avLst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1" name="Rectangle 2">
              <a:extLst>
                <a:ext uri="{FF2B5EF4-FFF2-40B4-BE49-F238E27FC236}">
                  <a16:creationId xmlns:a16="http://schemas.microsoft.com/office/drawing/2014/main" id="{9F762197-B20F-44C3-8F69-E8BF2260BB26}"/>
                </a:ext>
              </a:extLst>
            </p:cNvPr>
            <p:cNvSpPr/>
            <p:nvPr/>
          </p:nvSpPr>
          <p:spPr>
            <a:xfrm>
              <a:off x="5594412" y="1533552"/>
              <a:ext cx="2179417" cy="1024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5491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คำใบ้ที่ ๔</a:t>
              </a:r>
              <a:endParaRPr lang="en-US" sz="4942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 2">
              <a:extLst>
                <a:ext uri="{FF2B5EF4-FFF2-40B4-BE49-F238E27FC236}">
                  <a16:creationId xmlns:a16="http://schemas.microsoft.com/office/drawing/2014/main" id="{E9BB7998-C343-4EAD-BB9E-55B6412DCE47}"/>
                </a:ext>
              </a:extLst>
            </p:cNvPr>
            <p:cNvSpPr/>
            <p:nvPr/>
          </p:nvSpPr>
          <p:spPr>
            <a:xfrm>
              <a:off x="4239744" y="3491437"/>
              <a:ext cx="4809865" cy="1947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มีรูปวรรณยุกต์สามัญ</a:t>
              </a:r>
            </a:p>
            <a:p>
              <a:pPr algn="ctr"/>
              <a:r>
                <a:rPr lang="th-TH" sz="549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แต่เป็นเสียงโท</a:t>
              </a:r>
            </a:p>
          </p:txBody>
        </p:sp>
      </p:grpSp>
      <p:pic>
        <p:nvPicPr>
          <p:cNvPr id="87" name="close">
            <a:hlinkClick r:id="rId9" action="ppaction://hlinksldjump"/>
            <a:extLst>
              <a:ext uri="{FF2B5EF4-FFF2-40B4-BE49-F238E27FC236}">
                <a16:creationId xmlns:a16="http://schemas.microsoft.com/office/drawing/2014/main" id="{CF76442E-B869-4C33-AD52-BE48B09499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578" y="1183334"/>
            <a:ext cx="556726" cy="556726"/>
          </a:xfrm>
          <a:prstGeom prst="rect">
            <a:avLst/>
          </a:prstGeom>
        </p:spPr>
      </p:pic>
      <p:pic>
        <p:nvPicPr>
          <p:cNvPr id="49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F8F9CF4-EA9D-4DCE-8A6C-5592C21309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3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8">
            <a:extLst>
              <a:ext uri="{FF2B5EF4-FFF2-40B4-BE49-F238E27FC236}">
                <a16:creationId xmlns:a16="http://schemas.microsoft.com/office/drawing/2014/main" id="{1B973474-E31F-4E41-9CF4-2BE04BA8CF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606" y="184"/>
            <a:ext cx="716810" cy="755212"/>
          </a:xfrm>
          <a:prstGeom prst="rect">
            <a:avLst/>
          </a:prstGeom>
        </p:spPr>
      </p:pic>
      <p:pic>
        <p:nvPicPr>
          <p:cNvPr id="14" name="teacher guide">
            <a:extLst>
              <a:ext uri="{FF2B5EF4-FFF2-40B4-BE49-F238E27FC236}">
                <a16:creationId xmlns:a16="http://schemas.microsoft.com/office/drawing/2014/main" id="{2B647F33-C45C-41C6-83DE-A5CF40F0F8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63" y="6215828"/>
            <a:ext cx="493411" cy="48700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381A78A-542F-408C-8D3B-78A114858C44}"/>
              </a:ext>
            </a:extLst>
          </p:cNvPr>
          <p:cNvGrpSpPr/>
          <p:nvPr/>
        </p:nvGrpSpPr>
        <p:grpSpPr>
          <a:xfrm>
            <a:off x="2211166" y="3408939"/>
            <a:ext cx="2899999" cy="3448971"/>
            <a:chOff x="8185465" y="2743015"/>
            <a:chExt cx="3460004" cy="4114986"/>
          </a:xfrm>
        </p:grpSpPr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00F0139E-3F0B-4B28-BDC9-4A1A1B4340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2988"/>
            <a:stretch/>
          </p:blipFill>
          <p:spPr>
            <a:xfrm flipH="1">
              <a:off x="8521389" y="2743015"/>
              <a:ext cx="3124080" cy="4114986"/>
            </a:xfrm>
            <a:prstGeom prst="rect">
              <a:avLst/>
            </a:prstGeom>
          </p:spPr>
        </p:pic>
        <p:pic>
          <p:nvPicPr>
            <p:cNvPr id="2" name="กราฟิก 1">
              <a:extLst>
                <a:ext uri="{FF2B5EF4-FFF2-40B4-BE49-F238E27FC236}">
                  <a16:creationId xmlns:a16="http://schemas.microsoft.com/office/drawing/2014/main" id="{CE5240C0-80EC-46B2-9EE2-72A207D88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049835" y="5163758"/>
              <a:ext cx="524970" cy="812132"/>
            </a:xfrm>
            <a:prstGeom prst="rect">
              <a:avLst/>
            </a:prstGeom>
          </p:spPr>
        </p:pic>
        <p:pic>
          <p:nvPicPr>
            <p:cNvPr id="13" name="กราฟิก 12">
              <a:extLst>
                <a:ext uri="{FF2B5EF4-FFF2-40B4-BE49-F238E27FC236}">
                  <a16:creationId xmlns:a16="http://schemas.microsoft.com/office/drawing/2014/main" id="{3F1C846B-BA11-4652-9BD7-1FB6562B2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588265">
              <a:off x="8185465" y="4495424"/>
              <a:ext cx="394417" cy="610166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91A10FD-CA0B-4AF1-912B-A2662E34C6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2473" y="341694"/>
            <a:ext cx="3481118" cy="6218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AC3668-23BF-4428-B590-BE05354394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55830" y="-309944"/>
            <a:ext cx="8461981" cy="3718882"/>
          </a:xfrm>
          <a:prstGeom prst="rect">
            <a:avLst/>
          </a:prstGeom>
        </p:spPr>
      </p:pic>
      <p:pic>
        <p:nvPicPr>
          <p:cNvPr id="15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940A426-29A9-4B56-B1D4-111D4513F8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5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สี่เหลี่ยมผืนผ้า 23">
            <a:extLst>
              <a:ext uri="{FF2B5EF4-FFF2-40B4-BE49-F238E27FC236}">
                <a16:creationId xmlns:a16="http://schemas.microsoft.com/office/drawing/2014/main" id="{B2992F79-6D70-432C-988E-DB08910E0CD2}"/>
              </a:ext>
            </a:extLst>
          </p:cNvPr>
          <p:cNvSpPr/>
          <p:nvPr/>
        </p:nvSpPr>
        <p:spPr>
          <a:xfrm>
            <a:off x="162" y="1762"/>
            <a:ext cx="12191676" cy="747785"/>
          </a:xfrm>
          <a:prstGeom prst="rect">
            <a:avLst/>
          </a:prstGeom>
          <a:solidFill>
            <a:srgbClr val="FF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sp>
        <p:nvSpPr>
          <p:cNvPr id="27" name="สี่เหลี่ยมผืนผ้า: มุมมน 73">
            <a:extLst>
              <a:ext uri="{FF2B5EF4-FFF2-40B4-BE49-F238E27FC236}">
                <a16:creationId xmlns:a16="http://schemas.microsoft.com/office/drawing/2014/main" id="{5F062C4A-837E-4C74-9AFC-B982F68AED25}"/>
              </a:ext>
            </a:extLst>
          </p:cNvPr>
          <p:cNvSpPr/>
          <p:nvPr/>
        </p:nvSpPr>
        <p:spPr>
          <a:xfrm>
            <a:off x="3577805" y="222587"/>
            <a:ext cx="4896490" cy="9696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5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grpSp>
        <p:nvGrpSpPr>
          <p:cNvPr id="148" name="กลุ่ม 147">
            <a:extLst>
              <a:ext uri="{FF2B5EF4-FFF2-40B4-BE49-F238E27FC236}">
                <a16:creationId xmlns:a16="http://schemas.microsoft.com/office/drawing/2014/main" id="{37A687F4-2604-43C1-A6EB-9B8B6326762F}"/>
              </a:ext>
            </a:extLst>
          </p:cNvPr>
          <p:cNvGrpSpPr/>
          <p:nvPr/>
        </p:nvGrpSpPr>
        <p:grpSpPr>
          <a:xfrm>
            <a:off x="4511611" y="1395385"/>
            <a:ext cx="3296064" cy="790568"/>
            <a:chOff x="4812018" y="1469442"/>
            <a:chExt cx="3601732" cy="863884"/>
          </a:xfrm>
        </p:grpSpPr>
        <p:sp>
          <p:nvSpPr>
            <p:cNvPr id="147" name="สี่เหลี่ยมผืนผ้า: มุมมน 146">
              <a:extLst>
                <a:ext uri="{FF2B5EF4-FFF2-40B4-BE49-F238E27FC236}">
                  <a16:creationId xmlns:a16="http://schemas.microsoft.com/office/drawing/2014/main" id="{0002BCA5-0519-4362-9CFD-D02158C41339}"/>
                </a:ext>
              </a:extLst>
            </p:cNvPr>
            <p:cNvSpPr/>
            <p:nvPr/>
          </p:nvSpPr>
          <p:spPr>
            <a:xfrm>
              <a:off x="4812018" y="1469442"/>
              <a:ext cx="3601732" cy="718828"/>
            </a:xfrm>
            <a:prstGeom prst="roundRect">
              <a:avLst>
                <a:gd name="adj" fmla="val 50000"/>
              </a:avLst>
            </a:prstGeom>
            <a:solidFill>
              <a:srgbClr val="FF505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0" name="Rectangle 2">
              <a:extLst>
                <a:ext uri="{FF2B5EF4-FFF2-40B4-BE49-F238E27FC236}">
                  <a16:creationId xmlns:a16="http://schemas.microsoft.com/office/drawing/2014/main" id="{F6D20CD4-F549-4236-929E-C3AE397AB7B6}"/>
                </a:ext>
              </a:extLst>
            </p:cNvPr>
            <p:cNvSpPr/>
            <p:nvPr/>
          </p:nvSpPr>
          <p:spPr>
            <a:xfrm>
              <a:off x="4906593" y="1493719"/>
              <a:ext cx="3412587" cy="839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4393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เฉลยข้อปราบเซียน</a:t>
              </a:r>
              <a:endParaRPr lang="en-US" sz="4393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22" name="สี่เหลี่ยมผืนผ้า: มุมมน 21">
            <a:extLst>
              <a:ext uri="{FF2B5EF4-FFF2-40B4-BE49-F238E27FC236}">
                <a16:creationId xmlns:a16="http://schemas.microsoft.com/office/drawing/2014/main" id="{B94A9569-FD86-4EF4-9BE1-673D126FBA18}"/>
              </a:ext>
            </a:extLst>
          </p:cNvPr>
          <p:cNvSpPr/>
          <p:nvPr/>
        </p:nvSpPr>
        <p:spPr>
          <a:xfrm>
            <a:off x="3190977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FFABAB"/>
            </a:solidFill>
          </a:ln>
          <a:effectLst>
            <a:outerShdw dist="50800" dir="2700000" algn="tl" rotWithShape="0">
              <a:srgbClr val="FFABA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0" name="สี่เหลี่ยมผืนผ้า: มุมมน 69">
            <a:extLst>
              <a:ext uri="{FF2B5EF4-FFF2-40B4-BE49-F238E27FC236}">
                <a16:creationId xmlns:a16="http://schemas.microsoft.com/office/drawing/2014/main" id="{71B45CFE-C23A-4C4E-AE93-553820AA11CB}"/>
              </a:ext>
            </a:extLst>
          </p:cNvPr>
          <p:cNvSpPr/>
          <p:nvPr/>
        </p:nvSpPr>
        <p:spPr>
          <a:xfrm>
            <a:off x="4945650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FFABAB"/>
            </a:solidFill>
          </a:ln>
          <a:effectLst>
            <a:outerShdw dist="50800" dir="2700000" algn="tl" rotWithShape="0">
              <a:srgbClr val="FFABA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1" name="สี่เหลี่ยมผืนผ้า: มุมมน 70">
            <a:extLst>
              <a:ext uri="{FF2B5EF4-FFF2-40B4-BE49-F238E27FC236}">
                <a16:creationId xmlns:a16="http://schemas.microsoft.com/office/drawing/2014/main" id="{A4AD7A7C-D866-4B3B-951E-52D217FD046C}"/>
              </a:ext>
            </a:extLst>
          </p:cNvPr>
          <p:cNvSpPr/>
          <p:nvPr/>
        </p:nvSpPr>
        <p:spPr>
          <a:xfrm>
            <a:off x="6700323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FFABAB"/>
            </a:solidFill>
          </a:ln>
          <a:effectLst>
            <a:outerShdw dist="50800" dir="2700000" algn="tl" rotWithShape="0">
              <a:srgbClr val="FFABA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2" name="สี่เหลี่ยมผืนผ้า: มุมมน 71">
            <a:extLst>
              <a:ext uri="{FF2B5EF4-FFF2-40B4-BE49-F238E27FC236}">
                <a16:creationId xmlns:a16="http://schemas.microsoft.com/office/drawing/2014/main" id="{67F322D2-EAD8-4BAA-9701-B6D0AEB3A4BA}"/>
              </a:ext>
            </a:extLst>
          </p:cNvPr>
          <p:cNvSpPr/>
          <p:nvPr/>
        </p:nvSpPr>
        <p:spPr>
          <a:xfrm>
            <a:off x="8454995" y="3678989"/>
            <a:ext cx="1380031" cy="1380031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FFABAB"/>
            </a:solidFill>
          </a:ln>
          <a:effectLst>
            <a:outerShdw dist="50800" dir="2700000" algn="tl" rotWithShape="0">
              <a:srgbClr val="FFABA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73" name="สี่เหลี่ยมผืนผ้า: มุมมน 72">
            <a:extLst>
              <a:ext uri="{FF2B5EF4-FFF2-40B4-BE49-F238E27FC236}">
                <a16:creationId xmlns:a16="http://schemas.microsoft.com/office/drawing/2014/main" id="{EB1CAC38-3E1D-4D4B-B6CB-EA44DE3932FA}"/>
              </a:ext>
            </a:extLst>
          </p:cNvPr>
          <p:cNvSpPr/>
          <p:nvPr/>
        </p:nvSpPr>
        <p:spPr>
          <a:xfrm>
            <a:off x="8673584" y="2493942"/>
            <a:ext cx="942580" cy="942580"/>
          </a:xfrm>
          <a:prstGeom prst="roundRect">
            <a:avLst>
              <a:gd name="adj" fmla="val 14178"/>
            </a:avLst>
          </a:prstGeom>
          <a:solidFill>
            <a:schemeClr val="bg1"/>
          </a:solidFill>
          <a:ln w="38100">
            <a:solidFill>
              <a:srgbClr val="FFABAB"/>
            </a:solidFill>
          </a:ln>
          <a:effectLst>
            <a:outerShdw dist="50800" dir="2700000" algn="tl" rotWithShape="0">
              <a:srgbClr val="FFABAB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35" name="รูปแบบอิสระ: รูปร่าง 34">
            <a:extLst>
              <a:ext uri="{FF2B5EF4-FFF2-40B4-BE49-F238E27FC236}">
                <a16:creationId xmlns:a16="http://schemas.microsoft.com/office/drawing/2014/main" id="{4453D216-749A-46D6-8EE3-1B23F67C6C8B}"/>
              </a:ext>
            </a:extLst>
          </p:cNvPr>
          <p:cNvSpPr/>
          <p:nvPr/>
        </p:nvSpPr>
        <p:spPr>
          <a:xfrm>
            <a:off x="8997319" y="2794421"/>
            <a:ext cx="295110" cy="341622"/>
          </a:xfrm>
          <a:custGeom>
            <a:avLst/>
            <a:gdLst/>
            <a:ahLst/>
            <a:cxnLst/>
            <a:rect l="l" t="t" r="r" b="b"/>
            <a:pathLst>
              <a:path w="322478" h="373304">
                <a:moveTo>
                  <a:pt x="115672" y="210312"/>
                </a:moveTo>
                <a:cubicBezTo>
                  <a:pt x="102819" y="210312"/>
                  <a:pt x="91427" y="215278"/>
                  <a:pt x="81496" y="225209"/>
                </a:cubicBezTo>
                <a:cubicBezTo>
                  <a:pt x="71565" y="235141"/>
                  <a:pt x="66599" y="246532"/>
                  <a:pt x="66599" y="259385"/>
                </a:cubicBezTo>
                <a:cubicBezTo>
                  <a:pt x="66599" y="272237"/>
                  <a:pt x="71565" y="283629"/>
                  <a:pt x="81496" y="293561"/>
                </a:cubicBezTo>
                <a:cubicBezTo>
                  <a:pt x="91427" y="303492"/>
                  <a:pt x="102819" y="308458"/>
                  <a:pt x="115672" y="308458"/>
                </a:cubicBezTo>
                <a:cubicBezTo>
                  <a:pt x="128524" y="308458"/>
                  <a:pt x="139916" y="303492"/>
                  <a:pt x="149847" y="293561"/>
                </a:cubicBezTo>
                <a:cubicBezTo>
                  <a:pt x="159779" y="283629"/>
                  <a:pt x="164745" y="272237"/>
                  <a:pt x="164745" y="259385"/>
                </a:cubicBezTo>
                <a:cubicBezTo>
                  <a:pt x="164745" y="246532"/>
                  <a:pt x="159779" y="235141"/>
                  <a:pt x="149847" y="225209"/>
                </a:cubicBezTo>
                <a:cubicBezTo>
                  <a:pt x="139916" y="215278"/>
                  <a:pt x="128524" y="210312"/>
                  <a:pt x="115672" y="210312"/>
                </a:cubicBezTo>
                <a:close/>
                <a:moveTo>
                  <a:pt x="243611" y="0"/>
                </a:moveTo>
                <a:lnTo>
                  <a:pt x="322478" y="0"/>
                </a:lnTo>
                <a:cubicBezTo>
                  <a:pt x="317805" y="49073"/>
                  <a:pt x="302031" y="84417"/>
                  <a:pt x="275158" y="106032"/>
                </a:cubicBezTo>
                <a:cubicBezTo>
                  <a:pt x="248285" y="127648"/>
                  <a:pt x="212065" y="144882"/>
                  <a:pt x="166497" y="157734"/>
                </a:cubicBezTo>
                <a:cubicBezTo>
                  <a:pt x="185191" y="167081"/>
                  <a:pt x="200089" y="180810"/>
                  <a:pt x="211188" y="198920"/>
                </a:cubicBezTo>
                <a:cubicBezTo>
                  <a:pt x="222288" y="217030"/>
                  <a:pt x="227838" y="237185"/>
                  <a:pt x="227838" y="259385"/>
                </a:cubicBezTo>
                <a:cubicBezTo>
                  <a:pt x="227838" y="290932"/>
                  <a:pt x="216738" y="317805"/>
                  <a:pt x="194539" y="340004"/>
                </a:cubicBezTo>
                <a:cubicBezTo>
                  <a:pt x="172339" y="362204"/>
                  <a:pt x="145466" y="373304"/>
                  <a:pt x="113919" y="373304"/>
                </a:cubicBezTo>
                <a:cubicBezTo>
                  <a:pt x="82372" y="373304"/>
                  <a:pt x="55499" y="362204"/>
                  <a:pt x="33300" y="340004"/>
                </a:cubicBezTo>
                <a:cubicBezTo>
                  <a:pt x="11100" y="317805"/>
                  <a:pt x="0" y="290347"/>
                  <a:pt x="0" y="257632"/>
                </a:cubicBezTo>
                <a:cubicBezTo>
                  <a:pt x="0" y="173507"/>
                  <a:pt x="43231" y="119177"/>
                  <a:pt x="129693" y="94640"/>
                </a:cubicBezTo>
                <a:cubicBezTo>
                  <a:pt x="178765" y="81788"/>
                  <a:pt x="210020" y="65430"/>
                  <a:pt x="223457" y="45568"/>
                </a:cubicBezTo>
                <a:cubicBezTo>
                  <a:pt x="236893" y="25705"/>
                  <a:pt x="243611" y="10516"/>
                  <a:pt x="243611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sp>
        <p:nvSpPr>
          <p:cNvPr id="145" name="Rectangle 2">
            <a:extLst>
              <a:ext uri="{FF2B5EF4-FFF2-40B4-BE49-F238E27FC236}">
                <a16:creationId xmlns:a16="http://schemas.microsoft.com/office/drawing/2014/main" id="{6B7D0623-05C8-4505-98C0-220C5CBE80E0}"/>
              </a:ext>
            </a:extLst>
          </p:cNvPr>
          <p:cNvSpPr/>
          <p:nvPr/>
        </p:nvSpPr>
        <p:spPr>
          <a:xfrm>
            <a:off x="8739954" y="3463868"/>
            <a:ext cx="809837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</a:t>
            </a:r>
            <a:endParaRPr lang="en-US" sz="12629" b="1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C1708529-0AAB-465D-A561-3CE75F4C4104}"/>
              </a:ext>
            </a:extLst>
          </p:cNvPr>
          <p:cNvSpPr/>
          <p:nvPr/>
        </p:nvSpPr>
        <p:spPr>
          <a:xfrm>
            <a:off x="6942940" y="3463868"/>
            <a:ext cx="894797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</a:t>
            </a:r>
            <a:endParaRPr lang="en-US" sz="12629" b="1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2D0C40-4F27-4BF8-B6B8-954B9356081F}"/>
              </a:ext>
            </a:extLst>
          </p:cNvPr>
          <p:cNvSpPr/>
          <p:nvPr/>
        </p:nvSpPr>
        <p:spPr>
          <a:xfrm>
            <a:off x="5153138" y="3463868"/>
            <a:ext cx="965329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</a:t>
            </a:r>
            <a:endParaRPr lang="en-US" sz="12629" b="1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AF37E6A7-C4DC-4DAE-AD6E-618C7E4033AF}"/>
              </a:ext>
            </a:extLst>
          </p:cNvPr>
          <p:cNvSpPr/>
          <p:nvPr/>
        </p:nvSpPr>
        <p:spPr>
          <a:xfrm>
            <a:off x="3469133" y="3463868"/>
            <a:ext cx="824265" cy="20358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2629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</a:t>
            </a:r>
            <a:endParaRPr lang="en-US" sz="12629" b="1" dirty="0">
              <a:solidFill>
                <a:srgbClr val="00B05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0" name="Picture 28">
            <a:extLst>
              <a:ext uri="{FF2B5EF4-FFF2-40B4-BE49-F238E27FC236}">
                <a16:creationId xmlns:a16="http://schemas.microsoft.com/office/drawing/2014/main" id="{AE2001B8-5046-452F-A033-3B3141620D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pic>
        <p:nvPicPr>
          <p:cNvPr id="31" name="Picture 19">
            <a:extLst>
              <a:ext uri="{FF2B5EF4-FFF2-40B4-BE49-F238E27FC236}">
                <a16:creationId xmlns:a16="http://schemas.microsoft.com/office/drawing/2014/main" id="{CCAF6BCD-5370-44B7-85D4-F1403C7DAF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" y="1"/>
            <a:ext cx="1099212" cy="1179154"/>
          </a:xfrm>
          <a:prstGeom prst="rect">
            <a:avLst/>
          </a:prstGeom>
        </p:spPr>
      </p:pic>
      <p:pic>
        <p:nvPicPr>
          <p:cNvPr id="33" name="teacher guide">
            <a:extLst>
              <a:ext uri="{FF2B5EF4-FFF2-40B4-BE49-F238E27FC236}">
                <a16:creationId xmlns:a16="http://schemas.microsoft.com/office/drawing/2014/main" id="{26DB28EF-48CF-44CC-994E-834E6ADAC6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6" y="6215901"/>
            <a:ext cx="493424" cy="487015"/>
          </a:xfrm>
          <a:prstGeom prst="rect">
            <a:avLst/>
          </a:prstGeom>
        </p:spPr>
      </p:pic>
      <p:pic>
        <p:nvPicPr>
          <p:cNvPr id="38" name="Picture 169">
            <a:hlinkClick r:id="rId6" action="ppaction://hlinksldjump"/>
            <a:extLst>
              <a:ext uri="{FF2B5EF4-FFF2-40B4-BE49-F238E27FC236}">
                <a16:creationId xmlns:a16="http://schemas.microsoft.com/office/drawing/2014/main" id="{13E450E4-AF46-4CB2-94B4-8B5C52697E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099" y="6220268"/>
            <a:ext cx="937847" cy="48487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C35DCDD-2D05-48E9-A2FF-875180210D8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9740" y="285566"/>
            <a:ext cx="4698717" cy="739276"/>
          </a:xfrm>
          <a:prstGeom prst="rect">
            <a:avLst/>
          </a:prstGeom>
        </p:spPr>
      </p:pic>
      <p:pic>
        <p:nvPicPr>
          <p:cNvPr id="23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FD87C9F-9352-4B87-9FDE-BDC8F1C7CA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4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7D2DB21-28FF-45FA-918B-BAA6875D7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8" y="4107789"/>
            <a:ext cx="4627265" cy="25178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E81A16-03F5-4884-A120-5CF728761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15" y="874903"/>
            <a:ext cx="3883489" cy="25178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F09E04-AE09-4201-801E-FE8D950A4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4062" y="1165770"/>
            <a:ext cx="3883489" cy="40724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FB0750-7EC4-4A8B-9689-035BE9F9C4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93841" cy="901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03E44D-DB1B-4ECD-B373-1E9B28232E2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3921" y="1935692"/>
            <a:ext cx="4492487" cy="2853335"/>
          </a:xfrm>
          <a:prstGeom prst="rect">
            <a:avLst/>
          </a:prstGeom>
        </p:spPr>
      </p:pic>
      <p:sp>
        <p:nvSpPr>
          <p:cNvPr id="42" name="Arc 41">
            <a:extLst>
              <a:ext uri="{FF2B5EF4-FFF2-40B4-BE49-F238E27FC236}">
                <a16:creationId xmlns:a16="http://schemas.microsoft.com/office/drawing/2014/main" id="{F14B8D96-EA92-459E-A93F-251E244B9774}"/>
              </a:ext>
            </a:extLst>
          </p:cNvPr>
          <p:cNvSpPr/>
          <p:nvPr/>
        </p:nvSpPr>
        <p:spPr>
          <a:xfrm rot="16200000">
            <a:off x="4239915" y="3381336"/>
            <a:ext cx="1749150" cy="1749150"/>
          </a:xfrm>
          <a:prstGeom prst="arc">
            <a:avLst>
              <a:gd name="adj1" fmla="val 16200000"/>
              <a:gd name="adj2" fmla="val 20881542"/>
            </a:avLst>
          </a:prstGeom>
          <a:ln w="76200" cap="rnd">
            <a:solidFill>
              <a:srgbClr val="F25712"/>
            </a:solidFill>
            <a:headEnd type="none" w="sm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99" name="Arc 98">
            <a:extLst>
              <a:ext uri="{FF2B5EF4-FFF2-40B4-BE49-F238E27FC236}">
                <a16:creationId xmlns:a16="http://schemas.microsoft.com/office/drawing/2014/main" id="{B522B96C-B7F5-4D2A-8EAC-F7D6ED37816A}"/>
              </a:ext>
            </a:extLst>
          </p:cNvPr>
          <p:cNvSpPr/>
          <p:nvPr/>
        </p:nvSpPr>
        <p:spPr>
          <a:xfrm rot="280861" flipH="1">
            <a:off x="6935928" y="2029780"/>
            <a:ext cx="2152513" cy="2152513"/>
          </a:xfrm>
          <a:prstGeom prst="arc">
            <a:avLst>
              <a:gd name="adj1" fmla="val 15923607"/>
              <a:gd name="adj2" fmla="val 20881542"/>
            </a:avLst>
          </a:prstGeom>
          <a:ln w="76200" cap="rnd">
            <a:solidFill>
              <a:srgbClr val="F2571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100" name="Arc 99">
            <a:extLst>
              <a:ext uri="{FF2B5EF4-FFF2-40B4-BE49-F238E27FC236}">
                <a16:creationId xmlns:a16="http://schemas.microsoft.com/office/drawing/2014/main" id="{CC24F06A-2846-4EBD-9A66-BCD0C19EF2CD}"/>
              </a:ext>
            </a:extLst>
          </p:cNvPr>
          <p:cNvSpPr/>
          <p:nvPr/>
        </p:nvSpPr>
        <p:spPr>
          <a:xfrm>
            <a:off x="2872668" y="1565020"/>
            <a:ext cx="2629411" cy="2629411"/>
          </a:xfrm>
          <a:prstGeom prst="arc">
            <a:avLst>
              <a:gd name="adj1" fmla="val 15930872"/>
              <a:gd name="adj2" fmla="val 20881542"/>
            </a:avLst>
          </a:prstGeom>
          <a:ln w="76200" cap="rnd">
            <a:solidFill>
              <a:srgbClr val="F25712"/>
            </a:solidFill>
            <a:headEnd type="none" w="sm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pic>
        <p:nvPicPr>
          <p:cNvPr id="103" name="Picture 16">
            <a:extLst>
              <a:ext uri="{FF2B5EF4-FFF2-40B4-BE49-F238E27FC236}">
                <a16:creationId xmlns:a16="http://schemas.microsoft.com/office/drawing/2014/main" id="{9263CF00-1443-4A9D-8FCC-5EBB7D8533C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F097EAB-629E-47C0-B101-DBE45769F3A4}"/>
              </a:ext>
            </a:extLst>
          </p:cNvPr>
          <p:cNvGrpSpPr/>
          <p:nvPr/>
        </p:nvGrpSpPr>
        <p:grpSpPr>
          <a:xfrm>
            <a:off x="4865917" y="3753954"/>
            <a:ext cx="2315223" cy="655692"/>
            <a:chOff x="5599456" y="4258704"/>
            <a:chExt cx="2522092" cy="71428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83FA0D4-D01C-4A9E-9E73-7FAD24D91C8D}"/>
                </a:ext>
              </a:extLst>
            </p:cNvPr>
            <p:cNvSpPr/>
            <p:nvPr/>
          </p:nvSpPr>
          <p:spPr>
            <a:xfrm>
              <a:off x="5599456" y="4309244"/>
              <a:ext cx="2522092" cy="51660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AA9F1B-4420-4996-8445-C7719A906C99}"/>
                </a:ext>
              </a:extLst>
            </p:cNvPr>
            <p:cNvSpPr txBox="1"/>
            <p:nvPr/>
          </p:nvSpPr>
          <p:spPr>
            <a:xfrm>
              <a:off x="5634620" y="4258704"/>
              <a:ext cx="2461637" cy="714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61" b="1" dirty="0">
                  <a:solidFill>
                    <a:srgbClr val="F25712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คำในภาษาไทย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9DE8F7E6-6062-48FD-B2E0-20FB7CFC9CC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2264" y="3396453"/>
            <a:ext cx="1093061" cy="120528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769463D-5634-4B76-A773-06982317E0E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356" y="1514717"/>
            <a:ext cx="1086253" cy="69368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050E660-6A85-41B2-8FBE-9950F68214C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314" y="1408742"/>
            <a:ext cx="921793" cy="79965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AE1408CA-0454-4528-87EA-418E908DE81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660" y="2305020"/>
            <a:ext cx="939822" cy="77364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83E25AF-E1CA-41AC-A6B7-934D0E15712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1692" y="2282553"/>
            <a:ext cx="995450" cy="799659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1D39D54E-C8E5-4AAE-8A17-C538196C51F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523" y="2356434"/>
            <a:ext cx="984825" cy="69554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1CF331C-6C85-4E70-AD20-BCF2789646F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95" y="4727748"/>
            <a:ext cx="1128786" cy="72084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D7E9466-2EE9-4508-AAF9-8FC2BAC4319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236" y="4734942"/>
            <a:ext cx="1457771" cy="71396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68D3D46-3619-4DF0-BA3A-4E80083736DA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7793" y="4740431"/>
            <a:ext cx="1128787" cy="720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729774-5A9F-4A76-A830-31905E7396F3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46" y="5570061"/>
            <a:ext cx="1483299" cy="7264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29111B-161B-4600-9627-845D4B53D3D7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278" y="5575679"/>
            <a:ext cx="1128787" cy="7208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8A2572-56C6-4C1E-8CA9-59E257D8B98F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875" y="5582648"/>
            <a:ext cx="1128788" cy="7208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7F59AE-BD32-49AE-9983-2A623461D8A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50346" y="1909546"/>
            <a:ext cx="944962" cy="1292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DE7CBD-AED8-4FA5-840F-96E42D5052D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141414" y="1935692"/>
            <a:ext cx="1133954" cy="12314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00D0A6E-5D42-47DE-807C-BB347B3B3B8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477115" y="3339757"/>
            <a:ext cx="938865" cy="12619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63150DE-F6D3-4BC2-84FC-2B99CB7715B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564310" y="3392769"/>
            <a:ext cx="1097375" cy="1231499"/>
          </a:xfrm>
          <a:prstGeom prst="rect">
            <a:avLst/>
          </a:prstGeom>
        </p:spPr>
      </p:pic>
      <p:pic>
        <p:nvPicPr>
          <p:cNvPr id="31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13F4B68-0E3F-4F35-9A78-BECAD69F0C0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5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99" grpId="0" animBg="1"/>
      <p:bldP spid="10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896A3AA-782D-4D6D-835C-C138C7C316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828260" cy="868675"/>
          </a:xfrm>
          <a:prstGeom prst="rect">
            <a:avLst/>
          </a:prstGeom>
        </p:spPr>
      </p:pic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086E5F1-C38C-487E-AFB5-923A095EC398}"/>
              </a:ext>
            </a:extLst>
          </p:cNvPr>
          <p:cNvSpPr/>
          <p:nvPr/>
        </p:nvSpPr>
        <p:spPr>
          <a:xfrm>
            <a:off x="399703" y="1398665"/>
            <a:ext cx="11392595" cy="1491321"/>
          </a:xfrm>
          <a:prstGeom prst="roundRect">
            <a:avLst>
              <a:gd name="adj" fmla="val 18652"/>
            </a:avLst>
          </a:prstGeom>
          <a:noFill/>
          <a:ln w="9525" cap="rnd">
            <a:solidFill>
              <a:srgbClr val="F2571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173" name="Rectangle: Top Corners Rounded 172">
            <a:extLst>
              <a:ext uri="{FF2B5EF4-FFF2-40B4-BE49-F238E27FC236}">
                <a16:creationId xmlns:a16="http://schemas.microsoft.com/office/drawing/2014/main" id="{A22C5962-F375-4920-B61A-31C5BF6C99E0}"/>
              </a:ext>
            </a:extLst>
          </p:cNvPr>
          <p:cNvSpPr/>
          <p:nvPr/>
        </p:nvSpPr>
        <p:spPr>
          <a:xfrm rot="16200000">
            <a:off x="4575876" y="1773962"/>
            <a:ext cx="813023" cy="3552154"/>
          </a:xfrm>
          <a:prstGeom prst="round2SameRect">
            <a:avLst>
              <a:gd name="adj1" fmla="val 28771"/>
              <a:gd name="adj2" fmla="val 30079"/>
            </a:avLst>
          </a:prstGeom>
          <a:solidFill>
            <a:srgbClr val="FE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174" name="Rectangle: Top Corners Rounded 173">
            <a:extLst>
              <a:ext uri="{FF2B5EF4-FFF2-40B4-BE49-F238E27FC236}">
                <a16:creationId xmlns:a16="http://schemas.microsoft.com/office/drawing/2014/main" id="{4A7ADECB-86DC-4B1F-9610-5A1E5FBDD726}"/>
              </a:ext>
            </a:extLst>
          </p:cNvPr>
          <p:cNvSpPr/>
          <p:nvPr/>
        </p:nvSpPr>
        <p:spPr>
          <a:xfrm rot="16200000">
            <a:off x="4575876" y="2885751"/>
            <a:ext cx="813023" cy="3552154"/>
          </a:xfrm>
          <a:prstGeom prst="round2SameRect">
            <a:avLst>
              <a:gd name="adj1" fmla="val 27463"/>
              <a:gd name="adj2" fmla="val 27463"/>
            </a:avLst>
          </a:prstGeom>
          <a:solidFill>
            <a:srgbClr val="FE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175" name="Rectangle: Top Corners Rounded 174">
            <a:extLst>
              <a:ext uri="{FF2B5EF4-FFF2-40B4-BE49-F238E27FC236}">
                <a16:creationId xmlns:a16="http://schemas.microsoft.com/office/drawing/2014/main" id="{6539139B-C268-4224-85C9-E5CE88EC4130}"/>
              </a:ext>
            </a:extLst>
          </p:cNvPr>
          <p:cNvSpPr/>
          <p:nvPr/>
        </p:nvSpPr>
        <p:spPr>
          <a:xfrm rot="16200000">
            <a:off x="4575876" y="4022424"/>
            <a:ext cx="813023" cy="3552154"/>
          </a:xfrm>
          <a:prstGeom prst="round2SameRect">
            <a:avLst>
              <a:gd name="adj1" fmla="val 32695"/>
              <a:gd name="adj2" fmla="val 27463"/>
            </a:avLst>
          </a:prstGeom>
          <a:solidFill>
            <a:srgbClr val="FE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176" name="Rectangle: Top Corners Rounded 175">
            <a:extLst>
              <a:ext uri="{FF2B5EF4-FFF2-40B4-BE49-F238E27FC236}">
                <a16:creationId xmlns:a16="http://schemas.microsoft.com/office/drawing/2014/main" id="{887550D4-B9A3-49B6-9DC3-ACEE30B0E42E}"/>
              </a:ext>
            </a:extLst>
          </p:cNvPr>
          <p:cNvSpPr/>
          <p:nvPr/>
        </p:nvSpPr>
        <p:spPr>
          <a:xfrm rot="16200000">
            <a:off x="8852956" y="1222326"/>
            <a:ext cx="813024" cy="4653334"/>
          </a:xfrm>
          <a:prstGeom prst="round2SameRect">
            <a:avLst>
              <a:gd name="adj1" fmla="val 24848"/>
              <a:gd name="adj2" fmla="val 22232"/>
            </a:avLst>
          </a:prstGeom>
          <a:solidFill>
            <a:srgbClr val="E3FA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177" name="Rectangle: Top Corners Rounded 176">
            <a:extLst>
              <a:ext uri="{FF2B5EF4-FFF2-40B4-BE49-F238E27FC236}">
                <a16:creationId xmlns:a16="http://schemas.microsoft.com/office/drawing/2014/main" id="{CD80B05F-CA84-4F7C-9E82-2FD23267BF44}"/>
              </a:ext>
            </a:extLst>
          </p:cNvPr>
          <p:cNvSpPr/>
          <p:nvPr/>
        </p:nvSpPr>
        <p:spPr>
          <a:xfrm rot="16200000">
            <a:off x="8852957" y="2334075"/>
            <a:ext cx="813024" cy="4653336"/>
          </a:xfrm>
          <a:prstGeom prst="round2SameRect">
            <a:avLst>
              <a:gd name="adj1" fmla="val 26156"/>
              <a:gd name="adj2" fmla="val 27463"/>
            </a:avLst>
          </a:prstGeom>
          <a:solidFill>
            <a:srgbClr val="E3FA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178" name="Rectangle: Top Corners Rounded 177">
            <a:extLst>
              <a:ext uri="{FF2B5EF4-FFF2-40B4-BE49-F238E27FC236}">
                <a16:creationId xmlns:a16="http://schemas.microsoft.com/office/drawing/2014/main" id="{F7E37EB0-7BCF-48B2-9E89-0D28B4282678}"/>
              </a:ext>
            </a:extLst>
          </p:cNvPr>
          <p:cNvSpPr/>
          <p:nvPr/>
        </p:nvSpPr>
        <p:spPr>
          <a:xfrm rot="16200000">
            <a:off x="8852958" y="3468489"/>
            <a:ext cx="813024" cy="4653334"/>
          </a:xfrm>
          <a:prstGeom prst="round2SameRect">
            <a:avLst>
              <a:gd name="adj1" fmla="val 27463"/>
              <a:gd name="adj2" fmla="val 31387"/>
            </a:avLst>
          </a:prstGeom>
          <a:solidFill>
            <a:srgbClr val="E3FA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171" name="Rectangle: Top Corners Rounded 170">
            <a:extLst>
              <a:ext uri="{FF2B5EF4-FFF2-40B4-BE49-F238E27FC236}">
                <a16:creationId xmlns:a16="http://schemas.microsoft.com/office/drawing/2014/main" id="{8B892DA1-51AC-4258-8542-093FDA2A2141}"/>
              </a:ext>
            </a:extLst>
          </p:cNvPr>
          <p:cNvSpPr/>
          <p:nvPr/>
        </p:nvSpPr>
        <p:spPr>
          <a:xfrm rot="16200000">
            <a:off x="8852955" y="-385572"/>
            <a:ext cx="813024" cy="4653334"/>
          </a:xfrm>
          <a:prstGeom prst="round2SameRect">
            <a:avLst>
              <a:gd name="adj1" fmla="val 31387"/>
              <a:gd name="adj2" fmla="val 27463"/>
            </a:avLst>
          </a:prstGeom>
          <a:solidFill>
            <a:srgbClr val="E3FA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170" name="Rectangle: Top Corners Rounded 169">
            <a:extLst>
              <a:ext uri="{FF2B5EF4-FFF2-40B4-BE49-F238E27FC236}">
                <a16:creationId xmlns:a16="http://schemas.microsoft.com/office/drawing/2014/main" id="{6BE015A6-7FCE-490E-819F-45ECA1451D14}"/>
              </a:ext>
            </a:extLst>
          </p:cNvPr>
          <p:cNvSpPr/>
          <p:nvPr/>
        </p:nvSpPr>
        <p:spPr>
          <a:xfrm rot="16200000">
            <a:off x="4575876" y="165021"/>
            <a:ext cx="813023" cy="3552154"/>
          </a:xfrm>
          <a:prstGeom prst="round2SameRect">
            <a:avLst>
              <a:gd name="adj1" fmla="val 34002"/>
              <a:gd name="adj2" fmla="val 30079"/>
            </a:avLst>
          </a:prstGeom>
          <a:solidFill>
            <a:srgbClr val="FE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537D846-4BEE-4AE1-974E-535F6DCFA02C}"/>
              </a:ext>
            </a:extLst>
          </p:cNvPr>
          <p:cNvGrpSpPr/>
          <p:nvPr/>
        </p:nvGrpSpPr>
        <p:grpSpPr>
          <a:xfrm>
            <a:off x="468582" y="1649941"/>
            <a:ext cx="2091660" cy="642480"/>
            <a:chOff x="412750" y="1827699"/>
            <a:chExt cx="2285635" cy="7020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74CB8B0-5AF8-4E11-8C88-8EAC408EE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5167" y="1827699"/>
              <a:ext cx="1103218" cy="692418"/>
            </a:xfrm>
            <a:prstGeom prst="rect">
              <a:avLst/>
            </a:prstGeom>
          </p:spPr>
        </p:pic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CBFB75F-10D6-4A18-B53E-0A79EF66897F}"/>
                </a:ext>
              </a:extLst>
            </p:cNvPr>
            <p:cNvSpPr txBox="1"/>
            <p:nvPr/>
          </p:nvSpPr>
          <p:spPr>
            <a:xfrm>
              <a:off x="412750" y="1936507"/>
              <a:ext cx="1140780" cy="59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928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ไทยแท้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A516CA1-1F3E-4E7E-AB8E-37AC332ED2B4}"/>
              </a:ext>
            </a:extLst>
          </p:cNvPr>
          <p:cNvGrpSpPr/>
          <p:nvPr/>
        </p:nvGrpSpPr>
        <p:grpSpPr>
          <a:xfrm>
            <a:off x="420607" y="3304207"/>
            <a:ext cx="2607137" cy="542906"/>
            <a:chOff x="403802" y="3065310"/>
            <a:chExt cx="2848915" cy="593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FCEA573-86DF-4571-95D8-6588CF53F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1912" y="3066252"/>
              <a:ext cx="830805" cy="520224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B4F392F3-F75F-41B3-95B9-18666A54C909}"/>
                </a:ext>
              </a:extLst>
            </p:cNvPr>
            <p:cNvSpPr txBox="1"/>
            <p:nvPr/>
          </p:nvSpPr>
          <p:spPr>
            <a:xfrm>
              <a:off x="403802" y="3065310"/>
              <a:ext cx="1936480" cy="59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928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คำยืมภาษาจีน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3A4547A-F366-4B03-9B62-D1E6B3EB8000}"/>
              </a:ext>
            </a:extLst>
          </p:cNvPr>
          <p:cNvGrpSpPr/>
          <p:nvPr/>
        </p:nvGrpSpPr>
        <p:grpSpPr>
          <a:xfrm>
            <a:off x="430183" y="4192214"/>
            <a:ext cx="2597559" cy="993477"/>
            <a:chOff x="414267" y="4410129"/>
            <a:chExt cx="2838450" cy="10856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F10BD2F-784F-4186-B5CE-088E535DD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3853" y="4663493"/>
              <a:ext cx="828864" cy="520224"/>
            </a:xfrm>
            <a:prstGeom prst="rect">
              <a:avLst/>
            </a:prstGeom>
          </p:spPr>
        </p:pic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EC1BE6A-6A5C-4B62-8515-E0B628351142}"/>
                </a:ext>
              </a:extLst>
            </p:cNvPr>
            <p:cNvSpPr txBox="1"/>
            <p:nvPr/>
          </p:nvSpPr>
          <p:spPr>
            <a:xfrm>
              <a:off x="414267" y="4410129"/>
              <a:ext cx="2076450" cy="1085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928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คำยืมภาษา</a:t>
              </a:r>
            </a:p>
            <a:p>
              <a:r>
                <a:rPr lang="th-TH" sz="2928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บาลี-สันสกฤต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518769D-235A-44D9-B7D4-0527A4770E33}"/>
              </a:ext>
            </a:extLst>
          </p:cNvPr>
          <p:cNvGrpSpPr/>
          <p:nvPr/>
        </p:nvGrpSpPr>
        <p:grpSpPr>
          <a:xfrm>
            <a:off x="428796" y="5305853"/>
            <a:ext cx="2598946" cy="993477"/>
            <a:chOff x="412751" y="5802184"/>
            <a:chExt cx="2839966" cy="108560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9990729-5AC0-4EC5-B1F0-A60B87A6C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1912" y="6075781"/>
              <a:ext cx="830805" cy="522165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05EF2DA-B9B2-4526-9DAA-FC4F7A526BE6}"/>
                </a:ext>
              </a:extLst>
            </p:cNvPr>
            <p:cNvSpPr txBox="1"/>
            <p:nvPr/>
          </p:nvSpPr>
          <p:spPr>
            <a:xfrm>
              <a:off x="412751" y="5802184"/>
              <a:ext cx="1544566" cy="1085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928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คำยืมภาษา</a:t>
              </a:r>
            </a:p>
            <a:p>
              <a:r>
                <a:rPr lang="th-TH" sz="2928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อังกฤษ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FA5FCA9E-1CC1-4009-B089-E74B00C3F93D}"/>
              </a:ext>
            </a:extLst>
          </p:cNvPr>
          <p:cNvSpPr txBox="1"/>
          <p:nvPr/>
        </p:nvSpPr>
        <p:spPr>
          <a:xfrm>
            <a:off x="3311700" y="1701432"/>
            <a:ext cx="648220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น้อง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D487997-F924-4222-BD5B-3A2C314319D5}"/>
              </a:ext>
            </a:extLst>
          </p:cNvPr>
          <p:cNvSpPr txBox="1"/>
          <p:nvPr/>
        </p:nvSpPr>
        <p:spPr>
          <a:xfrm>
            <a:off x="4216625" y="1701432"/>
            <a:ext cx="648220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นาง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947D4F0-4B17-46CF-9B37-69A56BE606AF}"/>
              </a:ext>
            </a:extLst>
          </p:cNvPr>
          <p:cNvSpPr txBox="1"/>
          <p:nvPr/>
        </p:nvSpPr>
        <p:spPr>
          <a:xfrm>
            <a:off x="5121553" y="1701432"/>
            <a:ext cx="648220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บ้าน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9E8F025-570B-45EF-B798-D84E29B3B867}"/>
              </a:ext>
            </a:extLst>
          </p:cNvPr>
          <p:cNvSpPr txBox="1"/>
          <p:nvPr/>
        </p:nvSpPr>
        <p:spPr>
          <a:xfrm>
            <a:off x="6026479" y="1692501"/>
            <a:ext cx="589292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นา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345333F-D806-4661-A99C-69145E250752}"/>
              </a:ext>
            </a:extLst>
          </p:cNvPr>
          <p:cNvSpPr txBox="1"/>
          <p:nvPr/>
        </p:nvSpPr>
        <p:spPr>
          <a:xfrm>
            <a:off x="8125014" y="1701432"/>
            <a:ext cx="648220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กะทิ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7E56447-8E4C-4299-85BC-7469FC5AD176}"/>
              </a:ext>
            </a:extLst>
          </p:cNvPr>
          <p:cNvSpPr txBox="1"/>
          <p:nvPr/>
        </p:nvSpPr>
        <p:spPr>
          <a:xfrm>
            <a:off x="9243285" y="1701432"/>
            <a:ext cx="1030892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มะพร้าว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AA207AA-8CFC-408E-BD7D-F0D6457131B1}"/>
              </a:ext>
            </a:extLst>
          </p:cNvPr>
          <p:cNvSpPr txBox="1"/>
          <p:nvPr/>
        </p:nvSpPr>
        <p:spPr>
          <a:xfrm>
            <a:off x="3311700" y="3304206"/>
            <a:ext cx="648220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โจ๊ก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9B71430-CDC3-47C7-8924-57AE1859A960}"/>
              </a:ext>
            </a:extLst>
          </p:cNvPr>
          <p:cNvSpPr txBox="1"/>
          <p:nvPr/>
        </p:nvSpPr>
        <p:spPr>
          <a:xfrm>
            <a:off x="4200553" y="3304206"/>
            <a:ext cx="648220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เก๊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A34339F-BE58-4141-B365-3116AE132031}"/>
              </a:ext>
            </a:extLst>
          </p:cNvPr>
          <p:cNvSpPr txBox="1"/>
          <p:nvPr/>
        </p:nvSpPr>
        <p:spPr>
          <a:xfrm>
            <a:off x="5089406" y="3304206"/>
            <a:ext cx="648220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หุ้น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D53117C-EE98-41A6-B0F3-E4D05E9D7F2F}"/>
              </a:ext>
            </a:extLst>
          </p:cNvPr>
          <p:cNvSpPr txBox="1"/>
          <p:nvPr/>
        </p:nvSpPr>
        <p:spPr>
          <a:xfrm>
            <a:off x="5978257" y="3304206"/>
            <a:ext cx="648220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จ้าง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F53799F-A0E3-409F-A0D9-1460FCA973BF}"/>
              </a:ext>
            </a:extLst>
          </p:cNvPr>
          <p:cNvSpPr txBox="1"/>
          <p:nvPr/>
        </p:nvSpPr>
        <p:spPr>
          <a:xfrm>
            <a:off x="3311700" y="4399272"/>
            <a:ext cx="648220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บุญ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C395A25-B294-4DAE-998B-24A4DBEFF20B}"/>
              </a:ext>
            </a:extLst>
          </p:cNvPr>
          <p:cNvSpPr txBox="1"/>
          <p:nvPr/>
        </p:nvSpPr>
        <p:spPr>
          <a:xfrm>
            <a:off x="4200553" y="4399272"/>
            <a:ext cx="648220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ธูป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A259112-FA9D-4295-9949-B71EE6210029}"/>
              </a:ext>
            </a:extLst>
          </p:cNvPr>
          <p:cNvSpPr txBox="1"/>
          <p:nvPr/>
        </p:nvSpPr>
        <p:spPr>
          <a:xfrm>
            <a:off x="5089406" y="4399272"/>
            <a:ext cx="648220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โลก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6E8E71B-2A12-4E45-9CB2-9E79EDEEA4EE}"/>
              </a:ext>
            </a:extLst>
          </p:cNvPr>
          <p:cNvSpPr txBox="1"/>
          <p:nvPr/>
        </p:nvSpPr>
        <p:spPr>
          <a:xfrm>
            <a:off x="5978257" y="4399272"/>
            <a:ext cx="648220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รส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E656D18-B249-4679-90A9-7208F5A8ED1F}"/>
              </a:ext>
            </a:extLst>
          </p:cNvPr>
          <p:cNvSpPr txBox="1"/>
          <p:nvPr/>
        </p:nvSpPr>
        <p:spPr>
          <a:xfrm>
            <a:off x="3311700" y="5563330"/>
            <a:ext cx="648220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เค้ก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76D1EC9-E756-446F-8106-ADB8B64BF3CC}"/>
              </a:ext>
            </a:extLst>
          </p:cNvPr>
          <p:cNvSpPr txBox="1"/>
          <p:nvPr/>
        </p:nvSpPr>
        <p:spPr>
          <a:xfrm>
            <a:off x="4200553" y="5563330"/>
            <a:ext cx="648220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ฟรี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C177A2B-C555-4AB1-B409-E6706AFDDEA4}"/>
              </a:ext>
            </a:extLst>
          </p:cNvPr>
          <p:cNvSpPr txBox="1"/>
          <p:nvPr/>
        </p:nvSpPr>
        <p:spPr>
          <a:xfrm>
            <a:off x="5089406" y="5563330"/>
            <a:ext cx="648220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ก๊าซ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3F7BA2D3-A928-4548-AB32-414C21FBFA84}"/>
              </a:ext>
            </a:extLst>
          </p:cNvPr>
          <p:cNvSpPr txBox="1"/>
          <p:nvPr/>
        </p:nvSpPr>
        <p:spPr>
          <a:xfrm>
            <a:off x="5978257" y="5563330"/>
            <a:ext cx="648220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ลิฟต์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0E283B9-FE53-47C1-B140-3D547BB6A553}"/>
              </a:ext>
            </a:extLst>
          </p:cNvPr>
          <p:cNvSpPr txBox="1"/>
          <p:nvPr/>
        </p:nvSpPr>
        <p:spPr>
          <a:xfrm>
            <a:off x="7091535" y="3304206"/>
            <a:ext cx="787688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เก้าอี้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A1AD2B88-2265-480E-935A-48C74BD8C94E}"/>
              </a:ext>
            </a:extLst>
          </p:cNvPr>
          <p:cNvSpPr txBox="1"/>
          <p:nvPr/>
        </p:nvSpPr>
        <p:spPr>
          <a:xfrm>
            <a:off x="8138509" y="3304206"/>
            <a:ext cx="889842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ตะหลิว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CF7CFB-87DF-4B37-84A7-24981C4ADD3D}"/>
              </a:ext>
            </a:extLst>
          </p:cNvPr>
          <p:cNvSpPr txBox="1"/>
          <p:nvPr/>
        </p:nvSpPr>
        <p:spPr>
          <a:xfrm>
            <a:off x="9294518" y="3304206"/>
            <a:ext cx="787688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จับกัง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7B9CE79-9A5E-4C1A-B9D9-C998281F071C}"/>
              </a:ext>
            </a:extLst>
          </p:cNvPr>
          <p:cNvSpPr txBox="1"/>
          <p:nvPr/>
        </p:nvSpPr>
        <p:spPr>
          <a:xfrm>
            <a:off x="10348370" y="3304206"/>
            <a:ext cx="787688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เต้าหู้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40E36824-367B-4474-A2FB-E09BFD04ACDB}"/>
              </a:ext>
            </a:extLst>
          </p:cNvPr>
          <p:cNvSpPr txBox="1"/>
          <p:nvPr/>
        </p:nvSpPr>
        <p:spPr>
          <a:xfrm>
            <a:off x="7047336" y="4399272"/>
            <a:ext cx="876084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ปัญญา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4B89399-5BA0-45F2-989C-79D0ED2DE178}"/>
              </a:ext>
            </a:extLst>
          </p:cNvPr>
          <p:cNvSpPr txBox="1"/>
          <p:nvPr/>
        </p:nvSpPr>
        <p:spPr>
          <a:xfrm>
            <a:off x="8189586" y="4399272"/>
            <a:ext cx="787688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สาหัส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33F07822-D49A-49AD-9EE4-E4C5604576C1}"/>
              </a:ext>
            </a:extLst>
          </p:cNvPr>
          <p:cNvSpPr txBox="1"/>
          <p:nvPr/>
        </p:nvSpPr>
        <p:spPr>
          <a:xfrm>
            <a:off x="9294518" y="4399272"/>
            <a:ext cx="787688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มงคล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6027B4DA-8056-49FC-8434-D0CC8996AEED}"/>
              </a:ext>
            </a:extLst>
          </p:cNvPr>
          <p:cNvSpPr txBox="1"/>
          <p:nvPr/>
        </p:nvSpPr>
        <p:spPr>
          <a:xfrm>
            <a:off x="10139172" y="4399272"/>
            <a:ext cx="1206085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สงกรานต์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218D71C-5E61-4F67-ACB4-B863F9BD7F54}"/>
              </a:ext>
            </a:extLst>
          </p:cNvPr>
          <p:cNvSpPr txBox="1"/>
          <p:nvPr/>
        </p:nvSpPr>
        <p:spPr>
          <a:xfrm>
            <a:off x="6996721" y="5563330"/>
            <a:ext cx="977316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ไอศกรีม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13F45E07-A60D-4FD2-A53E-6A25DA2C7572}"/>
              </a:ext>
            </a:extLst>
          </p:cNvPr>
          <p:cNvSpPr txBox="1"/>
          <p:nvPr/>
        </p:nvSpPr>
        <p:spPr>
          <a:xfrm>
            <a:off x="8138511" y="5563330"/>
            <a:ext cx="889838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วิตามิน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F4E57656-10B9-4698-A96D-B4BA135D7F2E}"/>
              </a:ext>
            </a:extLst>
          </p:cNvPr>
          <p:cNvSpPr txBox="1"/>
          <p:nvPr/>
        </p:nvSpPr>
        <p:spPr>
          <a:xfrm>
            <a:off x="9216928" y="5563330"/>
            <a:ext cx="942863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ฟุตบอล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84E85F1-F894-471C-9BB4-8A0337F11E7D}"/>
              </a:ext>
            </a:extLst>
          </p:cNvPr>
          <p:cNvSpPr txBox="1"/>
          <p:nvPr/>
        </p:nvSpPr>
        <p:spPr>
          <a:xfrm>
            <a:off x="10348370" y="5563330"/>
            <a:ext cx="787688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คุกกี้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5E4E138-02BC-4976-BA3A-EC87C0ED1003}"/>
              </a:ext>
            </a:extLst>
          </p:cNvPr>
          <p:cNvSpPr txBox="1"/>
          <p:nvPr/>
        </p:nvSpPr>
        <p:spPr>
          <a:xfrm>
            <a:off x="3898592" y="2383003"/>
            <a:ext cx="4874643" cy="51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746" b="1" dirty="0">
                <a:solidFill>
                  <a:srgbClr val="F2571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(พยัญชนะท้ายตรงตามมาตรา ไม่มีการันต์)</a:t>
            </a:r>
          </a:p>
        </p:txBody>
      </p:sp>
      <p:pic>
        <p:nvPicPr>
          <p:cNvPr id="76" name="Picture 16">
            <a:extLst>
              <a:ext uri="{FF2B5EF4-FFF2-40B4-BE49-F238E27FC236}">
                <a16:creationId xmlns:a16="http://schemas.microsoft.com/office/drawing/2014/main" id="{7DF2013C-F1CC-4F64-BE9B-029DFA176E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2F45EE-B8F4-4C0D-916C-FDC220B6BB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9920" y="312276"/>
            <a:ext cx="1817419" cy="9682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9E922A-87D0-41F0-AE48-2A57CDE212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753" y="311375"/>
            <a:ext cx="1817419" cy="968296"/>
          </a:xfrm>
          <a:prstGeom prst="rect">
            <a:avLst/>
          </a:prstGeom>
        </p:spPr>
      </p:pic>
      <p:pic>
        <p:nvPicPr>
          <p:cNvPr id="59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C9F3AF3-7447-4891-8C47-FD3A539AA5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6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1" grpId="0" animBg="1"/>
      <p:bldP spid="170" grpId="0" animBg="1"/>
      <p:bldP spid="119" grpId="0"/>
      <p:bldP spid="120" grpId="0"/>
      <p:bldP spid="121" grpId="0"/>
      <p:bldP spid="122" grpId="0"/>
      <p:bldP spid="123" grpId="0"/>
      <p:bldP spid="124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6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38FF66-ED88-4372-9144-237BB93B2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534" y="1076172"/>
            <a:ext cx="4560203" cy="53832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0F2F49-656E-45F2-B416-AF795B8D4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66" y="3639733"/>
            <a:ext cx="6066046" cy="28409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9BF24D-E5B5-4524-95CB-8FD167710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015" y="974115"/>
            <a:ext cx="6181880" cy="25239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695985-8A38-4C39-81A2-21080CCA1D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50104" cy="864666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AF4DA781-6CDE-47B2-97CA-00A01A2A4C66}"/>
              </a:ext>
            </a:extLst>
          </p:cNvPr>
          <p:cNvSpPr txBox="1"/>
          <p:nvPr/>
        </p:nvSpPr>
        <p:spPr>
          <a:xfrm>
            <a:off x="1021596" y="1728060"/>
            <a:ext cx="1882795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• นำคำมารวมกัน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D6F4086-63B3-4434-9B60-2450076A549B}"/>
              </a:ext>
            </a:extLst>
          </p:cNvPr>
          <p:cNvSpPr txBox="1"/>
          <p:nvPr/>
        </p:nvSpPr>
        <p:spPr>
          <a:xfrm>
            <a:off x="1021595" y="2227814"/>
            <a:ext cx="3343919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• เกิดคำใหม่ เค้าความหมายเดิม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2CE7F72-052C-4810-AA75-74C167430C80}"/>
              </a:ext>
            </a:extLst>
          </p:cNvPr>
          <p:cNvSpPr txBox="1"/>
          <p:nvPr/>
        </p:nvSpPr>
        <p:spPr>
          <a:xfrm>
            <a:off x="1021597" y="2727568"/>
            <a:ext cx="3278209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• เกิดคำใหม่ ความหมายเปลี่ยน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8869114-BCE3-45D2-BE31-011A13E2F2C5}"/>
              </a:ext>
            </a:extLst>
          </p:cNvPr>
          <p:cNvSpPr txBox="1"/>
          <p:nvPr/>
        </p:nvSpPr>
        <p:spPr>
          <a:xfrm>
            <a:off x="1058611" y="4258066"/>
            <a:ext cx="4183988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• นำคำเดิมมากล่าวซ้ำ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630635-6155-45AC-88E5-110937E6A6D8}"/>
              </a:ext>
            </a:extLst>
          </p:cNvPr>
          <p:cNvSpPr txBox="1"/>
          <p:nvPr/>
        </p:nvSpPr>
        <p:spPr>
          <a:xfrm>
            <a:off x="1058611" y="4715237"/>
            <a:ext cx="4029274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• เกิดคำใหม่ ความหมายเปลี่ยน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53F59C2-556F-424E-B92E-4B177EBFB137}"/>
              </a:ext>
            </a:extLst>
          </p:cNvPr>
          <p:cNvSpPr txBox="1"/>
          <p:nvPr/>
        </p:nvSpPr>
        <p:spPr>
          <a:xfrm>
            <a:off x="7475542" y="1807625"/>
            <a:ext cx="3517716" cy="1444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• นำคำที่มีความหมายเหมือนกัน</a:t>
            </a:r>
            <a:b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คล้ายกัน หรือตรงข้ามกัน มาวาง</a:t>
            </a:r>
          </a:p>
          <a:p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ชิดกัน 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8B84744-4CB1-40AF-AF23-FD6B5FB41EF5}"/>
              </a:ext>
            </a:extLst>
          </p:cNvPr>
          <p:cNvGrpSpPr/>
          <p:nvPr/>
        </p:nvGrpSpPr>
        <p:grpSpPr>
          <a:xfrm>
            <a:off x="3241002" y="1478573"/>
            <a:ext cx="3064656" cy="1708567"/>
            <a:chOff x="3454422" y="497415"/>
            <a:chExt cx="3338489" cy="1861231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686C8474-4034-481C-BEEE-D0A1485F8A99}"/>
                </a:ext>
              </a:extLst>
            </p:cNvPr>
            <p:cNvSpPr/>
            <p:nvPr/>
          </p:nvSpPr>
          <p:spPr>
            <a:xfrm>
              <a:off x="3454422" y="497415"/>
              <a:ext cx="3338489" cy="746096"/>
            </a:xfrm>
            <a:prstGeom prst="roundRect">
              <a:avLst>
                <a:gd name="adj" fmla="val 50000"/>
              </a:avLst>
            </a:prstGeom>
            <a:solidFill>
              <a:srgbClr val="FEF2EC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0C43A6D-1123-41F4-8E72-31409FF3C76E}"/>
                </a:ext>
              </a:extLst>
            </p:cNvPr>
            <p:cNvGrpSpPr/>
            <p:nvPr/>
          </p:nvGrpSpPr>
          <p:grpSpPr>
            <a:xfrm>
              <a:off x="4512839" y="681027"/>
              <a:ext cx="2043766" cy="1677619"/>
              <a:chOff x="6281573" y="-196125"/>
              <a:chExt cx="2312254" cy="1898008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16D9256-AB75-436C-98F2-14509F66DFA1}"/>
                  </a:ext>
                </a:extLst>
              </p:cNvPr>
              <p:cNvSpPr/>
              <p:nvPr/>
            </p:nvSpPr>
            <p:spPr>
              <a:xfrm>
                <a:off x="6608011" y="1075988"/>
                <a:ext cx="625895" cy="625895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sp>
            <p:nvSpPr>
              <p:cNvPr id="128" name="Isosceles Triangle 127">
                <a:extLst>
                  <a:ext uri="{FF2B5EF4-FFF2-40B4-BE49-F238E27FC236}">
                    <a16:creationId xmlns:a16="http://schemas.microsoft.com/office/drawing/2014/main" id="{A2FC0EAF-FC2C-4ECE-9CB4-11A299188EA5}"/>
                  </a:ext>
                </a:extLst>
              </p:cNvPr>
              <p:cNvSpPr/>
              <p:nvPr/>
            </p:nvSpPr>
            <p:spPr>
              <a:xfrm>
                <a:off x="6608011" y="633590"/>
                <a:ext cx="625222" cy="444350"/>
              </a:xfrm>
              <a:prstGeom prst="triangle">
                <a:avLst/>
              </a:prstGeom>
              <a:solidFill>
                <a:srgbClr val="0A91E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3E0151C-1FED-4F06-98BB-93C3263BA3B5}"/>
                  </a:ext>
                </a:extLst>
              </p:cNvPr>
              <p:cNvSpPr/>
              <p:nvPr/>
            </p:nvSpPr>
            <p:spPr>
              <a:xfrm>
                <a:off x="6281573" y="-196125"/>
                <a:ext cx="408756" cy="40875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sp>
            <p:nvSpPr>
              <p:cNvPr id="75" name="Isosceles Triangle 74">
                <a:extLst>
                  <a:ext uri="{FF2B5EF4-FFF2-40B4-BE49-F238E27FC236}">
                    <a16:creationId xmlns:a16="http://schemas.microsoft.com/office/drawing/2014/main" id="{CC2BF384-D674-4E10-BF82-381A17D262EF}"/>
                  </a:ext>
                </a:extLst>
              </p:cNvPr>
              <p:cNvSpPr/>
              <p:nvPr/>
            </p:nvSpPr>
            <p:spPr>
              <a:xfrm>
                <a:off x="8124089" y="-145556"/>
                <a:ext cx="469738" cy="333847"/>
              </a:xfrm>
              <a:prstGeom prst="triangle">
                <a:avLst/>
              </a:prstGeom>
              <a:solidFill>
                <a:srgbClr val="0A91E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63299BB6-B5B4-4B98-BBCB-618730492F91}"/>
                </a:ext>
              </a:extLst>
            </p:cNvPr>
            <p:cNvGrpSpPr/>
            <p:nvPr/>
          </p:nvGrpSpPr>
          <p:grpSpPr>
            <a:xfrm>
              <a:off x="6046053" y="1371114"/>
              <a:ext cx="553711" cy="987531"/>
              <a:chOff x="10147406" y="1092212"/>
              <a:chExt cx="626452" cy="1117263"/>
            </a:xfrm>
            <a:solidFill>
              <a:srgbClr val="FFC000"/>
            </a:solidFill>
            <a:effectLst/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9CC4F2D8-47E5-423D-8CB5-135612B79377}"/>
                  </a:ext>
                </a:extLst>
              </p:cNvPr>
              <p:cNvSpPr/>
              <p:nvPr/>
            </p:nvSpPr>
            <p:spPr>
              <a:xfrm>
                <a:off x="10147964" y="1583580"/>
                <a:ext cx="625894" cy="625895"/>
              </a:xfrm>
              <a:prstGeom prst="rect">
                <a:avLst/>
              </a:prstGeom>
              <a:solidFill>
                <a:srgbClr val="37CD9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  <p:sp>
            <p:nvSpPr>
              <p:cNvPr id="131" name="Isosceles Triangle 130">
                <a:extLst>
                  <a:ext uri="{FF2B5EF4-FFF2-40B4-BE49-F238E27FC236}">
                    <a16:creationId xmlns:a16="http://schemas.microsoft.com/office/drawing/2014/main" id="{5E1D07D9-40B1-4A32-BED3-4B0596DC4627}"/>
                  </a:ext>
                </a:extLst>
              </p:cNvPr>
              <p:cNvSpPr/>
              <p:nvPr/>
            </p:nvSpPr>
            <p:spPr>
              <a:xfrm>
                <a:off x="10147406" y="1092212"/>
                <a:ext cx="626452" cy="491368"/>
              </a:xfrm>
              <a:prstGeom prst="triangle">
                <a:avLst/>
              </a:prstGeom>
              <a:solidFill>
                <a:srgbClr val="37CD9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5" dirty="0"/>
              </a:p>
            </p:txBody>
          </p: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7CD97CE-AD3E-4C91-9E93-4A81C65A5452}"/>
                </a:ext>
              </a:extLst>
            </p:cNvPr>
            <p:cNvSpPr txBox="1"/>
            <p:nvPr/>
          </p:nvSpPr>
          <p:spPr>
            <a:xfrm>
              <a:off x="3637155" y="564888"/>
              <a:ext cx="1007339" cy="652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95" b="1" dirty="0">
                  <a:solidFill>
                    <a:srgbClr val="F25712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คำมูล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92DA126-9979-43A5-A789-40825B829488}"/>
                </a:ext>
              </a:extLst>
            </p:cNvPr>
            <p:cNvSpPr txBox="1"/>
            <p:nvPr/>
          </p:nvSpPr>
          <p:spPr>
            <a:xfrm>
              <a:off x="5255355" y="564888"/>
              <a:ext cx="955314" cy="652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95" b="1" dirty="0">
                  <a:solidFill>
                    <a:srgbClr val="F25712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คำมูล</a:t>
              </a:r>
            </a:p>
          </p:txBody>
        </p:sp>
        <p:sp>
          <p:nvSpPr>
            <p:cNvPr id="125" name="Plus Sign 124">
              <a:extLst>
                <a:ext uri="{FF2B5EF4-FFF2-40B4-BE49-F238E27FC236}">
                  <a16:creationId xmlns:a16="http://schemas.microsoft.com/office/drawing/2014/main" id="{3DBB317F-C141-4A42-89E1-5E38FBC2749C}"/>
                </a:ext>
              </a:extLst>
            </p:cNvPr>
            <p:cNvSpPr/>
            <p:nvPr/>
          </p:nvSpPr>
          <p:spPr>
            <a:xfrm>
              <a:off x="4936296" y="697086"/>
              <a:ext cx="342122" cy="342122"/>
            </a:xfrm>
            <a:prstGeom prst="mathPlus">
              <a:avLst>
                <a:gd name="adj1" fmla="val 19339"/>
              </a:avLst>
            </a:prstGeom>
            <a:solidFill>
              <a:srgbClr val="F257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>
                <a:solidFill>
                  <a:srgbClr val="0C5FE6"/>
                </a:solidFill>
              </a:endParaRP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A0A8AD77-E269-40D4-9BBA-6EFB549515E3}"/>
                </a:ext>
              </a:extLst>
            </p:cNvPr>
            <p:cNvCxnSpPr>
              <a:cxnSpLocks/>
            </p:cNvCxnSpPr>
            <p:nvPr/>
          </p:nvCxnSpPr>
          <p:spPr>
            <a:xfrm>
              <a:off x="5503995" y="2025959"/>
              <a:ext cx="458034" cy="0"/>
            </a:xfrm>
            <a:prstGeom prst="straightConnector1">
              <a:avLst/>
            </a:prstGeom>
            <a:ln w="57150" cap="rnd">
              <a:solidFill>
                <a:srgbClr val="F257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Equals 137">
            <a:extLst>
              <a:ext uri="{FF2B5EF4-FFF2-40B4-BE49-F238E27FC236}">
                <a16:creationId xmlns:a16="http://schemas.microsoft.com/office/drawing/2014/main" id="{2A3BADAB-246E-4B90-BA00-2750F87F47BF}"/>
              </a:ext>
            </a:extLst>
          </p:cNvPr>
          <p:cNvSpPr/>
          <p:nvPr/>
        </p:nvSpPr>
        <p:spPr>
          <a:xfrm>
            <a:off x="4650104" y="5622978"/>
            <a:ext cx="286885" cy="242525"/>
          </a:xfrm>
          <a:prstGeom prst="mathEqual">
            <a:avLst>
              <a:gd name="adj1" fmla="val 22150"/>
              <a:gd name="adj2" fmla="val 17181"/>
            </a:avLst>
          </a:prstGeom>
          <a:solidFill>
            <a:srgbClr val="F25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5909D73-B525-4A51-AB32-D5B322D4621A}"/>
              </a:ext>
            </a:extLst>
          </p:cNvPr>
          <p:cNvGrpSpPr/>
          <p:nvPr/>
        </p:nvGrpSpPr>
        <p:grpSpPr>
          <a:xfrm>
            <a:off x="5032881" y="5468490"/>
            <a:ext cx="993170" cy="507846"/>
            <a:chOff x="4564426" y="5999299"/>
            <a:chExt cx="1224042" cy="625899"/>
          </a:xfrm>
          <a:solidFill>
            <a:srgbClr val="FEF926"/>
          </a:solidFill>
          <a:effectLst/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6BC51668-D102-4D2A-8E78-209A85714AE7}"/>
                </a:ext>
              </a:extLst>
            </p:cNvPr>
            <p:cNvSpPr/>
            <p:nvPr/>
          </p:nvSpPr>
          <p:spPr>
            <a:xfrm>
              <a:off x="5162573" y="5999304"/>
              <a:ext cx="625895" cy="62589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C9BA20D-A009-42E4-9E80-DE5C9375430D}"/>
                </a:ext>
              </a:extLst>
            </p:cNvPr>
            <p:cNvSpPr/>
            <p:nvPr/>
          </p:nvSpPr>
          <p:spPr>
            <a:xfrm>
              <a:off x="4564426" y="5999299"/>
              <a:ext cx="625895" cy="62589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</p:grp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607D35BC-97B4-4B58-953B-3CADA7CA7566}"/>
              </a:ext>
            </a:extLst>
          </p:cNvPr>
          <p:cNvSpPr/>
          <p:nvPr/>
        </p:nvSpPr>
        <p:spPr>
          <a:xfrm>
            <a:off x="1117449" y="5304475"/>
            <a:ext cx="3474636" cy="897580"/>
          </a:xfrm>
          <a:prstGeom prst="roundRect">
            <a:avLst>
              <a:gd name="adj" fmla="val 50000"/>
            </a:avLst>
          </a:prstGeom>
          <a:solidFill>
            <a:srgbClr val="FEF2E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11EF8D1-C062-4547-BA13-2C05E7E58357}"/>
              </a:ext>
            </a:extLst>
          </p:cNvPr>
          <p:cNvSpPr txBox="1"/>
          <p:nvPr/>
        </p:nvSpPr>
        <p:spPr>
          <a:xfrm>
            <a:off x="1116339" y="5488498"/>
            <a:ext cx="776286" cy="486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562" b="1" dirty="0">
                <a:solidFill>
                  <a:srgbClr val="F2571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คำมูล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4AF8485-AB66-4DFC-9B95-1138B71FB79C}"/>
              </a:ext>
            </a:extLst>
          </p:cNvPr>
          <p:cNvSpPr txBox="1"/>
          <p:nvPr/>
        </p:nvSpPr>
        <p:spPr>
          <a:xfrm>
            <a:off x="2818749" y="5317218"/>
            <a:ext cx="1039695" cy="88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562" b="1" dirty="0">
                <a:solidFill>
                  <a:srgbClr val="F2571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คำมูล </a:t>
            </a:r>
          </a:p>
          <a:p>
            <a:pPr algn="ctr"/>
            <a:r>
              <a:rPr lang="th-TH" sz="2562" b="1" dirty="0">
                <a:solidFill>
                  <a:srgbClr val="F2571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(คำเดิม)</a:t>
            </a:r>
          </a:p>
        </p:txBody>
      </p:sp>
      <p:sp>
        <p:nvSpPr>
          <p:cNvPr id="97" name="Plus Sign 96">
            <a:extLst>
              <a:ext uri="{FF2B5EF4-FFF2-40B4-BE49-F238E27FC236}">
                <a16:creationId xmlns:a16="http://schemas.microsoft.com/office/drawing/2014/main" id="{091D465A-AF91-46FC-ADB3-C3DF46D0CCB0}"/>
              </a:ext>
            </a:extLst>
          </p:cNvPr>
          <p:cNvSpPr/>
          <p:nvPr/>
        </p:nvSpPr>
        <p:spPr>
          <a:xfrm>
            <a:off x="2500337" y="5551152"/>
            <a:ext cx="368318" cy="368318"/>
          </a:xfrm>
          <a:prstGeom prst="mathPlus">
            <a:avLst>
              <a:gd name="adj1" fmla="val 15663"/>
            </a:avLst>
          </a:prstGeom>
          <a:solidFill>
            <a:srgbClr val="F257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4D5790A-EB74-4887-831F-55AA4265CF14}"/>
              </a:ext>
            </a:extLst>
          </p:cNvPr>
          <p:cNvSpPr txBox="1"/>
          <p:nvPr/>
        </p:nvSpPr>
        <p:spPr>
          <a:xfrm>
            <a:off x="7475544" y="3174023"/>
            <a:ext cx="3452005" cy="542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928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• เกิดคำใหม่ ความหมายเปลี่ยน</a:t>
            </a:r>
          </a:p>
        </p:txBody>
      </p:sp>
      <p:pic>
        <p:nvPicPr>
          <p:cNvPr id="95" name="Picture 16">
            <a:extLst>
              <a:ext uri="{FF2B5EF4-FFF2-40B4-BE49-F238E27FC236}">
                <a16:creationId xmlns:a16="http://schemas.microsoft.com/office/drawing/2014/main" id="{AC84CDE5-1D5E-4887-965B-C228A61CC1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2F4F6B96-CF7E-4929-8512-85CF2A4FED28}"/>
              </a:ext>
            </a:extLst>
          </p:cNvPr>
          <p:cNvSpPr/>
          <p:nvPr/>
        </p:nvSpPr>
        <p:spPr>
          <a:xfrm>
            <a:off x="1875071" y="5468490"/>
            <a:ext cx="507842" cy="50784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38C0978-FDF9-451D-8300-42E8FA52F95C}"/>
              </a:ext>
            </a:extLst>
          </p:cNvPr>
          <p:cNvSpPr/>
          <p:nvPr/>
        </p:nvSpPr>
        <p:spPr>
          <a:xfrm>
            <a:off x="3864852" y="5468490"/>
            <a:ext cx="507842" cy="50784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900AB0-8E9E-428D-B752-77AAE13181C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543" y="5055005"/>
            <a:ext cx="3637707" cy="122562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AAD22CA-F74A-4211-B3C0-DEC1C406C00F}"/>
              </a:ext>
            </a:extLst>
          </p:cNvPr>
          <p:cNvGrpSpPr/>
          <p:nvPr/>
        </p:nvGrpSpPr>
        <p:grpSpPr>
          <a:xfrm>
            <a:off x="7477808" y="3790869"/>
            <a:ext cx="3449741" cy="955511"/>
            <a:chOff x="7837029" y="-461025"/>
            <a:chExt cx="3449741" cy="955511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CB26835B-EBB2-4F92-ABB8-8912A2094BC9}"/>
                </a:ext>
              </a:extLst>
            </p:cNvPr>
            <p:cNvSpPr/>
            <p:nvPr/>
          </p:nvSpPr>
          <p:spPr>
            <a:xfrm>
              <a:off x="7837029" y="-461025"/>
              <a:ext cx="3449741" cy="955511"/>
            </a:xfrm>
            <a:prstGeom prst="roundRect">
              <a:avLst>
                <a:gd name="adj" fmla="val 50000"/>
              </a:avLst>
            </a:prstGeom>
            <a:solidFill>
              <a:srgbClr val="FEF2EC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683A1A4-9ABE-4A76-9AFE-C44C7CA82EC7}"/>
                </a:ext>
              </a:extLst>
            </p:cNvPr>
            <p:cNvSpPr/>
            <p:nvPr/>
          </p:nvSpPr>
          <p:spPr>
            <a:xfrm>
              <a:off x="8745618" y="-149098"/>
              <a:ext cx="331659" cy="3316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4CBE0E2-22F6-4246-A0B5-7C8D3385BAEA}"/>
                </a:ext>
              </a:extLst>
            </p:cNvPr>
            <p:cNvSpPr txBox="1"/>
            <p:nvPr/>
          </p:nvSpPr>
          <p:spPr>
            <a:xfrm>
              <a:off x="7941761" y="-255711"/>
              <a:ext cx="924714" cy="599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95" b="1" dirty="0">
                  <a:solidFill>
                    <a:srgbClr val="F25712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คำมูล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E53636A-F9F6-4F9D-BF26-4A8A5152663D}"/>
                </a:ext>
              </a:extLst>
            </p:cNvPr>
            <p:cNvSpPr txBox="1"/>
            <p:nvPr/>
          </p:nvSpPr>
          <p:spPr>
            <a:xfrm>
              <a:off x="9427231" y="-255711"/>
              <a:ext cx="876956" cy="599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95" b="1" dirty="0">
                  <a:solidFill>
                    <a:srgbClr val="F25712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คำมูล</a:t>
              </a:r>
            </a:p>
          </p:txBody>
        </p:sp>
        <p:sp>
          <p:nvSpPr>
            <p:cNvPr id="64" name="Plus Sign 63">
              <a:extLst>
                <a:ext uri="{FF2B5EF4-FFF2-40B4-BE49-F238E27FC236}">
                  <a16:creationId xmlns:a16="http://schemas.microsoft.com/office/drawing/2014/main" id="{8C093CF3-6331-4113-A5B5-5C32C449C6ED}"/>
                </a:ext>
              </a:extLst>
            </p:cNvPr>
            <p:cNvSpPr/>
            <p:nvPr/>
          </p:nvSpPr>
          <p:spPr>
            <a:xfrm>
              <a:off x="9134342" y="-134357"/>
              <a:ext cx="314060" cy="314060"/>
            </a:xfrm>
            <a:prstGeom prst="mathPlus">
              <a:avLst>
                <a:gd name="adj1" fmla="val 19339"/>
              </a:avLst>
            </a:prstGeom>
            <a:solidFill>
              <a:srgbClr val="F257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>
                <a:solidFill>
                  <a:srgbClr val="0C5FE6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523DDA0-9669-431B-8ECA-E72ACF90B2A3}"/>
                </a:ext>
              </a:extLst>
            </p:cNvPr>
            <p:cNvSpPr/>
            <p:nvPr/>
          </p:nvSpPr>
          <p:spPr>
            <a:xfrm>
              <a:off x="10239770" y="-200811"/>
              <a:ext cx="331659" cy="3316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7EBC061-613D-418E-9761-914616975499}"/>
                </a:ext>
              </a:extLst>
            </p:cNvPr>
            <p:cNvSpPr/>
            <p:nvPr/>
          </p:nvSpPr>
          <p:spPr>
            <a:xfrm>
              <a:off x="10463819" y="-61256"/>
              <a:ext cx="331659" cy="331658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2A5EA88-D5A6-45A5-8B2A-F0EAB46C45A5}"/>
                </a:ext>
              </a:extLst>
            </p:cNvPr>
            <p:cNvSpPr/>
            <p:nvPr/>
          </p:nvSpPr>
          <p:spPr>
            <a:xfrm>
              <a:off x="10722138" y="-200811"/>
              <a:ext cx="331659" cy="3316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</p:grpSp>
      <p:pic>
        <p:nvPicPr>
          <p:cNvPr id="49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68FF78E-2413-4BB2-915C-EA27D1051D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8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70" grpId="0"/>
      <p:bldP spid="71" grpId="0"/>
      <p:bldP spid="72" grpId="0"/>
      <p:bldP spid="138" grpId="0" animBg="1"/>
      <p:bldP spid="158" grpId="0" animBg="1"/>
      <p:bldP spid="85" grpId="0"/>
      <p:bldP spid="86" grpId="0"/>
      <p:bldP spid="97" grpId="0" animBg="1"/>
      <p:bldP spid="98" grpId="0"/>
      <p:bldP spid="137" grpId="0" animBg="1"/>
      <p:bldP spid="14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C2741C-32C7-4A79-BE75-713D6CF0A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777" y="934065"/>
            <a:ext cx="5584420" cy="49625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4DBC18-D945-4A2B-9A9E-168DD20D8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32" y="1528182"/>
            <a:ext cx="5992887" cy="3761558"/>
          </a:xfrm>
          <a:prstGeom prst="rect">
            <a:avLst/>
          </a:prstGeom>
        </p:spPr>
      </p:pic>
      <p:sp>
        <p:nvSpPr>
          <p:cNvPr id="88" name="Rectangle: Top Corners Rounded 87">
            <a:extLst>
              <a:ext uri="{FF2B5EF4-FFF2-40B4-BE49-F238E27FC236}">
                <a16:creationId xmlns:a16="http://schemas.microsoft.com/office/drawing/2014/main" id="{DFDCB98C-87BE-4123-A527-85252E9CB536}"/>
              </a:ext>
            </a:extLst>
          </p:cNvPr>
          <p:cNvSpPr/>
          <p:nvPr/>
        </p:nvSpPr>
        <p:spPr>
          <a:xfrm rot="5400000">
            <a:off x="2328337" y="-2108351"/>
            <a:ext cx="891907" cy="554858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2571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pic>
        <p:nvPicPr>
          <p:cNvPr id="93" name="Picture 16">
            <a:extLst>
              <a:ext uri="{FF2B5EF4-FFF2-40B4-BE49-F238E27FC236}">
                <a16:creationId xmlns:a16="http://schemas.microsoft.com/office/drawing/2014/main" id="{050FEA22-D894-45D6-8351-1E4D0098D9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B803A42E-7A9E-4B19-B245-E363BF4804A8}"/>
              </a:ext>
            </a:extLst>
          </p:cNvPr>
          <p:cNvSpPr txBox="1"/>
          <p:nvPr/>
        </p:nvSpPr>
        <p:spPr>
          <a:xfrm>
            <a:off x="825276" y="2276290"/>
            <a:ext cx="3462155" cy="58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1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ที่มีเค้าความหมายเดิม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690E456-72F8-4888-B298-6277D618E888}"/>
              </a:ext>
            </a:extLst>
          </p:cNvPr>
          <p:cNvGrpSpPr/>
          <p:nvPr/>
        </p:nvGrpSpPr>
        <p:grpSpPr>
          <a:xfrm>
            <a:off x="870087" y="2983549"/>
            <a:ext cx="1581703" cy="537344"/>
            <a:chOff x="1197307" y="2670516"/>
            <a:chExt cx="1490861" cy="50648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B2C9252-9531-4493-8D73-D29B79CD0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7307" y="2670516"/>
              <a:ext cx="748142" cy="506095"/>
            </a:xfrm>
            <a:prstGeom prst="rect">
              <a:avLst/>
            </a:prstGeom>
          </p:spPr>
        </p:pic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13C500AC-F02D-4928-BFCD-AB6E76537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5448" y="2674571"/>
              <a:ext cx="742720" cy="502428"/>
            </a:xfrm>
            <a:prstGeom prst="rect">
              <a:avLst/>
            </a:prstGeom>
          </p:spPr>
        </p:pic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4FAFC7E9-5870-4689-A3D3-2B057A864320}"/>
              </a:ext>
            </a:extLst>
          </p:cNvPr>
          <p:cNvGrpSpPr/>
          <p:nvPr/>
        </p:nvGrpSpPr>
        <p:grpSpPr>
          <a:xfrm>
            <a:off x="2552085" y="2985495"/>
            <a:ext cx="1575951" cy="535398"/>
            <a:chOff x="1200018" y="2672350"/>
            <a:chExt cx="1485440" cy="504649"/>
          </a:xfrm>
        </p:grpSpPr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EACA7D39-2368-448A-937B-B9B708117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0018" y="2672350"/>
              <a:ext cx="742720" cy="502428"/>
            </a:xfrm>
            <a:prstGeom prst="rect">
              <a:avLst/>
            </a:prstGeom>
          </p:spPr>
        </p:pic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381636EE-326A-4BAE-B04F-0DA67A9D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2738" y="2674571"/>
              <a:ext cx="742720" cy="502428"/>
            </a:xfrm>
            <a:prstGeom prst="rect">
              <a:avLst/>
            </a:prstGeom>
          </p:spPr>
        </p:pic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E05E90BF-5810-4919-9890-746B3848B081}"/>
              </a:ext>
            </a:extLst>
          </p:cNvPr>
          <p:cNvGrpSpPr/>
          <p:nvPr/>
        </p:nvGrpSpPr>
        <p:grpSpPr>
          <a:xfrm>
            <a:off x="4228329" y="2987427"/>
            <a:ext cx="1575948" cy="531535"/>
            <a:chOff x="1200018" y="2674170"/>
            <a:chExt cx="1485438" cy="501008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AC63A00F-691A-4655-B518-C171BF4B3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0018" y="2674170"/>
              <a:ext cx="742719" cy="498786"/>
            </a:xfrm>
            <a:prstGeom prst="rect">
              <a:avLst/>
            </a:prstGeom>
          </p:spPr>
        </p:pic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AA526623-EF2E-427C-892B-656DC7D15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2737" y="2676392"/>
              <a:ext cx="742719" cy="498786"/>
            </a:xfrm>
            <a:prstGeom prst="rect">
              <a:avLst/>
            </a:prstGeom>
          </p:spPr>
        </p:pic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B958BAA9-D80A-4FF1-8712-FE43AC9F2D87}"/>
              </a:ext>
            </a:extLst>
          </p:cNvPr>
          <p:cNvSpPr txBox="1"/>
          <p:nvPr/>
        </p:nvSpPr>
        <p:spPr>
          <a:xfrm>
            <a:off x="815026" y="3691958"/>
            <a:ext cx="4072501" cy="58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1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ที่ความหมายเปลี่ยนไปจากเดิม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4A5DDB2-3AA2-4C91-AD35-07AE119BE6F8}"/>
              </a:ext>
            </a:extLst>
          </p:cNvPr>
          <p:cNvGrpSpPr/>
          <p:nvPr/>
        </p:nvGrpSpPr>
        <p:grpSpPr>
          <a:xfrm>
            <a:off x="825276" y="4378072"/>
            <a:ext cx="1581702" cy="535400"/>
            <a:chOff x="1197307" y="2672349"/>
            <a:chExt cx="1490860" cy="504650"/>
          </a:xfrm>
        </p:grpSpPr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34F53944-25F9-4D17-8935-594F0D4E7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7307" y="2672349"/>
              <a:ext cx="748142" cy="502428"/>
            </a:xfrm>
            <a:prstGeom prst="rect">
              <a:avLst/>
            </a:prstGeom>
          </p:spPr>
        </p:pic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DFED94A7-266A-45EF-89B8-38FB2E5D3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5447" y="2674571"/>
              <a:ext cx="742720" cy="502428"/>
            </a:xfrm>
            <a:prstGeom prst="rect">
              <a:avLst/>
            </a:prstGeom>
          </p:spPr>
        </p:pic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CA03D0B7-2EC9-4CB4-9E0D-05880FC2F864}"/>
              </a:ext>
            </a:extLst>
          </p:cNvPr>
          <p:cNvGrpSpPr/>
          <p:nvPr/>
        </p:nvGrpSpPr>
        <p:grpSpPr>
          <a:xfrm>
            <a:off x="2507274" y="4378071"/>
            <a:ext cx="1575951" cy="534097"/>
            <a:chOff x="1200018" y="2672350"/>
            <a:chExt cx="1485440" cy="503423"/>
          </a:xfrm>
        </p:grpSpPr>
        <p:pic>
          <p:nvPicPr>
            <p:cNvPr id="166" name="Picture 165">
              <a:extLst>
                <a:ext uri="{FF2B5EF4-FFF2-40B4-BE49-F238E27FC236}">
                  <a16:creationId xmlns:a16="http://schemas.microsoft.com/office/drawing/2014/main" id="{E7584A7E-13E3-4251-B2E7-7107B839A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0018" y="2672350"/>
              <a:ext cx="742720" cy="502428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536E6D69-BB90-4493-9BEB-95C80C09D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2738" y="2675796"/>
              <a:ext cx="742720" cy="499977"/>
            </a:xfrm>
            <a:prstGeom prst="rect">
              <a:avLst/>
            </a:prstGeom>
          </p:spPr>
        </p:pic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A16BC979-161B-461A-A354-EE46106595BD}"/>
              </a:ext>
            </a:extLst>
          </p:cNvPr>
          <p:cNvGrpSpPr/>
          <p:nvPr/>
        </p:nvGrpSpPr>
        <p:grpSpPr>
          <a:xfrm>
            <a:off x="4183518" y="4378072"/>
            <a:ext cx="1575947" cy="535397"/>
            <a:chOff x="1200018" y="2672350"/>
            <a:chExt cx="1485437" cy="504648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9266C7A6-D937-4205-ADF0-1E60B66BC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0018" y="2672350"/>
              <a:ext cx="742718" cy="502427"/>
            </a:xfrm>
            <a:prstGeom prst="rect">
              <a:avLst/>
            </a:prstGeom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68CF4E1D-7E32-4A8D-81B5-30AD88682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2737" y="2674571"/>
              <a:ext cx="742718" cy="502427"/>
            </a:xfrm>
            <a:prstGeom prst="rect">
              <a:avLst/>
            </a:prstGeom>
          </p:spPr>
        </p:pic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E2EDC631-DA2F-43DF-BA9C-783E7907DDB4}"/>
              </a:ext>
            </a:extLst>
          </p:cNvPr>
          <p:cNvSpPr txBox="1"/>
          <p:nvPr/>
        </p:nvSpPr>
        <p:spPr>
          <a:xfrm>
            <a:off x="6657583" y="1596422"/>
            <a:ext cx="2556209" cy="58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1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คำที่ใช้ไม้ยมกกำกับ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D2A16D1A-AF94-45E9-BEC3-D41D6C6FC336}"/>
              </a:ext>
            </a:extLst>
          </p:cNvPr>
          <p:cNvSpPr txBox="1"/>
          <p:nvPr/>
        </p:nvSpPr>
        <p:spPr>
          <a:xfrm>
            <a:off x="6670037" y="3605733"/>
            <a:ext cx="3091547" cy="58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1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คำที่เล่นเสียงวรรณยุกต์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68FE148D-F319-4E9D-BCBF-A8231889E26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780" y="2130564"/>
            <a:ext cx="1394288" cy="677367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4F9755D2-27E2-4A40-841D-1E5F05D089B9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812" y="2131760"/>
            <a:ext cx="1394288" cy="674973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F543D3DC-74B5-4F78-9556-00B5EE99F281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7844" y="2130563"/>
            <a:ext cx="1394288" cy="677367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DCE61F0C-3B5A-41FA-B0B0-D70F9A2A3197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6832" y="2876503"/>
            <a:ext cx="1384185" cy="677367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4EBC1A40-7413-4E49-B3A9-2046BD77DA79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410" y="2876503"/>
            <a:ext cx="1389093" cy="677367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DD0A281C-4E84-4749-8508-447630A27E86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2896" y="2876503"/>
            <a:ext cx="1384185" cy="677367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8329DA55-CD7E-47EF-98EE-F2D66ECE799B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403" y="4167584"/>
            <a:ext cx="1394286" cy="682310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2EDE1C89-945B-45CF-8D57-C41A0946640C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3435" y="4168789"/>
            <a:ext cx="1394286" cy="679900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D437F057-2D5B-477C-B384-3BA59477190F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1467" y="4167584"/>
            <a:ext cx="1394286" cy="682310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138AB737-C8EB-46D5-A15A-402BDC8B8858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747" y="4915934"/>
            <a:ext cx="1394286" cy="679900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8B47B6B5-ADF1-47B8-952A-D7F3E1776220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1467" y="4913524"/>
            <a:ext cx="1394286" cy="68231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6101D29-AA85-44C4-9BF4-DED1A6E2140F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890" y="4905306"/>
            <a:ext cx="1439931" cy="7863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D456F2-D958-4DC8-829E-33F1780BB3DF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5" y="189238"/>
            <a:ext cx="5043990" cy="829727"/>
          </a:xfrm>
          <a:prstGeom prst="rect">
            <a:avLst/>
          </a:prstGeom>
        </p:spPr>
      </p:pic>
      <p:pic>
        <p:nvPicPr>
          <p:cNvPr id="43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CAEA186-4C60-4527-AFCB-9FF58B9A2F4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8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61" grpId="0"/>
      <p:bldP spid="173" grpId="0"/>
      <p:bldP spid="18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563A63-53C7-4EF0-B353-1DCD2A2DE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92" y="509548"/>
            <a:ext cx="12107705" cy="5706351"/>
          </a:xfrm>
          <a:prstGeom prst="rect">
            <a:avLst/>
          </a:prstGeom>
        </p:spPr>
      </p:pic>
      <p:pic>
        <p:nvPicPr>
          <p:cNvPr id="138" name="Picture 16">
            <a:extLst>
              <a:ext uri="{FF2B5EF4-FFF2-40B4-BE49-F238E27FC236}">
                <a16:creationId xmlns:a16="http://schemas.microsoft.com/office/drawing/2014/main" id="{E2E005A9-3372-49F2-BBCC-4C353B61AA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sp>
        <p:nvSpPr>
          <p:cNvPr id="135" name="TextBox 134">
            <a:extLst>
              <a:ext uri="{FF2B5EF4-FFF2-40B4-BE49-F238E27FC236}">
                <a16:creationId xmlns:a16="http://schemas.microsoft.com/office/drawing/2014/main" id="{C4A37FB4-4EDE-49D3-9080-B1E8124250F6}"/>
              </a:ext>
            </a:extLst>
          </p:cNvPr>
          <p:cNvSpPr txBox="1"/>
          <p:nvPr/>
        </p:nvSpPr>
        <p:spPr>
          <a:xfrm>
            <a:off x="401208" y="1121736"/>
            <a:ext cx="2982168" cy="657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72" b="1" dirty="0">
                <a:solidFill>
                  <a:srgbClr val="F2571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ซ้อนเพื่อความหมาย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CDB24E2F-3091-4266-BA8B-B422813596BA}"/>
              </a:ext>
            </a:extLst>
          </p:cNvPr>
          <p:cNvSpPr txBox="1"/>
          <p:nvPr/>
        </p:nvSpPr>
        <p:spPr>
          <a:xfrm>
            <a:off x="425862" y="1753101"/>
            <a:ext cx="1893422" cy="58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233" indent="-265233">
              <a:buFont typeface="Arial" panose="020B0604020202020204" pitchFamily="34" charset="0"/>
              <a:buChar char="•"/>
            </a:pPr>
            <a:r>
              <a:rPr lang="th-TH" sz="321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เหมือนกัน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5B0DC1-60B7-42AB-BEAF-1D8CB26660E3}"/>
              </a:ext>
            </a:extLst>
          </p:cNvPr>
          <p:cNvGrpSpPr/>
          <p:nvPr/>
        </p:nvGrpSpPr>
        <p:grpSpPr>
          <a:xfrm>
            <a:off x="518074" y="2333000"/>
            <a:ext cx="1545047" cy="482374"/>
            <a:chOff x="1201318" y="2287632"/>
            <a:chExt cx="1742189" cy="54392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906EA72-91AA-4542-82E2-CD85FE6B1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1318" y="2287632"/>
              <a:ext cx="734836" cy="54392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8D0F873-D497-44FB-AC20-5EB4830A5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6157" y="2296829"/>
              <a:ext cx="1007350" cy="487658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ABFC71-E9E0-4F2C-8B03-F3CB75398750}"/>
              </a:ext>
            </a:extLst>
          </p:cNvPr>
          <p:cNvGrpSpPr/>
          <p:nvPr/>
        </p:nvGrpSpPr>
        <p:grpSpPr>
          <a:xfrm>
            <a:off x="2151694" y="2341156"/>
            <a:ext cx="1303367" cy="440845"/>
            <a:chOff x="3061888" y="2296829"/>
            <a:chExt cx="1469671" cy="497095"/>
          </a:xfrm>
        </p:grpSpPr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id="{C5772D06-B681-4A34-8C48-990D65796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1888" y="2296829"/>
              <a:ext cx="734835" cy="497095"/>
            </a:xfrm>
            <a:prstGeom prst="rect">
              <a:avLst/>
            </a:prstGeom>
          </p:spPr>
        </p:pic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id="{A14D0EB3-98DC-4A2A-ABA2-58A4760A6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6724" y="2296829"/>
              <a:ext cx="734835" cy="497095"/>
            </a:xfrm>
            <a:prstGeom prst="rect">
              <a:avLst/>
            </a:prstGeom>
          </p:spPr>
        </p:pic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11AEADF3-CD04-436F-BC54-B78980B648B3}"/>
              </a:ext>
            </a:extLst>
          </p:cNvPr>
          <p:cNvGrpSpPr/>
          <p:nvPr/>
        </p:nvGrpSpPr>
        <p:grpSpPr>
          <a:xfrm>
            <a:off x="3547515" y="2342350"/>
            <a:ext cx="1298645" cy="437649"/>
            <a:chOff x="3061887" y="2298630"/>
            <a:chExt cx="1464347" cy="493492"/>
          </a:xfrm>
        </p:grpSpPr>
        <p:pic>
          <p:nvPicPr>
            <p:cNvPr id="229" name="Picture 228">
              <a:extLst>
                <a:ext uri="{FF2B5EF4-FFF2-40B4-BE49-F238E27FC236}">
                  <a16:creationId xmlns:a16="http://schemas.microsoft.com/office/drawing/2014/main" id="{A49DD372-D78E-4DD9-AA2A-C90A85CFE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1887" y="2299833"/>
              <a:ext cx="734837" cy="491086"/>
            </a:xfrm>
            <a:prstGeom prst="rect">
              <a:avLst/>
            </a:prstGeom>
          </p:spPr>
        </p:pic>
        <p:pic>
          <p:nvPicPr>
            <p:cNvPr id="230" name="Picture 229">
              <a:extLst>
                <a:ext uri="{FF2B5EF4-FFF2-40B4-BE49-F238E27FC236}">
                  <a16:creationId xmlns:a16="http://schemas.microsoft.com/office/drawing/2014/main" id="{4C514BAA-3D13-46A3-89CA-34138D55A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6724" y="2298630"/>
              <a:ext cx="729510" cy="493492"/>
            </a:xfrm>
            <a:prstGeom prst="rect">
              <a:avLst/>
            </a:prstGeom>
          </p:spPr>
        </p:pic>
      </p:grpSp>
      <p:sp>
        <p:nvSpPr>
          <p:cNvPr id="231" name="TextBox 230">
            <a:extLst>
              <a:ext uri="{FF2B5EF4-FFF2-40B4-BE49-F238E27FC236}">
                <a16:creationId xmlns:a16="http://schemas.microsoft.com/office/drawing/2014/main" id="{AEC40B82-62A6-4C07-A72B-29496C843202}"/>
              </a:ext>
            </a:extLst>
          </p:cNvPr>
          <p:cNvSpPr txBox="1"/>
          <p:nvPr/>
        </p:nvSpPr>
        <p:spPr>
          <a:xfrm>
            <a:off x="425862" y="3198868"/>
            <a:ext cx="1893422" cy="58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233" indent="-265233">
              <a:buFont typeface="Arial" panose="020B0604020202020204" pitchFamily="34" charset="0"/>
              <a:buChar char="•"/>
            </a:pPr>
            <a:r>
              <a:rPr lang="th-TH" sz="321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ใกล้เคียงกัน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CBECBE2-06E7-4CB2-8D74-E86E8CC31164}"/>
              </a:ext>
            </a:extLst>
          </p:cNvPr>
          <p:cNvGrpSpPr/>
          <p:nvPr/>
        </p:nvGrpSpPr>
        <p:grpSpPr>
          <a:xfrm>
            <a:off x="514784" y="3777536"/>
            <a:ext cx="1264232" cy="434828"/>
            <a:chOff x="1191861" y="3921583"/>
            <a:chExt cx="1496843" cy="514834"/>
          </a:xfrm>
        </p:grpSpPr>
        <p:pic>
          <p:nvPicPr>
            <p:cNvPr id="233" name="Picture 232">
              <a:extLst>
                <a:ext uri="{FF2B5EF4-FFF2-40B4-BE49-F238E27FC236}">
                  <a16:creationId xmlns:a16="http://schemas.microsoft.com/office/drawing/2014/main" id="{D95476FD-8F47-4E9C-BE7B-F25088A85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1861" y="3921583"/>
              <a:ext cx="746367" cy="50489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0F05C6A-1C54-4828-AB19-E76758F96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9348" y="3922153"/>
              <a:ext cx="749356" cy="514264"/>
            </a:xfrm>
            <a:prstGeom prst="rect">
              <a:avLst/>
            </a:prstGeom>
          </p:spPr>
        </p:pic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6D236E60-6582-4D66-845A-0A4BC665A59B}"/>
              </a:ext>
            </a:extLst>
          </p:cNvPr>
          <p:cNvGrpSpPr/>
          <p:nvPr/>
        </p:nvGrpSpPr>
        <p:grpSpPr>
          <a:xfrm>
            <a:off x="1864521" y="3782351"/>
            <a:ext cx="1466876" cy="424846"/>
            <a:chOff x="1201319" y="2290238"/>
            <a:chExt cx="1736772" cy="503015"/>
          </a:xfrm>
        </p:grpSpPr>
        <p:pic>
          <p:nvPicPr>
            <p:cNvPr id="238" name="Picture 237">
              <a:extLst>
                <a:ext uri="{FF2B5EF4-FFF2-40B4-BE49-F238E27FC236}">
                  <a16:creationId xmlns:a16="http://schemas.microsoft.com/office/drawing/2014/main" id="{3BE0F296-06D8-4154-B889-C99DE433E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1319" y="2290238"/>
              <a:ext cx="734837" cy="493493"/>
            </a:xfrm>
            <a:prstGeom prst="rect">
              <a:avLst/>
            </a:prstGeom>
          </p:spPr>
        </p:pic>
        <p:pic>
          <p:nvPicPr>
            <p:cNvPr id="239" name="Picture 238">
              <a:extLst>
                <a:ext uri="{FF2B5EF4-FFF2-40B4-BE49-F238E27FC236}">
                  <a16:creationId xmlns:a16="http://schemas.microsoft.com/office/drawing/2014/main" id="{13CE1C90-585D-4A3C-8AA7-AE5832C27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1573" y="2305596"/>
              <a:ext cx="996518" cy="487657"/>
            </a:xfrm>
            <a:prstGeom prst="rect">
              <a:avLst/>
            </a:prstGeom>
          </p:spPr>
        </p:pic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C7A1676C-4830-482B-8878-6884F561B33C}"/>
              </a:ext>
            </a:extLst>
          </p:cNvPr>
          <p:cNvGrpSpPr/>
          <p:nvPr/>
        </p:nvGrpSpPr>
        <p:grpSpPr>
          <a:xfrm>
            <a:off x="3397614" y="3791338"/>
            <a:ext cx="1458864" cy="419845"/>
            <a:chOff x="1201319" y="2288437"/>
            <a:chExt cx="1727286" cy="497094"/>
          </a:xfrm>
        </p:grpSpPr>
        <p:pic>
          <p:nvPicPr>
            <p:cNvPr id="241" name="Picture 240">
              <a:extLst>
                <a:ext uri="{FF2B5EF4-FFF2-40B4-BE49-F238E27FC236}">
                  <a16:creationId xmlns:a16="http://schemas.microsoft.com/office/drawing/2014/main" id="{E9080925-80F4-42AA-A97C-FCFC9D395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1319" y="2288437"/>
              <a:ext cx="734836" cy="497094"/>
            </a:xfrm>
            <a:prstGeom prst="rect">
              <a:avLst/>
            </a:prstGeom>
          </p:spPr>
        </p:pic>
        <p:pic>
          <p:nvPicPr>
            <p:cNvPr id="242" name="Picture 241">
              <a:extLst>
                <a:ext uri="{FF2B5EF4-FFF2-40B4-BE49-F238E27FC236}">
                  <a16:creationId xmlns:a16="http://schemas.microsoft.com/office/drawing/2014/main" id="{1A4D601E-8DF7-4F04-9305-947724B63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2087" y="2299113"/>
              <a:ext cx="996518" cy="484124"/>
            </a:xfrm>
            <a:prstGeom prst="rect">
              <a:avLst/>
            </a:prstGeom>
          </p:spPr>
        </p:pic>
      </p:grpSp>
      <p:sp>
        <p:nvSpPr>
          <p:cNvPr id="243" name="TextBox 242">
            <a:extLst>
              <a:ext uri="{FF2B5EF4-FFF2-40B4-BE49-F238E27FC236}">
                <a16:creationId xmlns:a16="http://schemas.microsoft.com/office/drawing/2014/main" id="{A20EB9F7-DEFA-4F85-B723-7192CF60F5A2}"/>
              </a:ext>
            </a:extLst>
          </p:cNvPr>
          <p:cNvSpPr txBox="1"/>
          <p:nvPr/>
        </p:nvSpPr>
        <p:spPr>
          <a:xfrm>
            <a:off x="401209" y="4645526"/>
            <a:ext cx="1893422" cy="58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233" indent="-265233">
              <a:buFont typeface="Arial" panose="020B0604020202020204" pitchFamily="34" charset="0"/>
              <a:buChar char="•"/>
            </a:pPr>
            <a:r>
              <a:rPr lang="th-TH" sz="321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ตรงข้ามกัน</a:t>
            </a:r>
          </a:p>
        </p:txBody>
      </p: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37C890ED-E052-4AD7-A097-2FCDB2DF6C6A}"/>
              </a:ext>
            </a:extLst>
          </p:cNvPr>
          <p:cNvGrpSpPr/>
          <p:nvPr/>
        </p:nvGrpSpPr>
        <p:grpSpPr>
          <a:xfrm>
            <a:off x="1978372" y="5241630"/>
            <a:ext cx="1310538" cy="443270"/>
            <a:chOff x="3205940" y="2296829"/>
            <a:chExt cx="1469672" cy="497094"/>
          </a:xfrm>
        </p:grpSpPr>
        <p:pic>
          <p:nvPicPr>
            <p:cNvPr id="248" name="Picture 247">
              <a:extLst>
                <a:ext uri="{FF2B5EF4-FFF2-40B4-BE49-F238E27FC236}">
                  <a16:creationId xmlns:a16="http://schemas.microsoft.com/office/drawing/2014/main" id="{9D30DC45-C21E-4C16-8400-9271C1594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5940" y="2296829"/>
              <a:ext cx="734836" cy="497094"/>
            </a:xfrm>
            <a:prstGeom prst="rect">
              <a:avLst/>
            </a:prstGeom>
          </p:spPr>
        </p:pic>
        <p:pic>
          <p:nvPicPr>
            <p:cNvPr id="249" name="Picture 248">
              <a:extLst>
                <a:ext uri="{FF2B5EF4-FFF2-40B4-BE49-F238E27FC236}">
                  <a16:creationId xmlns:a16="http://schemas.microsoft.com/office/drawing/2014/main" id="{15F15F51-AA23-4274-92D7-09709BC0F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0777" y="2296829"/>
              <a:ext cx="734835" cy="497094"/>
            </a:xfrm>
            <a:prstGeom prst="rect">
              <a:avLst/>
            </a:prstGeom>
          </p:spPr>
        </p:pic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5EC0E2ED-F11D-4ACE-B44B-B00BA00259AC}"/>
              </a:ext>
            </a:extLst>
          </p:cNvPr>
          <p:cNvGrpSpPr/>
          <p:nvPr/>
        </p:nvGrpSpPr>
        <p:grpSpPr>
          <a:xfrm>
            <a:off x="3423050" y="5242305"/>
            <a:ext cx="1308939" cy="441107"/>
            <a:chOff x="3063680" y="2298041"/>
            <a:chExt cx="1467879" cy="494669"/>
          </a:xfrm>
        </p:grpSpPr>
        <p:pic>
          <p:nvPicPr>
            <p:cNvPr id="251" name="Picture 250">
              <a:extLst>
                <a:ext uri="{FF2B5EF4-FFF2-40B4-BE49-F238E27FC236}">
                  <a16:creationId xmlns:a16="http://schemas.microsoft.com/office/drawing/2014/main" id="{EDAAB4E3-4D2C-4D37-98EB-7190DA4DB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3680" y="2298041"/>
              <a:ext cx="731251" cy="494669"/>
            </a:xfrm>
            <a:prstGeom prst="rect">
              <a:avLst/>
            </a:prstGeom>
          </p:spPr>
        </p:pic>
        <p:pic>
          <p:nvPicPr>
            <p:cNvPr id="252" name="Picture 251">
              <a:extLst>
                <a:ext uri="{FF2B5EF4-FFF2-40B4-BE49-F238E27FC236}">
                  <a16:creationId xmlns:a16="http://schemas.microsoft.com/office/drawing/2014/main" id="{A9A66F73-A99E-447E-97E0-9014287DE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6725" y="2298631"/>
              <a:ext cx="734834" cy="493490"/>
            </a:xfrm>
            <a:prstGeom prst="rect">
              <a:avLst/>
            </a:prstGeom>
          </p:spPr>
        </p:pic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CF47131B-26C7-49DD-B24C-B901EE0458F6}"/>
              </a:ext>
            </a:extLst>
          </p:cNvPr>
          <p:cNvGrpSpPr/>
          <p:nvPr/>
        </p:nvGrpSpPr>
        <p:grpSpPr>
          <a:xfrm>
            <a:off x="512642" y="5230814"/>
            <a:ext cx="1334769" cy="454172"/>
            <a:chOff x="1314822" y="3932301"/>
            <a:chExt cx="1496845" cy="509320"/>
          </a:xfrm>
        </p:grpSpPr>
        <p:pic>
          <p:nvPicPr>
            <p:cNvPr id="254" name="Picture 253">
              <a:extLst>
                <a:ext uri="{FF2B5EF4-FFF2-40B4-BE49-F238E27FC236}">
                  <a16:creationId xmlns:a16="http://schemas.microsoft.com/office/drawing/2014/main" id="{5FAF8718-0CE9-4DE0-96F7-EF0A71092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14822" y="3932301"/>
              <a:ext cx="746368" cy="504895"/>
            </a:xfrm>
            <a:prstGeom prst="rect">
              <a:avLst/>
            </a:prstGeom>
          </p:spPr>
        </p:pic>
        <p:pic>
          <p:nvPicPr>
            <p:cNvPr id="255" name="Picture 254">
              <a:extLst>
                <a:ext uri="{FF2B5EF4-FFF2-40B4-BE49-F238E27FC236}">
                  <a16:creationId xmlns:a16="http://schemas.microsoft.com/office/drawing/2014/main" id="{0FD43E89-1D7D-4AAD-BB0A-2E82DD8AD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2309" y="3938376"/>
              <a:ext cx="749358" cy="503245"/>
            </a:xfrm>
            <a:prstGeom prst="rect">
              <a:avLst/>
            </a:prstGeom>
          </p:spPr>
        </p:pic>
      </p:grpSp>
      <p:sp>
        <p:nvSpPr>
          <p:cNvPr id="256" name="TextBox 255">
            <a:extLst>
              <a:ext uri="{FF2B5EF4-FFF2-40B4-BE49-F238E27FC236}">
                <a16:creationId xmlns:a16="http://schemas.microsoft.com/office/drawing/2014/main" id="{E735E785-F1BB-4102-A4F9-CE69980C16BB}"/>
              </a:ext>
            </a:extLst>
          </p:cNvPr>
          <p:cNvSpPr txBox="1"/>
          <p:nvPr/>
        </p:nvSpPr>
        <p:spPr>
          <a:xfrm>
            <a:off x="5192414" y="1119701"/>
            <a:ext cx="2982168" cy="657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72" b="1" dirty="0">
                <a:solidFill>
                  <a:srgbClr val="F2571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ซ้อนเพื่อเสียง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DDBFFCE-5F87-498A-9ED6-C63A47E64CA9}"/>
              </a:ext>
            </a:extLst>
          </p:cNvPr>
          <p:cNvCxnSpPr>
            <a:cxnSpLocks/>
          </p:cNvCxnSpPr>
          <p:nvPr/>
        </p:nvCxnSpPr>
        <p:spPr>
          <a:xfrm>
            <a:off x="5115969" y="1077353"/>
            <a:ext cx="0" cy="4863327"/>
          </a:xfrm>
          <a:prstGeom prst="line">
            <a:avLst/>
          </a:prstGeom>
          <a:ln w="28575" cap="rnd">
            <a:solidFill>
              <a:srgbClr val="F25712">
                <a:alpha val="1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TextBox 256">
            <a:extLst>
              <a:ext uri="{FF2B5EF4-FFF2-40B4-BE49-F238E27FC236}">
                <a16:creationId xmlns:a16="http://schemas.microsoft.com/office/drawing/2014/main" id="{8C0D057C-FCD6-4CE1-8EB6-217E49BE2109}"/>
              </a:ext>
            </a:extLst>
          </p:cNvPr>
          <p:cNvSpPr txBox="1"/>
          <p:nvPr/>
        </p:nvSpPr>
        <p:spPr>
          <a:xfrm>
            <a:off x="5192415" y="1751066"/>
            <a:ext cx="1893422" cy="58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233" indent="-265233">
              <a:buFont typeface="Arial" panose="020B0604020202020204" pitchFamily="34" charset="0"/>
              <a:buChar char="•"/>
            </a:pPr>
            <a:r>
              <a:rPr lang="th-TH" sz="321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พยัญชนะต้น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27501F98-7C1F-4B2F-BD4E-07FB2F1F2B24}"/>
              </a:ext>
            </a:extLst>
          </p:cNvPr>
          <p:cNvSpPr txBox="1"/>
          <p:nvPr/>
        </p:nvSpPr>
        <p:spPr>
          <a:xfrm>
            <a:off x="8349367" y="1751066"/>
            <a:ext cx="1893422" cy="58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233" indent="-265233">
              <a:buFont typeface="Arial" panose="020B0604020202020204" pitchFamily="34" charset="0"/>
              <a:buChar char="•"/>
            </a:pPr>
            <a:r>
              <a:rPr lang="th-TH" sz="321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สระ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3CA8FDC4-87DA-4CB6-AC8F-C038CEDC3C8B}"/>
              </a:ext>
            </a:extLst>
          </p:cNvPr>
          <p:cNvSpPr txBox="1"/>
          <p:nvPr/>
        </p:nvSpPr>
        <p:spPr>
          <a:xfrm>
            <a:off x="5192414" y="2955360"/>
            <a:ext cx="2998602" cy="58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233" indent="-265233">
              <a:buFont typeface="Arial" panose="020B0604020202020204" pitchFamily="34" charset="0"/>
              <a:buChar char="•"/>
            </a:pPr>
            <a:r>
              <a:rPr lang="th-TH" sz="321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พยัญชนะต้นและสระ</a:t>
            </a: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B16AEABC-6440-4F67-8AE9-6E7F7B1900C6}"/>
              </a:ext>
            </a:extLst>
          </p:cNvPr>
          <p:cNvSpPr txBox="1"/>
          <p:nvPr/>
        </p:nvSpPr>
        <p:spPr>
          <a:xfrm>
            <a:off x="8349366" y="2955360"/>
            <a:ext cx="3771397" cy="58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233" indent="-265233">
              <a:buFont typeface="Arial" panose="020B0604020202020204" pitchFamily="34" charset="0"/>
              <a:buChar char="•"/>
            </a:pPr>
            <a:r>
              <a:rPr lang="th-TH" sz="321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ซ้อนพยางค์ที่ไม่มีความหมาย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7810BC9D-6B91-4C0B-98EF-40FBB809369F}"/>
              </a:ext>
            </a:extLst>
          </p:cNvPr>
          <p:cNvSpPr txBox="1"/>
          <p:nvPr/>
        </p:nvSpPr>
        <p:spPr>
          <a:xfrm>
            <a:off x="5192414" y="4317528"/>
            <a:ext cx="3211520" cy="58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233" indent="-265233">
              <a:buFont typeface="Arial" panose="020B0604020202020204" pitchFamily="34" charset="0"/>
              <a:buChar char="•"/>
            </a:pPr>
            <a:r>
              <a:rPr lang="th-TH" sz="321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เพิ่มพยางค์ให้เสียงสมดุล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D0A89259-64A6-4340-A2BD-407E16D67A9E}"/>
              </a:ext>
            </a:extLst>
          </p:cNvPr>
          <p:cNvSpPr txBox="1"/>
          <p:nvPr/>
        </p:nvSpPr>
        <p:spPr>
          <a:xfrm>
            <a:off x="8388592" y="4317528"/>
            <a:ext cx="2643255" cy="586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233" indent="-265233">
              <a:buFont typeface="Arial" panose="020B0604020202020204" pitchFamily="34" charset="0"/>
              <a:buChar char="•"/>
            </a:pPr>
            <a:r>
              <a:rPr lang="th-TH" sz="321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เพิ่มสัมผัสสระ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D5A9C0-DE2A-4FE2-804C-033C1C30A139}"/>
              </a:ext>
            </a:extLst>
          </p:cNvPr>
          <p:cNvGrpSpPr/>
          <p:nvPr/>
        </p:nvGrpSpPr>
        <p:grpSpPr>
          <a:xfrm>
            <a:off x="5521101" y="2282481"/>
            <a:ext cx="1178375" cy="515503"/>
            <a:chOff x="5492136" y="2218415"/>
            <a:chExt cx="1502793" cy="6574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5C5145B-7EB4-4ABF-82E0-6EDA48B84E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92136" y="2218416"/>
              <a:ext cx="798446" cy="657425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FFBD7EE3-E2DD-453B-A4F8-5F1C55D302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16305" y="2218415"/>
              <a:ext cx="778624" cy="65742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16D530-A855-4D5E-955B-9B99DC17220D}"/>
              </a:ext>
            </a:extLst>
          </p:cNvPr>
          <p:cNvGrpSpPr/>
          <p:nvPr/>
        </p:nvGrpSpPr>
        <p:grpSpPr>
          <a:xfrm>
            <a:off x="6712386" y="2307525"/>
            <a:ext cx="1253774" cy="465267"/>
            <a:chOff x="5659640" y="2061063"/>
            <a:chExt cx="2508389" cy="93084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018505-7F49-4D97-8B95-866B16301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59640" y="2061063"/>
              <a:ext cx="1321288" cy="930846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4A46132-A3F2-4EFD-820E-1ED0FEA39B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66176" y="2061063"/>
              <a:ext cx="1301853" cy="93084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AB76BF-1903-4CA6-9D19-A19D2607347C}"/>
              </a:ext>
            </a:extLst>
          </p:cNvPr>
          <p:cNvGrpSpPr/>
          <p:nvPr/>
        </p:nvGrpSpPr>
        <p:grpSpPr>
          <a:xfrm>
            <a:off x="5490659" y="3588039"/>
            <a:ext cx="1274845" cy="567956"/>
            <a:chOff x="5446146" y="3372405"/>
            <a:chExt cx="2461757" cy="109673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4053E3C-F89D-4254-B3C3-57FE440297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46146" y="3372405"/>
              <a:ext cx="1264315" cy="1092444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5D8A1DC2-3376-4978-8D72-900B152A08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09212" y="3376698"/>
              <a:ext cx="1298691" cy="1092444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6764B67-31CE-434E-8A2D-00FF09BD4953}"/>
              </a:ext>
            </a:extLst>
          </p:cNvPr>
          <p:cNvGrpSpPr/>
          <p:nvPr/>
        </p:nvGrpSpPr>
        <p:grpSpPr>
          <a:xfrm>
            <a:off x="6743482" y="3594903"/>
            <a:ext cx="1295618" cy="535420"/>
            <a:chOff x="6611240" y="3550062"/>
            <a:chExt cx="2492092" cy="102986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EA6B706-BDCA-4682-8B8E-A9435A303B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11240" y="3555840"/>
              <a:ext cx="1335267" cy="1024087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55B4CD99-E65A-4971-842F-EDDAEF1EF2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38372" y="3550062"/>
              <a:ext cx="1264960" cy="1024087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AE9D95-9B1B-4284-AA7D-E134DE1F56BE}"/>
              </a:ext>
            </a:extLst>
          </p:cNvPr>
          <p:cNvGrpSpPr/>
          <p:nvPr/>
        </p:nvGrpSpPr>
        <p:grpSpPr>
          <a:xfrm>
            <a:off x="8636412" y="3638471"/>
            <a:ext cx="1319331" cy="485235"/>
            <a:chOff x="8492127" y="848342"/>
            <a:chExt cx="2526706" cy="92929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FA30D3-0C2B-431F-AF22-04CA489738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92127" y="851102"/>
              <a:ext cx="1270983" cy="926535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843801B8-2D79-4877-8E90-A14D07BAE0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96932" y="848342"/>
              <a:ext cx="1321901" cy="926535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365F38-5DCA-4F5E-9459-ADCC1D769814}"/>
              </a:ext>
            </a:extLst>
          </p:cNvPr>
          <p:cNvGrpSpPr/>
          <p:nvPr/>
        </p:nvGrpSpPr>
        <p:grpSpPr>
          <a:xfrm>
            <a:off x="10058788" y="3606251"/>
            <a:ext cx="1256911" cy="522112"/>
            <a:chOff x="9321848" y="4632106"/>
            <a:chExt cx="2413573" cy="100258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C795075-84F6-4F6B-BF58-549CA0DA25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21848" y="4632106"/>
              <a:ext cx="1260423" cy="99650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868F7B8-F40A-4448-9F28-968DAD5C4E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88702" y="4638187"/>
              <a:ext cx="1246719" cy="99650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BBA0587-60CF-44B9-AB5A-2ED7F5DBAF88}"/>
              </a:ext>
            </a:extLst>
          </p:cNvPr>
          <p:cNvGrpSpPr/>
          <p:nvPr/>
        </p:nvGrpSpPr>
        <p:grpSpPr>
          <a:xfrm>
            <a:off x="8645812" y="2298475"/>
            <a:ext cx="1309931" cy="491049"/>
            <a:chOff x="8622681" y="1058862"/>
            <a:chExt cx="2537193" cy="95110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EC94B55-888B-40B4-A452-E36DF2EE81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2681" y="1058863"/>
              <a:ext cx="1325511" cy="951107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4124304A-167A-49CD-8CB2-3E116820F1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34232" y="1058862"/>
              <a:ext cx="1325642" cy="951107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6F595BD-27B9-43E1-AEAC-63447C2292BC}"/>
              </a:ext>
            </a:extLst>
          </p:cNvPr>
          <p:cNvGrpSpPr/>
          <p:nvPr/>
        </p:nvGrpSpPr>
        <p:grpSpPr>
          <a:xfrm>
            <a:off x="10064334" y="2245815"/>
            <a:ext cx="1356021" cy="586763"/>
            <a:chOff x="8639175" y="833429"/>
            <a:chExt cx="2495964" cy="108002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B44CAA9-864E-495E-9DD5-B84CEF912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39175" y="833430"/>
              <a:ext cx="1240366" cy="1080025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A4B919C6-CB23-4E7F-BF2F-02ECD35459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12053" y="833429"/>
              <a:ext cx="1323086" cy="1080025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6707255-CBF4-4108-BA93-8813680237CA}"/>
              </a:ext>
            </a:extLst>
          </p:cNvPr>
          <p:cNvGrpSpPr/>
          <p:nvPr/>
        </p:nvGrpSpPr>
        <p:grpSpPr>
          <a:xfrm>
            <a:off x="5521765" y="4894413"/>
            <a:ext cx="1989592" cy="487693"/>
            <a:chOff x="6753338" y="2327540"/>
            <a:chExt cx="1989592" cy="487693"/>
          </a:xfrm>
        </p:grpSpPr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522FE3C2-9EBC-4A2C-B01F-EC69873A4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3338" y="2327540"/>
              <a:ext cx="996517" cy="484124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FFF08245-AE1E-4C63-9157-220BC57C8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6414" y="2327576"/>
              <a:ext cx="996516" cy="487657"/>
            </a:xfrm>
            <a:prstGeom prst="rect">
              <a:avLst/>
            </a:prstGeom>
          </p:spPr>
        </p:pic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21FDF2C-0F00-4D5F-98F0-337DAF52A686}"/>
              </a:ext>
            </a:extLst>
          </p:cNvPr>
          <p:cNvGrpSpPr/>
          <p:nvPr/>
        </p:nvGrpSpPr>
        <p:grpSpPr>
          <a:xfrm>
            <a:off x="5521766" y="5479757"/>
            <a:ext cx="1989591" cy="488598"/>
            <a:chOff x="6753339" y="2326635"/>
            <a:chExt cx="1989591" cy="488598"/>
          </a:xfrm>
        </p:grpSpPr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7488FAA2-8DE8-40BB-ADD7-87E249EFC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3339" y="2326635"/>
              <a:ext cx="996516" cy="485934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8BE11254-69F1-4A7D-AB1D-D3A2A6204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6414" y="2327576"/>
              <a:ext cx="996516" cy="487657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B787C37-0E5A-4AD4-9530-85EB6581CF2A}"/>
              </a:ext>
            </a:extLst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555" y="4864759"/>
            <a:ext cx="1999858" cy="4884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1DD95E-21CD-4537-812E-0876F072691D}"/>
              </a:ext>
            </a:extLst>
          </p:cNvPr>
          <p:cNvPicPr>
            <a:picLocks noChangeAspect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555" y="5481929"/>
            <a:ext cx="1999858" cy="488461"/>
          </a:xfrm>
          <a:prstGeom prst="rect">
            <a:avLst/>
          </a:prstGeom>
        </p:spPr>
      </p:pic>
      <p:pic>
        <p:nvPicPr>
          <p:cNvPr id="77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DE4697E-52DC-4553-9DBC-7A64D17A743D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8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223" grpId="0"/>
      <p:bldP spid="231" grpId="0"/>
      <p:bldP spid="243" grpId="0"/>
      <p:bldP spid="256" grpId="0"/>
      <p:bldP spid="257" grpId="0"/>
      <p:bldP spid="258" grpId="0"/>
      <p:bldP spid="266" grpId="0"/>
      <p:bldP spid="267" grpId="0"/>
      <p:bldP spid="274" grpId="0"/>
      <p:bldP spid="27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C9B71BE2-F7C9-4B6E-9946-98CB3BAF4183}"/>
              </a:ext>
            </a:extLst>
          </p:cNvPr>
          <p:cNvSpPr/>
          <p:nvPr/>
        </p:nvSpPr>
        <p:spPr>
          <a:xfrm>
            <a:off x="3884160" y="1486674"/>
            <a:ext cx="1464396" cy="76706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คำมูล</a:t>
            </a:r>
            <a:endParaRPr lang="en-US" sz="2746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C1ABAAE5-48E8-4088-B827-6557BB9F0BA6}"/>
              </a:ext>
            </a:extLst>
          </p:cNvPr>
          <p:cNvSpPr/>
          <p:nvPr/>
        </p:nvSpPr>
        <p:spPr>
          <a:xfrm>
            <a:off x="3884160" y="1454877"/>
            <a:ext cx="1464396" cy="767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dist="38100" dir="5400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คำมูล</a:t>
            </a:r>
            <a:endParaRPr lang="en-US" sz="2746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5" name="Rectangle: Rounded Corners 264">
            <a:extLst>
              <a:ext uri="{FF2B5EF4-FFF2-40B4-BE49-F238E27FC236}">
                <a16:creationId xmlns:a16="http://schemas.microsoft.com/office/drawing/2014/main" id="{E3CEB73A-BB42-41E5-8253-E002F224F137}"/>
              </a:ext>
            </a:extLst>
          </p:cNvPr>
          <p:cNvSpPr/>
          <p:nvPr/>
        </p:nvSpPr>
        <p:spPr>
          <a:xfrm>
            <a:off x="8713053" y="5257523"/>
            <a:ext cx="1464396" cy="767064"/>
          </a:xfrm>
          <a:prstGeom prst="round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คำซ้อน</a:t>
            </a:r>
            <a:endParaRPr lang="en-US" sz="2746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3" name="Rectangle: Rounded Corners 262">
            <a:extLst>
              <a:ext uri="{FF2B5EF4-FFF2-40B4-BE49-F238E27FC236}">
                <a16:creationId xmlns:a16="http://schemas.microsoft.com/office/drawing/2014/main" id="{11AFB9F2-4410-4297-B9B1-CF9379A436DA}"/>
              </a:ext>
            </a:extLst>
          </p:cNvPr>
          <p:cNvSpPr/>
          <p:nvPr/>
        </p:nvSpPr>
        <p:spPr>
          <a:xfrm>
            <a:off x="7105521" y="5257523"/>
            <a:ext cx="1464396" cy="767064"/>
          </a:xfrm>
          <a:prstGeom prst="round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คำซ้ำ</a:t>
            </a:r>
            <a:endParaRPr lang="en-US" sz="2746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2" name="Rectangle: Rounded Corners 261">
            <a:extLst>
              <a:ext uri="{FF2B5EF4-FFF2-40B4-BE49-F238E27FC236}">
                <a16:creationId xmlns:a16="http://schemas.microsoft.com/office/drawing/2014/main" id="{35F16823-5C81-4F56-9DF0-6E7556A22187}"/>
              </a:ext>
            </a:extLst>
          </p:cNvPr>
          <p:cNvSpPr/>
          <p:nvPr/>
        </p:nvSpPr>
        <p:spPr>
          <a:xfrm>
            <a:off x="5497990" y="5257523"/>
            <a:ext cx="1464396" cy="767064"/>
          </a:xfrm>
          <a:prstGeom prst="round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คำประสม</a:t>
            </a:r>
            <a:endParaRPr lang="en-US" sz="2746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A8E9234A-B5C6-45F8-A4BF-CAE44B1C3985}"/>
              </a:ext>
            </a:extLst>
          </p:cNvPr>
          <p:cNvSpPr/>
          <p:nvPr/>
        </p:nvSpPr>
        <p:spPr>
          <a:xfrm>
            <a:off x="3891679" y="5257523"/>
            <a:ext cx="1464396" cy="76706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คำมูล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5C7AC5F0-7C96-4A5D-8210-3DA8C321F306}"/>
              </a:ext>
            </a:extLst>
          </p:cNvPr>
          <p:cNvSpPr/>
          <p:nvPr/>
        </p:nvSpPr>
        <p:spPr>
          <a:xfrm>
            <a:off x="3891679" y="4309722"/>
            <a:ext cx="1464396" cy="767064"/>
          </a:xfrm>
          <a:prstGeom prst="round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คำมูล</a:t>
            </a:r>
            <a:endParaRPr lang="en-US" sz="2746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E196CF3F-CE74-4B7B-9216-D4C9BD80FE4F}"/>
              </a:ext>
            </a:extLst>
          </p:cNvPr>
          <p:cNvSpPr/>
          <p:nvPr/>
        </p:nvSpPr>
        <p:spPr>
          <a:xfrm>
            <a:off x="3891679" y="4284385"/>
            <a:ext cx="1464396" cy="767064"/>
          </a:xfrm>
          <a:prstGeom prst="roundRect">
            <a:avLst/>
          </a:prstGeom>
          <a:solidFill>
            <a:schemeClr val="bg1"/>
          </a:solidFill>
          <a:ln>
            <a:solidFill>
              <a:srgbClr val="FFB7CF"/>
            </a:solidFill>
          </a:ln>
          <a:effectLst>
            <a:outerShdw dist="38100" dir="5400000" algn="ctr" rotWithShape="0">
              <a:srgbClr val="FFB7C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คำมูล</a:t>
            </a:r>
            <a:endParaRPr lang="en-US" sz="2746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F8E28BA7-B8F2-4715-B2A6-2861ABB78505}"/>
              </a:ext>
            </a:extLst>
          </p:cNvPr>
          <p:cNvSpPr/>
          <p:nvPr/>
        </p:nvSpPr>
        <p:spPr>
          <a:xfrm>
            <a:off x="8713053" y="4309723"/>
            <a:ext cx="1464396" cy="767064"/>
          </a:xfrm>
          <a:prstGeom prst="round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คำซ้อน</a:t>
            </a:r>
            <a:endParaRPr lang="en-US" sz="2746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01B6D9B0-E3E4-4E4D-9625-FB7BA280A085}"/>
              </a:ext>
            </a:extLst>
          </p:cNvPr>
          <p:cNvSpPr/>
          <p:nvPr/>
        </p:nvSpPr>
        <p:spPr>
          <a:xfrm>
            <a:off x="8713053" y="4284385"/>
            <a:ext cx="1464396" cy="767064"/>
          </a:xfrm>
          <a:prstGeom prst="roundRect">
            <a:avLst/>
          </a:prstGeom>
          <a:solidFill>
            <a:schemeClr val="bg1"/>
          </a:solidFill>
          <a:ln>
            <a:solidFill>
              <a:srgbClr val="FFB7CF"/>
            </a:solidFill>
          </a:ln>
          <a:effectLst>
            <a:outerShdw dist="38100" dir="5400000" algn="ctr" rotWithShape="0">
              <a:srgbClr val="FFB7C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คำซ้อน</a:t>
            </a:r>
            <a:endParaRPr lang="en-US" sz="2746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C8CBC377-AF05-4EEC-A601-867C64812338}"/>
              </a:ext>
            </a:extLst>
          </p:cNvPr>
          <p:cNvSpPr/>
          <p:nvPr/>
        </p:nvSpPr>
        <p:spPr>
          <a:xfrm>
            <a:off x="7105521" y="4309723"/>
            <a:ext cx="1464396" cy="76706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คำซ้ำ</a:t>
            </a:r>
            <a:endParaRPr lang="en-US" sz="2746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E19A7FFF-8A8C-416B-AA13-8F11B2C155F0}"/>
              </a:ext>
            </a:extLst>
          </p:cNvPr>
          <p:cNvSpPr/>
          <p:nvPr/>
        </p:nvSpPr>
        <p:spPr>
          <a:xfrm>
            <a:off x="7105521" y="4284385"/>
            <a:ext cx="1464396" cy="767064"/>
          </a:xfrm>
          <a:prstGeom prst="roundRect">
            <a:avLst/>
          </a:prstGeom>
          <a:solidFill>
            <a:schemeClr val="bg1"/>
          </a:solidFill>
          <a:ln>
            <a:solidFill>
              <a:srgbClr val="FFB7CF"/>
            </a:solidFill>
          </a:ln>
          <a:effectLst>
            <a:outerShdw dist="38100" dir="5400000" algn="ctr" rotWithShape="0">
              <a:srgbClr val="FFB7C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คำซ้ำ</a:t>
            </a:r>
            <a:endParaRPr lang="en-US" sz="2746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AAF25041-E81C-40FD-B0B6-42A5C85416F4}"/>
              </a:ext>
            </a:extLst>
          </p:cNvPr>
          <p:cNvSpPr/>
          <p:nvPr/>
        </p:nvSpPr>
        <p:spPr>
          <a:xfrm>
            <a:off x="5497990" y="4309724"/>
            <a:ext cx="1464396" cy="767064"/>
          </a:xfrm>
          <a:prstGeom prst="round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คำประสม</a:t>
            </a:r>
            <a:endParaRPr lang="en-US" sz="2746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31984FED-8BC8-4464-913F-B2DFA6C141A3}"/>
              </a:ext>
            </a:extLst>
          </p:cNvPr>
          <p:cNvSpPr/>
          <p:nvPr/>
        </p:nvSpPr>
        <p:spPr>
          <a:xfrm>
            <a:off x="5497990" y="4284385"/>
            <a:ext cx="1464396" cy="767064"/>
          </a:xfrm>
          <a:prstGeom prst="roundRect">
            <a:avLst/>
          </a:prstGeom>
          <a:solidFill>
            <a:schemeClr val="bg1"/>
          </a:solidFill>
          <a:ln>
            <a:solidFill>
              <a:srgbClr val="FFB7CF"/>
            </a:solidFill>
          </a:ln>
          <a:effectLst>
            <a:outerShdw dist="38100" dir="5400000" algn="ctr" rotWithShape="0">
              <a:srgbClr val="FFB7C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คำประสม</a:t>
            </a:r>
            <a:endParaRPr lang="en-US" sz="2746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4D03D63F-9948-47F5-BA09-B52F1D60A4E9}"/>
              </a:ext>
            </a:extLst>
          </p:cNvPr>
          <p:cNvSpPr/>
          <p:nvPr/>
        </p:nvSpPr>
        <p:spPr>
          <a:xfrm>
            <a:off x="8713053" y="3376046"/>
            <a:ext cx="1464396" cy="76706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คำซ้อน</a:t>
            </a:r>
            <a:endParaRPr lang="en-US" sz="2746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029E08A0-7F95-4DE8-8593-C0CDAF49693D}"/>
              </a:ext>
            </a:extLst>
          </p:cNvPr>
          <p:cNvSpPr/>
          <p:nvPr/>
        </p:nvSpPr>
        <p:spPr>
          <a:xfrm>
            <a:off x="7105521" y="3376046"/>
            <a:ext cx="1464396" cy="767064"/>
          </a:xfrm>
          <a:prstGeom prst="round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คำซ้ำ</a:t>
            </a:r>
            <a:endParaRPr lang="en-US" sz="2746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9FF20266-548B-45F8-B0AA-83245CBAAF82}"/>
              </a:ext>
            </a:extLst>
          </p:cNvPr>
          <p:cNvSpPr/>
          <p:nvPr/>
        </p:nvSpPr>
        <p:spPr>
          <a:xfrm>
            <a:off x="5497990" y="3376046"/>
            <a:ext cx="1464396" cy="767064"/>
          </a:xfrm>
          <a:prstGeom prst="round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คำประสม</a:t>
            </a:r>
            <a:endParaRPr lang="en-US" sz="2746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58BF5595-5B66-497A-B726-A0602E8FF948}"/>
              </a:ext>
            </a:extLst>
          </p:cNvPr>
          <p:cNvSpPr/>
          <p:nvPr/>
        </p:nvSpPr>
        <p:spPr>
          <a:xfrm>
            <a:off x="3891679" y="3376046"/>
            <a:ext cx="1464396" cy="767064"/>
          </a:xfrm>
          <a:prstGeom prst="round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คำมูล</a:t>
            </a:r>
            <a:endParaRPr lang="en-US" sz="2746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14B5BAC2-EF4E-49F8-A502-970AD68EFE7A}"/>
              </a:ext>
            </a:extLst>
          </p:cNvPr>
          <p:cNvSpPr/>
          <p:nvPr/>
        </p:nvSpPr>
        <p:spPr>
          <a:xfrm>
            <a:off x="8713053" y="2425587"/>
            <a:ext cx="1464396" cy="767064"/>
          </a:xfrm>
          <a:prstGeom prst="round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คำซ้อน</a:t>
            </a:r>
            <a:endParaRPr lang="en-US" sz="2746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305610AB-15D3-4B3A-B713-CAC9DE683680}"/>
              </a:ext>
            </a:extLst>
          </p:cNvPr>
          <p:cNvSpPr/>
          <p:nvPr/>
        </p:nvSpPr>
        <p:spPr>
          <a:xfrm>
            <a:off x="8713053" y="2397411"/>
            <a:ext cx="1464396" cy="767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dist="38100" dir="5400000" algn="ctr" rotWithShape="0">
              <a:schemeClr val="accent5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คำซ้อน</a:t>
            </a:r>
            <a:endParaRPr lang="en-US" sz="2746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8" name="Rectangle: Rounded Corners 157">
            <a:extLst>
              <a:ext uri="{FF2B5EF4-FFF2-40B4-BE49-F238E27FC236}">
                <a16:creationId xmlns:a16="http://schemas.microsoft.com/office/drawing/2014/main" id="{14174B34-0F21-46AA-9931-53C0820AB933}"/>
              </a:ext>
            </a:extLst>
          </p:cNvPr>
          <p:cNvSpPr/>
          <p:nvPr/>
        </p:nvSpPr>
        <p:spPr>
          <a:xfrm>
            <a:off x="7105521" y="2427411"/>
            <a:ext cx="1464396" cy="767064"/>
          </a:xfrm>
          <a:prstGeom prst="round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คำซ้ำ</a:t>
            </a:r>
            <a:endParaRPr lang="en-US" sz="2746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AED0ACBF-8413-44FF-88A0-947AF66B3840}"/>
              </a:ext>
            </a:extLst>
          </p:cNvPr>
          <p:cNvSpPr/>
          <p:nvPr/>
        </p:nvSpPr>
        <p:spPr>
          <a:xfrm>
            <a:off x="7105521" y="2397411"/>
            <a:ext cx="1464396" cy="767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dist="38100" dir="5400000" algn="ctr" rotWithShape="0">
              <a:schemeClr val="accent5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คำซ้ำ</a:t>
            </a:r>
            <a:endParaRPr lang="en-US" sz="2746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5154AAD7-57BC-4C09-A09E-E669F9E18B91}"/>
              </a:ext>
            </a:extLst>
          </p:cNvPr>
          <p:cNvSpPr/>
          <p:nvPr/>
        </p:nvSpPr>
        <p:spPr>
          <a:xfrm>
            <a:off x="5497990" y="2427411"/>
            <a:ext cx="1464396" cy="76706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คำประสม</a:t>
            </a:r>
            <a:endParaRPr lang="en-US" sz="2746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1FAE43B6-237F-43AB-AD27-52959E19F196}"/>
              </a:ext>
            </a:extLst>
          </p:cNvPr>
          <p:cNvSpPr/>
          <p:nvPr/>
        </p:nvSpPr>
        <p:spPr>
          <a:xfrm>
            <a:off x="5497990" y="2397411"/>
            <a:ext cx="1464396" cy="767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dist="38100" dir="5400000" algn="ctr" rotWithShape="0">
              <a:schemeClr val="accent5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คำประสม</a:t>
            </a:r>
            <a:endParaRPr lang="en-US" sz="2746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B0FD1DBC-FFF5-4C82-8877-BD6C933B1259}"/>
              </a:ext>
            </a:extLst>
          </p:cNvPr>
          <p:cNvSpPr/>
          <p:nvPr/>
        </p:nvSpPr>
        <p:spPr>
          <a:xfrm>
            <a:off x="3891679" y="2427411"/>
            <a:ext cx="1464396" cy="767064"/>
          </a:xfrm>
          <a:prstGeom prst="round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คำมูล</a:t>
            </a:r>
            <a:endParaRPr lang="en-US" sz="2746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8E48768F-8766-4BF2-B797-E6E30E5084BF}"/>
              </a:ext>
            </a:extLst>
          </p:cNvPr>
          <p:cNvSpPr/>
          <p:nvPr/>
        </p:nvSpPr>
        <p:spPr>
          <a:xfrm>
            <a:off x="3891679" y="2397411"/>
            <a:ext cx="1464396" cy="767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dist="38100" dir="5400000" algn="ctr" rotWithShape="0">
              <a:schemeClr val="accent5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คำมูล</a:t>
            </a:r>
            <a:endParaRPr lang="en-US" sz="2746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0440FDF9-126A-44AB-A8E8-33E591CC0E25}"/>
              </a:ext>
            </a:extLst>
          </p:cNvPr>
          <p:cNvSpPr/>
          <p:nvPr/>
        </p:nvSpPr>
        <p:spPr>
          <a:xfrm>
            <a:off x="8713053" y="1484850"/>
            <a:ext cx="1464396" cy="767064"/>
          </a:xfrm>
          <a:prstGeom prst="round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คำซ้อน</a:t>
            </a:r>
            <a:endParaRPr lang="en-US" sz="2746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60FA47DC-F264-4165-83D6-D276EE027485}"/>
              </a:ext>
            </a:extLst>
          </p:cNvPr>
          <p:cNvSpPr/>
          <p:nvPr/>
        </p:nvSpPr>
        <p:spPr>
          <a:xfrm>
            <a:off x="8713053" y="1456674"/>
            <a:ext cx="1464396" cy="767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dist="38100" dir="5400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คำซ้อน</a:t>
            </a:r>
            <a:endParaRPr lang="en-US" sz="2746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D8A8C84A-7F40-4105-B6D5-84F8DBD2C61A}"/>
              </a:ext>
            </a:extLst>
          </p:cNvPr>
          <p:cNvSpPr/>
          <p:nvPr/>
        </p:nvSpPr>
        <p:spPr>
          <a:xfrm>
            <a:off x="7105521" y="1484851"/>
            <a:ext cx="1464396" cy="767064"/>
          </a:xfrm>
          <a:prstGeom prst="round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คำซ้ำ</a:t>
            </a:r>
            <a:endParaRPr lang="en-US" sz="2746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54021A9E-830D-497C-8A6B-5AC6DFA612A7}"/>
              </a:ext>
            </a:extLst>
          </p:cNvPr>
          <p:cNvSpPr/>
          <p:nvPr/>
        </p:nvSpPr>
        <p:spPr>
          <a:xfrm>
            <a:off x="5497990" y="1486674"/>
            <a:ext cx="1464396" cy="767064"/>
          </a:xfrm>
          <a:prstGeom prst="round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คำประสม</a:t>
            </a:r>
            <a:endParaRPr lang="en-US" sz="2746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4" name="สี่เหลี่ยมผืนผ้า 23">
            <a:extLst>
              <a:ext uri="{FF2B5EF4-FFF2-40B4-BE49-F238E27FC236}">
                <a16:creationId xmlns:a16="http://schemas.microsoft.com/office/drawing/2014/main" id="{AFA1C8EE-F701-4CC3-A447-A2A92A91BB86}"/>
              </a:ext>
            </a:extLst>
          </p:cNvPr>
          <p:cNvSpPr/>
          <p:nvPr/>
        </p:nvSpPr>
        <p:spPr>
          <a:xfrm>
            <a:off x="162" y="1762"/>
            <a:ext cx="12191676" cy="747785"/>
          </a:xfrm>
          <a:prstGeom prst="rect">
            <a:avLst/>
          </a:prstGeom>
          <a:solidFill>
            <a:srgbClr val="FEF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/>
          </a:p>
        </p:txBody>
      </p:sp>
      <p:sp>
        <p:nvSpPr>
          <p:cNvPr id="55" name="สี่เหลี่ยมผืนผ้า: มุมมน 73">
            <a:extLst>
              <a:ext uri="{FF2B5EF4-FFF2-40B4-BE49-F238E27FC236}">
                <a16:creationId xmlns:a16="http://schemas.microsoft.com/office/drawing/2014/main" id="{FBA140E9-4C33-4862-B372-BC810DC87CA8}"/>
              </a:ext>
            </a:extLst>
          </p:cNvPr>
          <p:cNvSpPr/>
          <p:nvPr/>
        </p:nvSpPr>
        <p:spPr>
          <a:xfrm>
            <a:off x="3577805" y="222587"/>
            <a:ext cx="4896490" cy="9696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2571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779F4F6-200F-416D-9D9C-1E4C774A6209}"/>
              </a:ext>
            </a:extLst>
          </p:cNvPr>
          <p:cNvSpPr/>
          <p:nvPr/>
        </p:nvSpPr>
        <p:spPr>
          <a:xfrm>
            <a:off x="2014551" y="1494571"/>
            <a:ext cx="1464396" cy="767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95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นาฬิกา</a:t>
            </a:r>
            <a:endParaRPr lang="en-US" sz="3295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9" name="Rectangle: Rounded Corners 248">
            <a:extLst>
              <a:ext uri="{FF2B5EF4-FFF2-40B4-BE49-F238E27FC236}">
                <a16:creationId xmlns:a16="http://schemas.microsoft.com/office/drawing/2014/main" id="{63C55D3C-E80D-4B04-AD81-C06674B95FF0}"/>
              </a:ext>
            </a:extLst>
          </p:cNvPr>
          <p:cNvSpPr/>
          <p:nvPr/>
        </p:nvSpPr>
        <p:spPr>
          <a:xfrm>
            <a:off x="2014551" y="2435309"/>
            <a:ext cx="1464396" cy="7670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95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นักเรียน</a:t>
            </a:r>
            <a:endParaRPr lang="en-US" sz="3295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4" name="Rectangle: Rounded Corners 253">
            <a:extLst>
              <a:ext uri="{FF2B5EF4-FFF2-40B4-BE49-F238E27FC236}">
                <a16:creationId xmlns:a16="http://schemas.microsoft.com/office/drawing/2014/main" id="{9915F8C9-AB5D-49C5-81BB-4E559D958C3B}"/>
              </a:ext>
            </a:extLst>
          </p:cNvPr>
          <p:cNvSpPr/>
          <p:nvPr/>
        </p:nvSpPr>
        <p:spPr>
          <a:xfrm>
            <a:off x="2014551" y="3376046"/>
            <a:ext cx="1464396" cy="7670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95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อ่อนโยน</a:t>
            </a:r>
            <a:endParaRPr lang="en-US" sz="3295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9" name="Rectangle: Rounded Corners 258">
            <a:extLst>
              <a:ext uri="{FF2B5EF4-FFF2-40B4-BE49-F238E27FC236}">
                <a16:creationId xmlns:a16="http://schemas.microsoft.com/office/drawing/2014/main" id="{D954BCA0-F5CC-435C-AE93-DDA2CCFA5CF7}"/>
              </a:ext>
            </a:extLst>
          </p:cNvPr>
          <p:cNvSpPr/>
          <p:nvPr/>
        </p:nvSpPr>
        <p:spPr>
          <a:xfrm>
            <a:off x="2014551" y="4316784"/>
            <a:ext cx="1464396" cy="767064"/>
          </a:xfrm>
          <a:prstGeom prst="roundRect">
            <a:avLst/>
          </a:prstGeom>
          <a:solidFill>
            <a:srgbClr val="FF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95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พรำพรำ</a:t>
            </a:r>
            <a:endParaRPr lang="en-US" sz="3295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64" name="Rectangle: Rounded Corners 263">
            <a:extLst>
              <a:ext uri="{FF2B5EF4-FFF2-40B4-BE49-F238E27FC236}">
                <a16:creationId xmlns:a16="http://schemas.microsoft.com/office/drawing/2014/main" id="{C12FF422-D35C-48C7-980D-AD362F89A305}"/>
              </a:ext>
            </a:extLst>
          </p:cNvPr>
          <p:cNvSpPr/>
          <p:nvPr/>
        </p:nvSpPr>
        <p:spPr>
          <a:xfrm>
            <a:off x="2014551" y="5257523"/>
            <a:ext cx="1464396" cy="767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95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นานา</a:t>
            </a:r>
            <a:endParaRPr lang="en-US" sz="3295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657BA9B-A95D-4CED-88A9-AEE2DD25100A}"/>
              </a:ext>
            </a:extLst>
          </p:cNvPr>
          <p:cNvCxnSpPr>
            <a:cxnSpLocks/>
          </p:cNvCxnSpPr>
          <p:nvPr/>
        </p:nvCxnSpPr>
        <p:spPr>
          <a:xfrm>
            <a:off x="3682480" y="1494571"/>
            <a:ext cx="0" cy="4530015"/>
          </a:xfrm>
          <a:prstGeom prst="line">
            <a:avLst/>
          </a:prstGeom>
          <a:ln w="28575">
            <a:solidFill>
              <a:srgbClr val="DCE6F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83F3E5B0-FD4D-4012-95DB-3697A99F1921}"/>
              </a:ext>
            </a:extLst>
          </p:cNvPr>
          <p:cNvSpPr/>
          <p:nvPr/>
        </p:nvSpPr>
        <p:spPr>
          <a:xfrm>
            <a:off x="5497990" y="1456674"/>
            <a:ext cx="1464396" cy="767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dist="38100" dir="5400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คำประสม</a:t>
            </a:r>
            <a:endParaRPr lang="en-US" sz="2746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6B2EDFB3-7D9C-4103-890B-04CB6544715D}"/>
              </a:ext>
            </a:extLst>
          </p:cNvPr>
          <p:cNvSpPr/>
          <p:nvPr/>
        </p:nvSpPr>
        <p:spPr>
          <a:xfrm>
            <a:off x="7105521" y="1456674"/>
            <a:ext cx="1464396" cy="767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dist="38100" dir="5400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คำซ้ำ</a:t>
            </a:r>
            <a:endParaRPr lang="en-US" sz="2746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CC3D6F79-8A5C-4A35-B4A4-EAA35E5B436D}"/>
              </a:ext>
            </a:extLst>
          </p:cNvPr>
          <p:cNvSpPr/>
          <p:nvPr/>
        </p:nvSpPr>
        <p:spPr>
          <a:xfrm>
            <a:off x="3891679" y="3346046"/>
            <a:ext cx="1464396" cy="767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dist="38100" dir="5400000" algn="ctr" rotWithShape="0">
              <a:schemeClr val="accent4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คำมูล</a:t>
            </a:r>
            <a:endParaRPr lang="en-US" sz="2746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7D676865-9834-48A6-B877-3E5426FDD671}"/>
              </a:ext>
            </a:extLst>
          </p:cNvPr>
          <p:cNvSpPr/>
          <p:nvPr/>
        </p:nvSpPr>
        <p:spPr>
          <a:xfrm>
            <a:off x="5497990" y="3346046"/>
            <a:ext cx="1464396" cy="767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dist="38100" dir="5400000" algn="ctr" rotWithShape="0">
              <a:schemeClr val="accent4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คำประสม</a:t>
            </a:r>
            <a:endParaRPr lang="en-US" sz="2746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432F8B5C-6039-48B3-BC69-E9671A1B9150}"/>
              </a:ext>
            </a:extLst>
          </p:cNvPr>
          <p:cNvSpPr/>
          <p:nvPr/>
        </p:nvSpPr>
        <p:spPr>
          <a:xfrm>
            <a:off x="7105521" y="3346046"/>
            <a:ext cx="1464396" cy="767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dist="38100" dir="5400000" algn="ctr" rotWithShape="0">
              <a:schemeClr val="accent4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คำซ้ำ</a:t>
            </a:r>
            <a:endParaRPr lang="en-US" sz="2746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2AD35B1C-18D1-4266-928C-9B997E89E6B5}"/>
              </a:ext>
            </a:extLst>
          </p:cNvPr>
          <p:cNvSpPr/>
          <p:nvPr/>
        </p:nvSpPr>
        <p:spPr>
          <a:xfrm>
            <a:off x="8713053" y="3346046"/>
            <a:ext cx="1464396" cy="767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dist="38100" dir="5400000" algn="ctr" rotWithShape="0">
              <a:schemeClr val="accent4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คำซ้อน</a:t>
            </a:r>
            <a:endParaRPr lang="en-US" sz="2746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FFC5F59F-7A67-445E-96DA-1F9A0D3E284E}"/>
              </a:ext>
            </a:extLst>
          </p:cNvPr>
          <p:cNvSpPr/>
          <p:nvPr/>
        </p:nvSpPr>
        <p:spPr>
          <a:xfrm>
            <a:off x="3891679" y="5225158"/>
            <a:ext cx="1464396" cy="767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dist="38100" dir="5400000" algn="ctr" rotWithShape="0">
              <a:schemeClr val="accent3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คำมูล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8CD7D6F7-3A7A-4F93-A4F0-1EB647A79E08}"/>
              </a:ext>
            </a:extLst>
          </p:cNvPr>
          <p:cNvSpPr/>
          <p:nvPr/>
        </p:nvSpPr>
        <p:spPr>
          <a:xfrm>
            <a:off x="5497990" y="5225158"/>
            <a:ext cx="1464396" cy="767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dist="38100" dir="5400000" algn="ctr" rotWithShape="0">
              <a:schemeClr val="accent3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คำประสม</a:t>
            </a:r>
            <a:endParaRPr lang="en-US" sz="2746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B35224AC-B6A2-4C4D-B190-B4199D8673B2}"/>
              </a:ext>
            </a:extLst>
          </p:cNvPr>
          <p:cNvSpPr/>
          <p:nvPr/>
        </p:nvSpPr>
        <p:spPr>
          <a:xfrm>
            <a:off x="7105521" y="5225158"/>
            <a:ext cx="1464396" cy="767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dist="38100" dir="5400000" algn="ctr" rotWithShape="0">
              <a:schemeClr val="accent3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คำซ้ำ</a:t>
            </a:r>
            <a:endParaRPr lang="en-US" sz="2746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AAF2DE5F-53B9-481A-B32D-3933C92060AD}"/>
              </a:ext>
            </a:extLst>
          </p:cNvPr>
          <p:cNvSpPr/>
          <p:nvPr/>
        </p:nvSpPr>
        <p:spPr>
          <a:xfrm>
            <a:off x="8713053" y="5225158"/>
            <a:ext cx="1464396" cy="7670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outerShdw dist="38100" dir="5400000" algn="ctr" rotWithShape="0">
              <a:schemeClr val="accent3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746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คำซ้อน</a:t>
            </a:r>
            <a:endParaRPr lang="en-US" sz="2746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1" name="Picture 16">
            <a:extLst>
              <a:ext uri="{FF2B5EF4-FFF2-40B4-BE49-F238E27FC236}">
                <a16:creationId xmlns:a16="http://schemas.microsoft.com/office/drawing/2014/main" id="{9A3F9AC3-F604-4858-B95D-4A7A4E88F8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FED570-91E8-4214-B9C6-95F0736877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3649" y="169051"/>
            <a:ext cx="4244702" cy="96962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D421147-9FB0-497E-BC0D-3A811719E7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00000" flipH="1" flipV="1">
            <a:off x="5111773" y="2021852"/>
            <a:ext cx="294021" cy="417486"/>
          </a:xfrm>
          <a:prstGeom prst="rect">
            <a:avLst/>
          </a:prstGeom>
        </p:spPr>
      </p:pic>
      <p:pic>
        <p:nvPicPr>
          <p:cNvPr id="58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D74FD0C-6D1C-4C89-A88B-1D4D58C267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8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</p:childTnLst>
        </p:cTn>
      </p:par>
    </p:tnLst>
    <p:bldLst>
      <p:bldP spid="151" grpId="0" animBg="1"/>
      <p:bldP spid="127" grpId="0" animBg="1"/>
      <p:bldP spid="127" grpId="1" animBg="1"/>
      <p:bldP spid="265" grpId="0" animBg="1"/>
      <p:bldP spid="263" grpId="0" animBg="1"/>
      <p:bldP spid="262" grpId="0" animBg="1"/>
      <p:bldP spid="168" grpId="0" animBg="1"/>
      <p:bldP spid="164" grpId="0" animBg="1"/>
      <p:bldP spid="139" grpId="0" animBg="1"/>
      <p:bldP spid="139" grpId="1" animBg="1"/>
      <p:bldP spid="167" grpId="0" animBg="1"/>
      <p:bldP spid="142" grpId="0" animBg="1"/>
      <p:bldP spid="142" grpId="1" animBg="1"/>
      <p:bldP spid="166" grpId="0" animBg="1"/>
      <p:bldP spid="141" grpId="0" animBg="1"/>
      <p:bldP spid="141" grpId="1" animBg="1"/>
      <p:bldP spid="165" grpId="0" animBg="1"/>
      <p:bldP spid="140" grpId="0" animBg="1"/>
      <p:bldP spid="140" grpId="1" animBg="1"/>
      <p:bldP spid="163" grpId="0" animBg="1"/>
      <p:bldP spid="162" grpId="0" animBg="1"/>
      <p:bldP spid="161" grpId="0" animBg="1"/>
      <p:bldP spid="160" grpId="0" animBg="1"/>
      <p:bldP spid="159" grpId="0" animBg="1"/>
      <p:bldP spid="134" grpId="0" animBg="1"/>
      <p:bldP spid="134" grpId="1" animBg="1"/>
      <p:bldP spid="158" grpId="0" animBg="1"/>
      <p:bldP spid="133" grpId="0" animBg="1"/>
      <p:bldP spid="133" grpId="1" animBg="1"/>
      <p:bldP spid="157" grpId="0" animBg="1"/>
      <p:bldP spid="132" grpId="0" animBg="1"/>
      <p:bldP spid="132" grpId="1" animBg="1"/>
      <p:bldP spid="156" grpId="0" animBg="1"/>
      <p:bldP spid="131" grpId="0" animBg="1"/>
      <p:bldP spid="131" grpId="1" animBg="1"/>
      <p:bldP spid="154" grpId="0" animBg="1"/>
      <p:bldP spid="130" grpId="0" animBg="1"/>
      <p:bldP spid="130" grpId="1" animBg="1"/>
      <p:bldP spid="153" grpId="0" animBg="1"/>
      <p:bldP spid="152" grpId="0" animBg="1"/>
      <p:bldP spid="18" grpId="0" animBg="1"/>
      <p:bldP spid="249" grpId="0" animBg="1"/>
      <p:bldP spid="254" grpId="0" animBg="1"/>
      <p:bldP spid="259" grpId="0" animBg="1"/>
      <p:bldP spid="264" grpId="0" animBg="1"/>
      <p:bldP spid="128" grpId="0" animBg="1"/>
      <p:bldP spid="128" grpId="1" animBg="1"/>
      <p:bldP spid="129" grpId="0" animBg="1"/>
      <p:bldP spid="129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4AE4709-F7EE-4786-8A5F-142FF8C7D5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391949" cy="889084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2ED6A0B2-9ECC-4700-947A-3755AE94A1A5}"/>
              </a:ext>
            </a:extLst>
          </p:cNvPr>
          <p:cNvGrpSpPr/>
          <p:nvPr/>
        </p:nvGrpSpPr>
        <p:grpSpPr>
          <a:xfrm>
            <a:off x="699565" y="1157478"/>
            <a:ext cx="5146314" cy="2631269"/>
            <a:chOff x="399657" y="230188"/>
            <a:chExt cx="5623570" cy="3057794"/>
          </a:xfrm>
        </p:grpSpPr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8E34D7E9-AB54-481C-9A45-E089C4B758FC}"/>
                </a:ext>
              </a:extLst>
            </p:cNvPr>
            <p:cNvSpPr/>
            <p:nvPr/>
          </p:nvSpPr>
          <p:spPr>
            <a:xfrm>
              <a:off x="399658" y="230188"/>
              <a:ext cx="5623569" cy="3057794"/>
            </a:xfrm>
            <a:prstGeom prst="roundRect">
              <a:avLst>
                <a:gd name="adj" fmla="val 2703"/>
              </a:avLst>
            </a:prstGeom>
            <a:solidFill>
              <a:schemeClr val="bg1"/>
            </a:solidFill>
            <a:ln w="38100"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2C744D6C-C948-4721-9E98-C3C4E6BD8CBA}"/>
                </a:ext>
              </a:extLst>
            </p:cNvPr>
            <p:cNvSpPr/>
            <p:nvPr/>
          </p:nvSpPr>
          <p:spPr>
            <a:xfrm>
              <a:off x="399657" y="230188"/>
              <a:ext cx="5623569" cy="584775"/>
            </a:xfrm>
            <a:prstGeom prst="round2SameRect">
              <a:avLst/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A5ED033-66A0-498F-B7BA-E7E960552C8D}"/>
                </a:ext>
              </a:extLst>
            </p:cNvPr>
            <p:cNvSpPr txBox="1"/>
            <p:nvPr/>
          </p:nvSpPr>
          <p:spPr>
            <a:xfrm>
              <a:off x="2158137" y="246062"/>
              <a:ext cx="1932029" cy="696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95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คำพ้องเสียง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7466A00-9A12-4839-89C5-49C8B35CB99D}"/>
              </a:ext>
            </a:extLst>
          </p:cNvPr>
          <p:cNvGrpSpPr/>
          <p:nvPr/>
        </p:nvGrpSpPr>
        <p:grpSpPr>
          <a:xfrm>
            <a:off x="1363494" y="1737229"/>
            <a:ext cx="4239846" cy="1122551"/>
            <a:chOff x="1137856" y="939901"/>
            <a:chExt cx="4633038" cy="12266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9EF7ABE-A753-4768-B369-C98C73397656}"/>
                </a:ext>
              </a:extLst>
            </p:cNvPr>
            <p:cNvGrpSpPr/>
            <p:nvPr/>
          </p:nvGrpSpPr>
          <p:grpSpPr>
            <a:xfrm>
              <a:off x="3441376" y="1071075"/>
              <a:ext cx="2329518" cy="1009946"/>
              <a:chOff x="3441376" y="1071075"/>
              <a:chExt cx="2329518" cy="1009946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74F19A0-B100-478B-A3FD-17987AD7136F}"/>
                  </a:ext>
                </a:extLst>
              </p:cNvPr>
              <p:cNvSpPr txBox="1"/>
              <p:nvPr/>
            </p:nvSpPr>
            <p:spPr>
              <a:xfrm>
                <a:off x="3441376" y="1341574"/>
                <a:ext cx="782388" cy="716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61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ไหม้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8C43CAD-83FF-4375-A24F-624AF0506A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93163" y="1071075"/>
                <a:ext cx="1377731" cy="1009946"/>
              </a:xfrm>
              <a:prstGeom prst="rect">
                <a:avLst/>
              </a:prstGeom>
            </p:spPr>
          </p:pic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560FB6E-6992-4CEC-B0D3-CC57D2A6E6C9}"/>
                </a:ext>
              </a:extLst>
            </p:cNvPr>
            <p:cNvGrpSpPr/>
            <p:nvPr/>
          </p:nvGrpSpPr>
          <p:grpSpPr>
            <a:xfrm>
              <a:off x="1137856" y="939901"/>
              <a:ext cx="1674870" cy="1226653"/>
              <a:chOff x="1137856" y="939901"/>
              <a:chExt cx="1674870" cy="1226653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F4DA781-6CDE-47B2-97CA-00A01A2A4C66}"/>
                  </a:ext>
                </a:extLst>
              </p:cNvPr>
              <p:cNvSpPr txBox="1"/>
              <p:nvPr/>
            </p:nvSpPr>
            <p:spPr>
              <a:xfrm>
                <a:off x="2237169" y="1341574"/>
                <a:ext cx="575557" cy="716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3661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ไม่</a:t>
                </a: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27F8A30-B336-49DA-82A3-6A14C34EB6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37856" y="939901"/>
                <a:ext cx="796923" cy="1226653"/>
              </a:xfrm>
              <a:prstGeom prst="rect">
                <a:avLst/>
              </a:prstGeom>
            </p:spPr>
          </p:pic>
        </p:grpSp>
        <p:sp>
          <p:nvSpPr>
            <p:cNvPr id="16" name="Not Equal 15">
              <a:extLst>
                <a:ext uri="{FF2B5EF4-FFF2-40B4-BE49-F238E27FC236}">
                  <a16:creationId xmlns:a16="http://schemas.microsoft.com/office/drawing/2014/main" id="{BAA12A08-A35B-40CE-9C23-AC8CC7B7EF98}"/>
                </a:ext>
              </a:extLst>
            </p:cNvPr>
            <p:cNvSpPr/>
            <p:nvPr/>
          </p:nvSpPr>
          <p:spPr>
            <a:xfrm>
              <a:off x="2899677" y="1527737"/>
              <a:ext cx="454747" cy="284488"/>
            </a:xfrm>
            <a:prstGeom prst="mathNotEqual">
              <a:avLst>
                <a:gd name="adj1" fmla="val 18678"/>
                <a:gd name="adj2" fmla="val 6600000"/>
                <a:gd name="adj3" fmla="val 18678"/>
              </a:avLst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>
                <a:solidFill>
                  <a:srgbClr val="FF7C80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B40295E-CAD6-46E1-BA52-270675E7EFDE}"/>
              </a:ext>
            </a:extLst>
          </p:cNvPr>
          <p:cNvGrpSpPr/>
          <p:nvPr/>
        </p:nvGrpSpPr>
        <p:grpSpPr>
          <a:xfrm>
            <a:off x="909125" y="3116368"/>
            <a:ext cx="4678577" cy="542906"/>
            <a:chOff x="641350" y="2521373"/>
            <a:chExt cx="5112455" cy="59325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5B92089-DB0C-4512-9125-EE27210E0A6D}"/>
                </a:ext>
              </a:extLst>
            </p:cNvPr>
            <p:cNvSpPr/>
            <p:nvPr/>
          </p:nvSpPr>
          <p:spPr>
            <a:xfrm>
              <a:off x="641350" y="2567505"/>
              <a:ext cx="439350" cy="43935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BF2FC308-DBAC-49DC-8B87-2270DA2EA83E}"/>
                </a:ext>
              </a:extLst>
            </p:cNvPr>
            <p:cNvSpPr/>
            <p:nvPr/>
          </p:nvSpPr>
          <p:spPr>
            <a:xfrm>
              <a:off x="2223393" y="2567505"/>
              <a:ext cx="439350" cy="43935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31651D32-F19D-4D40-BF0D-3EC752495E21}"/>
                </a:ext>
              </a:extLst>
            </p:cNvPr>
            <p:cNvSpPr/>
            <p:nvPr/>
          </p:nvSpPr>
          <p:spPr>
            <a:xfrm>
              <a:off x="3767336" y="2567505"/>
              <a:ext cx="439350" cy="43935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3618D35-38E5-4F10-8877-BEE3512E8D5A}"/>
                </a:ext>
              </a:extLst>
            </p:cNvPr>
            <p:cNvSpPr txBox="1"/>
            <p:nvPr/>
          </p:nvSpPr>
          <p:spPr>
            <a:xfrm>
              <a:off x="1175267" y="2521373"/>
              <a:ext cx="560151" cy="59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928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รูป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7CDA494-DC5B-4E69-8700-2AA714E534DC}"/>
                </a:ext>
              </a:extLst>
            </p:cNvPr>
            <p:cNvSpPr txBox="1"/>
            <p:nvPr/>
          </p:nvSpPr>
          <p:spPr>
            <a:xfrm>
              <a:off x="2764201" y="2521373"/>
              <a:ext cx="761445" cy="59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928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เสียง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8632239-0D1B-4C59-90A7-839330C226FB}"/>
                </a:ext>
              </a:extLst>
            </p:cNvPr>
            <p:cNvSpPr txBox="1"/>
            <p:nvPr/>
          </p:nvSpPr>
          <p:spPr>
            <a:xfrm>
              <a:off x="4284413" y="2521373"/>
              <a:ext cx="1469392" cy="59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928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ความหมาย</a:t>
              </a:r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0E12750-C369-4BF6-9FFA-91F4EDE2A711}"/>
              </a:ext>
            </a:extLst>
          </p:cNvPr>
          <p:cNvSpPr/>
          <p:nvPr/>
        </p:nvSpPr>
        <p:spPr>
          <a:xfrm>
            <a:off x="2423658" y="3116368"/>
            <a:ext cx="437993" cy="351548"/>
          </a:xfrm>
          <a:custGeom>
            <a:avLst/>
            <a:gdLst>
              <a:gd name="connsiteX0" fmla="*/ 0 w 579120"/>
              <a:gd name="connsiteY0" fmla="*/ 251460 h 464820"/>
              <a:gd name="connsiteX1" fmla="*/ 152400 w 579120"/>
              <a:gd name="connsiteY1" fmla="*/ 464820 h 464820"/>
              <a:gd name="connsiteX2" fmla="*/ 579120 w 579120"/>
              <a:gd name="connsiteY2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120" h="464820">
                <a:moveTo>
                  <a:pt x="0" y="251460"/>
                </a:moveTo>
                <a:lnTo>
                  <a:pt x="152400" y="464820"/>
                </a:lnTo>
                <a:lnTo>
                  <a:pt x="579120" y="0"/>
                </a:lnTo>
              </a:path>
            </a:pathLst>
          </a:custGeom>
          <a:noFill/>
          <a:ln w="762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9C6A336-FF73-4B76-9E5F-93C7C4CCF9F6}"/>
              </a:ext>
            </a:extLst>
          </p:cNvPr>
          <p:cNvGrpSpPr/>
          <p:nvPr/>
        </p:nvGrpSpPr>
        <p:grpSpPr>
          <a:xfrm>
            <a:off x="3855148" y="3233027"/>
            <a:ext cx="243135" cy="254906"/>
            <a:chOff x="3721852" y="2268683"/>
            <a:chExt cx="517740" cy="54280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132C267-8C4E-438C-AA76-52AEC16F8A61}"/>
                </a:ext>
              </a:extLst>
            </p:cNvPr>
            <p:cNvCxnSpPr>
              <a:cxnSpLocks/>
            </p:cNvCxnSpPr>
            <p:nvPr/>
          </p:nvCxnSpPr>
          <p:spPr>
            <a:xfrm>
              <a:off x="3721852" y="2268685"/>
              <a:ext cx="517740" cy="542803"/>
            </a:xfrm>
            <a:prstGeom prst="line">
              <a:avLst/>
            </a:prstGeom>
            <a:ln w="762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4763086-65C4-4ED7-A466-BABA54AD67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21854" y="2268683"/>
              <a:ext cx="517738" cy="542805"/>
            </a:xfrm>
            <a:prstGeom prst="line">
              <a:avLst/>
            </a:prstGeom>
            <a:ln w="762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72BEC68-2181-45D1-BD98-49A3B1A33FF3}"/>
              </a:ext>
            </a:extLst>
          </p:cNvPr>
          <p:cNvGrpSpPr/>
          <p:nvPr/>
        </p:nvGrpSpPr>
        <p:grpSpPr>
          <a:xfrm>
            <a:off x="994979" y="3233028"/>
            <a:ext cx="243511" cy="254905"/>
            <a:chOff x="3721051" y="2268685"/>
            <a:chExt cx="518541" cy="542803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6F1C1A5-5799-4412-B592-F7924A5D5858}"/>
                </a:ext>
              </a:extLst>
            </p:cNvPr>
            <p:cNvCxnSpPr>
              <a:cxnSpLocks/>
            </p:cNvCxnSpPr>
            <p:nvPr/>
          </p:nvCxnSpPr>
          <p:spPr>
            <a:xfrm>
              <a:off x="3721051" y="2268685"/>
              <a:ext cx="518541" cy="542803"/>
            </a:xfrm>
            <a:prstGeom prst="line">
              <a:avLst/>
            </a:prstGeom>
            <a:ln w="762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11C4A4A-41E6-4E06-9747-F1D57698FE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21852" y="2275056"/>
              <a:ext cx="490884" cy="536432"/>
            </a:xfrm>
            <a:prstGeom prst="line">
              <a:avLst/>
            </a:prstGeom>
            <a:ln w="762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A888FA-5AE4-4089-8294-3B63569C090F}"/>
              </a:ext>
            </a:extLst>
          </p:cNvPr>
          <p:cNvGrpSpPr/>
          <p:nvPr/>
        </p:nvGrpSpPr>
        <p:grpSpPr>
          <a:xfrm>
            <a:off x="672814" y="3901302"/>
            <a:ext cx="5172225" cy="2770691"/>
            <a:chOff x="276607" y="3845790"/>
            <a:chExt cx="5651883" cy="3027637"/>
          </a:xfrm>
        </p:grpSpPr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6F1B0CFB-A3D3-4588-AE7D-9A9055105503}"/>
                </a:ext>
              </a:extLst>
            </p:cNvPr>
            <p:cNvSpPr/>
            <p:nvPr/>
          </p:nvSpPr>
          <p:spPr>
            <a:xfrm>
              <a:off x="276607" y="3847127"/>
              <a:ext cx="5651883" cy="3026300"/>
            </a:xfrm>
            <a:prstGeom prst="roundRect">
              <a:avLst>
                <a:gd name="adj" fmla="val 5227"/>
              </a:avLst>
            </a:prstGeom>
            <a:solidFill>
              <a:schemeClr val="bg1"/>
            </a:solidFill>
            <a:ln w="38100"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96" name="Rectangle: Top Corners Rounded 95">
              <a:extLst>
                <a:ext uri="{FF2B5EF4-FFF2-40B4-BE49-F238E27FC236}">
                  <a16:creationId xmlns:a16="http://schemas.microsoft.com/office/drawing/2014/main" id="{1B79DCC1-315A-4928-80DE-17ECCFAB9C36}"/>
                </a:ext>
              </a:extLst>
            </p:cNvPr>
            <p:cNvSpPr/>
            <p:nvPr/>
          </p:nvSpPr>
          <p:spPr>
            <a:xfrm>
              <a:off x="276607" y="3845790"/>
              <a:ext cx="5651883" cy="584775"/>
            </a:xfrm>
            <a:prstGeom prst="round2SameRect">
              <a:avLst>
                <a:gd name="adj1" fmla="val 31114"/>
                <a:gd name="adj2" fmla="val 0"/>
              </a:avLst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C51228E-60DE-4C1F-B75E-466CCF9ACC65}"/>
                </a:ext>
              </a:extLst>
            </p:cNvPr>
            <p:cNvSpPr txBox="1"/>
            <p:nvPr/>
          </p:nvSpPr>
          <p:spPr>
            <a:xfrm>
              <a:off x="1812731" y="3864329"/>
              <a:ext cx="2762250" cy="65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95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คำพ้องความหมาย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48A9796-2B0A-4C7C-AE16-DF0559069F4E}"/>
              </a:ext>
            </a:extLst>
          </p:cNvPr>
          <p:cNvGrpSpPr/>
          <p:nvPr/>
        </p:nvGrpSpPr>
        <p:grpSpPr>
          <a:xfrm>
            <a:off x="1066665" y="4615568"/>
            <a:ext cx="4687872" cy="1220535"/>
            <a:chOff x="719684" y="4626299"/>
            <a:chExt cx="5122613" cy="1333725"/>
          </a:xfrm>
        </p:grpSpPr>
        <p:pic>
          <p:nvPicPr>
            <p:cNvPr id="25" name="Graphic 24" descr="Sun">
              <a:extLst>
                <a:ext uri="{FF2B5EF4-FFF2-40B4-BE49-F238E27FC236}">
                  <a16:creationId xmlns:a16="http://schemas.microsoft.com/office/drawing/2014/main" id="{C7CABDC8-CA8B-4170-8EA7-A72730101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9684" y="4677282"/>
              <a:ext cx="1217066" cy="1217066"/>
            </a:xfrm>
            <a:prstGeom prst="rect">
              <a:avLst/>
            </a:prstGeom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EB1E5BB-D4EC-42DF-A3D8-D12C3A405106}"/>
                </a:ext>
              </a:extLst>
            </p:cNvPr>
            <p:cNvSpPr txBox="1"/>
            <p:nvPr/>
          </p:nvSpPr>
          <p:spPr>
            <a:xfrm>
              <a:off x="2317750" y="4626299"/>
              <a:ext cx="2173793" cy="716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61" b="1" dirty="0">
                  <a:solidFill>
                    <a:srgbClr val="CC006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•</a:t>
              </a:r>
              <a:r>
                <a:rPr lang="th-TH" sz="3661" b="1" dirty="0">
                  <a:solidFill>
                    <a:srgbClr val="FF7C8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3661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ดวงอาทิตย์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38EF2BD-0F68-45E8-B6E3-CF56A18A9F04}"/>
                </a:ext>
              </a:extLst>
            </p:cNvPr>
            <p:cNvSpPr txBox="1"/>
            <p:nvPr/>
          </p:nvSpPr>
          <p:spPr>
            <a:xfrm>
              <a:off x="2317750" y="5243524"/>
              <a:ext cx="1171381" cy="71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61" b="1" dirty="0">
                  <a:solidFill>
                    <a:srgbClr val="CC006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•</a:t>
              </a:r>
              <a:r>
                <a:rPr lang="th-TH" sz="3661" b="1" dirty="0">
                  <a:solidFill>
                    <a:srgbClr val="FF7C8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3661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สุริยา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6E2E660-1CAC-462E-9AA2-B3B708BC8663}"/>
                </a:ext>
              </a:extLst>
            </p:cNvPr>
            <p:cNvSpPr txBox="1"/>
            <p:nvPr/>
          </p:nvSpPr>
          <p:spPr>
            <a:xfrm>
              <a:off x="4451350" y="4626299"/>
              <a:ext cx="1390947" cy="71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61" b="1" dirty="0">
                  <a:solidFill>
                    <a:srgbClr val="CC006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•</a:t>
              </a:r>
              <a:r>
                <a:rPr lang="th-TH" sz="3661" b="1" dirty="0">
                  <a:solidFill>
                    <a:srgbClr val="FF7C8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3661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ตะวัน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B388288-D4A7-4F4B-92C5-BD608C46C9F5}"/>
                </a:ext>
              </a:extLst>
            </p:cNvPr>
            <p:cNvSpPr txBox="1"/>
            <p:nvPr/>
          </p:nvSpPr>
          <p:spPr>
            <a:xfrm>
              <a:off x="4451350" y="5243524"/>
              <a:ext cx="1139646" cy="71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61" b="1" dirty="0">
                  <a:solidFill>
                    <a:srgbClr val="CC006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•</a:t>
              </a:r>
              <a:r>
                <a:rPr lang="th-TH" sz="3661" b="1" dirty="0">
                  <a:solidFill>
                    <a:srgbClr val="FF7C8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3661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รพี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53B3448-3FEB-4245-AA6F-5E28FB8D11D0}"/>
              </a:ext>
            </a:extLst>
          </p:cNvPr>
          <p:cNvGrpSpPr/>
          <p:nvPr/>
        </p:nvGrpSpPr>
        <p:grpSpPr>
          <a:xfrm>
            <a:off x="994980" y="6054450"/>
            <a:ext cx="4678577" cy="542906"/>
            <a:chOff x="641350" y="6198612"/>
            <a:chExt cx="5112455" cy="593254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A1EF863B-4609-4FFB-A760-B421EDD7A3D2}"/>
                </a:ext>
              </a:extLst>
            </p:cNvPr>
            <p:cNvSpPr/>
            <p:nvPr/>
          </p:nvSpPr>
          <p:spPr>
            <a:xfrm>
              <a:off x="641350" y="6244744"/>
              <a:ext cx="439350" cy="43935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27F3AB88-943F-4D59-94CB-DAD9AC43C901}"/>
                </a:ext>
              </a:extLst>
            </p:cNvPr>
            <p:cNvSpPr/>
            <p:nvPr/>
          </p:nvSpPr>
          <p:spPr>
            <a:xfrm>
              <a:off x="2223393" y="6244744"/>
              <a:ext cx="439350" cy="43935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F00EA472-22BF-4E32-8F68-4EC61380C049}"/>
                </a:ext>
              </a:extLst>
            </p:cNvPr>
            <p:cNvSpPr/>
            <p:nvPr/>
          </p:nvSpPr>
          <p:spPr>
            <a:xfrm>
              <a:off x="3767336" y="6244744"/>
              <a:ext cx="439350" cy="43935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A42AA98-DBD3-48F6-9624-610086ABAEF9}"/>
                </a:ext>
              </a:extLst>
            </p:cNvPr>
            <p:cNvSpPr txBox="1"/>
            <p:nvPr/>
          </p:nvSpPr>
          <p:spPr>
            <a:xfrm>
              <a:off x="1175267" y="6198612"/>
              <a:ext cx="560151" cy="59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928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รูป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3C666F4C-5650-4122-B34C-8073297C2AAF}"/>
                </a:ext>
              </a:extLst>
            </p:cNvPr>
            <p:cNvSpPr txBox="1"/>
            <p:nvPr/>
          </p:nvSpPr>
          <p:spPr>
            <a:xfrm>
              <a:off x="2764201" y="6198612"/>
              <a:ext cx="761445" cy="59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928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เสียง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D6BC484-DD9E-4254-A652-21601748CE8F}"/>
                </a:ext>
              </a:extLst>
            </p:cNvPr>
            <p:cNvSpPr txBox="1"/>
            <p:nvPr/>
          </p:nvSpPr>
          <p:spPr>
            <a:xfrm>
              <a:off x="4284413" y="6198612"/>
              <a:ext cx="1469392" cy="59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928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ความหมาย</a:t>
              </a:r>
            </a:p>
          </p:txBody>
        </p:sp>
      </p:grp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C300D379-1B14-4E42-AD0B-D48DCD4B0546}"/>
              </a:ext>
            </a:extLst>
          </p:cNvPr>
          <p:cNvSpPr/>
          <p:nvPr/>
        </p:nvSpPr>
        <p:spPr>
          <a:xfrm>
            <a:off x="3922834" y="6054448"/>
            <a:ext cx="437993" cy="351548"/>
          </a:xfrm>
          <a:custGeom>
            <a:avLst/>
            <a:gdLst>
              <a:gd name="connsiteX0" fmla="*/ 0 w 579120"/>
              <a:gd name="connsiteY0" fmla="*/ 251460 h 464820"/>
              <a:gd name="connsiteX1" fmla="*/ 152400 w 579120"/>
              <a:gd name="connsiteY1" fmla="*/ 464820 h 464820"/>
              <a:gd name="connsiteX2" fmla="*/ 579120 w 579120"/>
              <a:gd name="connsiteY2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120" h="464820">
                <a:moveTo>
                  <a:pt x="0" y="251460"/>
                </a:moveTo>
                <a:lnTo>
                  <a:pt x="152400" y="464820"/>
                </a:lnTo>
                <a:lnTo>
                  <a:pt x="579120" y="0"/>
                </a:lnTo>
              </a:path>
            </a:pathLst>
          </a:custGeom>
          <a:noFill/>
          <a:ln w="762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F9504FA-0A32-4BBF-998E-3F8ECDEF330C}"/>
              </a:ext>
            </a:extLst>
          </p:cNvPr>
          <p:cNvGrpSpPr/>
          <p:nvPr/>
        </p:nvGrpSpPr>
        <p:grpSpPr>
          <a:xfrm>
            <a:off x="2516225" y="6174099"/>
            <a:ext cx="253455" cy="251913"/>
            <a:chOff x="3699876" y="2275056"/>
            <a:chExt cx="539716" cy="536432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26747EF1-C880-4C02-A661-D90AC0754BD0}"/>
                </a:ext>
              </a:extLst>
            </p:cNvPr>
            <p:cNvCxnSpPr>
              <a:cxnSpLocks/>
            </p:cNvCxnSpPr>
            <p:nvPr/>
          </p:nvCxnSpPr>
          <p:spPr>
            <a:xfrm>
              <a:off x="3699876" y="2275056"/>
              <a:ext cx="539716" cy="536432"/>
            </a:xfrm>
            <a:prstGeom prst="line">
              <a:avLst/>
            </a:prstGeom>
            <a:ln w="762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938D935B-FFE6-43DE-8986-E1B8A7E153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21854" y="2275056"/>
              <a:ext cx="510304" cy="536432"/>
            </a:xfrm>
            <a:prstGeom prst="line">
              <a:avLst/>
            </a:prstGeom>
            <a:ln w="762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8E9BCDD-C992-4094-A5C1-99880C7233B6}"/>
              </a:ext>
            </a:extLst>
          </p:cNvPr>
          <p:cNvGrpSpPr/>
          <p:nvPr/>
        </p:nvGrpSpPr>
        <p:grpSpPr>
          <a:xfrm>
            <a:off x="1077720" y="6174099"/>
            <a:ext cx="246626" cy="251913"/>
            <a:chOff x="3714418" y="2275056"/>
            <a:chExt cx="525174" cy="536432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0C92DFC9-74FB-41FF-A713-EEF414FC2836}"/>
                </a:ext>
              </a:extLst>
            </p:cNvPr>
            <p:cNvCxnSpPr>
              <a:cxnSpLocks/>
            </p:cNvCxnSpPr>
            <p:nvPr/>
          </p:nvCxnSpPr>
          <p:spPr>
            <a:xfrm>
              <a:off x="3714418" y="2275056"/>
              <a:ext cx="525174" cy="536432"/>
            </a:xfrm>
            <a:prstGeom prst="line">
              <a:avLst/>
            </a:prstGeom>
            <a:ln w="762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1193B447-135B-4593-9579-DBDA34D22C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21852" y="2275056"/>
              <a:ext cx="490884" cy="536432"/>
            </a:xfrm>
            <a:prstGeom prst="line">
              <a:avLst/>
            </a:prstGeom>
            <a:ln w="762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D2659EC-5264-4628-A374-EC1AE206EEB1}"/>
              </a:ext>
            </a:extLst>
          </p:cNvPr>
          <p:cNvGrpSpPr/>
          <p:nvPr/>
        </p:nvGrpSpPr>
        <p:grpSpPr>
          <a:xfrm>
            <a:off x="6027342" y="1157478"/>
            <a:ext cx="5339344" cy="2631269"/>
            <a:chOff x="276607" y="230188"/>
            <a:chExt cx="5834500" cy="2875287"/>
          </a:xfrm>
        </p:grpSpPr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4029988B-1ACD-4787-9FDB-5B5CC7B7CB85}"/>
                </a:ext>
              </a:extLst>
            </p:cNvPr>
            <p:cNvSpPr/>
            <p:nvPr/>
          </p:nvSpPr>
          <p:spPr>
            <a:xfrm>
              <a:off x="276608" y="230188"/>
              <a:ext cx="5834499" cy="2875287"/>
            </a:xfrm>
            <a:prstGeom prst="roundRect">
              <a:avLst>
                <a:gd name="adj" fmla="val 2703"/>
              </a:avLst>
            </a:prstGeom>
            <a:solidFill>
              <a:schemeClr val="bg1"/>
            </a:solidFill>
            <a:ln w="38100"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126" name="Rectangle: Top Corners Rounded 125">
              <a:extLst>
                <a:ext uri="{FF2B5EF4-FFF2-40B4-BE49-F238E27FC236}">
                  <a16:creationId xmlns:a16="http://schemas.microsoft.com/office/drawing/2014/main" id="{E907EC12-87D1-4FDF-967B-DE8A0A6ECF87}"/>
                </a:ext>
              </a:extLst>
            </p:cNvPr>
            <p:cNvSpPr/>
            <p:nvPr/>
          </p:nvSpPr>
          <p:spPr>
            <a:xfrm>
              <a:off x="276607" y="230188"/>
              <a:ext cx="5834499" cy="584775"/>
            </a:xfrm>
            <a:prstGeom prst="round2SameRect">
              <a:avLst/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2FC2C5EE-02CC-4328-B220-2E36DD209D2A}"/>
                </a:ext>
              </a:extLst>
            </p:cNvPr>
            <p:cNvSpPr txBox="1"/>
            <p:nvPr/>
          </p:nvSpPr>
          <p:spPr>
            <a:xfrm>
              <a:off x="2355657" y="246062"/>
              <a:ext cx="1676400" cy="654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95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คำพ้องรูป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11B9DDE-965F-4FBD-85E8-8D35848917A9}"/>
              </a:ext>
            </a:extLst>
          </p:cNvPr>
          <p:cNvGrpSpPr/>
          <p:nvPr/>
        </p:nvGrpSpPr>
        <p:grpSpPr>
          <a:xfrm>
            <a:off x="6014968" y="3901302"/>
            <a:ext cx="5339343" cy="2770691"/>
            <a:chOff x="276607" y="3845790"/>
            <a:chExt cx="5834499" cy="3027637"/>
          </a:xfrm>
        </p:grpSpPr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D81DA38F-0796-4879-AA15-C970958B8E20}"/>
                </a:ext>
              </a:extLst>
            </p:cNvPr>
            <p:cNvSpPr/>
            <p:nvPr/>
          </p:nvSpPr>
          <p:spPr>
            <a:xfrm>
              <a:off x="276607" y="3847127"/>
              <a:ext cx="5834499" cy="3026300"/>
            </a:xfrm>
            <a:prstGeom prst="roundRect">
              <a:avLst>
                <a:gd name="adj" fmla="val 5227"/>
              </a:avLst>
            </a:prstGeom>
            <a:solidFill>
              <a:schemeClr val="bg1"/>
            </a:solidFill>
            <a:ln w="38100"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148" name="Rectangle: Top Corners Rounded 147">
              <a:extLst>
                <a:ext uri="{FF2B5EF4-FFF2-40B4-BE49-F238E27FC236}">
                  <a16:creationId xmlns:a16="http://schemas.microsoft.com/office/drawing/2014/main" id="{66E46983-3E7A-4D58-B3C5-CEC425681941}"/>
                </a:ext>
              </a:extLst>
            </p:cNvPr>
            <p:cNvSpPr/>
            <p:nvPr/>
          </p:nvSpPr>
          <p:spPr>
            <a:xfrm>
              <a:off x="276607" y="3845790"/>
              <a:ext cx="5834499" cy="584775"/>
            </a:xfrm>
            <a:prstGeom prst="round2SameRect">
              <a:avLst/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583C7DDA-B0E3-48E6-8985-772558B3E4C4}"/>
                </a:ext>
              </a:extLst>
            </p:cNvPr>
            <p:cNvSpPr txBox="1"/>
            <p:nvPr/>
          </p:nvSpPr>
          <p:spPr>
            <a:xfrm>
              <a:off x="1812731" y="3864329"/>
              <a:ext cx="2762250" cy="65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95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คำพ้องรูปพ้องเสียง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9EE07D0-1053-45AD-B450-CB8CD01EFA1A}"/>
              </a:ext>
            </a:extLst>
          </p:cNvPr>
          <p:cNvGrpSpPr/>
          <p:nvPr/>
        </p:nvGrpSpPr>
        <p:grpSpPr>
          <a:xfrm>
            <a:off x="7973659" y="1738714"/>
            <a:ext cx="1309990" cy="655692"/>
            <a:chOff x="9313071" y="941526"/>
            <a:chExt cx="1431475" cy="7165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7FD4984-6FD2-4B1A-A3F6-4E2365867752}"/>
                </a:ext>
              </a:extLst>
            </p:cNvPr>
            <p:cNvSpPr/>
            <p:nvPr/>
          </p:nvSpPr>
          <p:spPr>
            <a:xfrm>
              <a:off x="9313071" y="992188"/>
              <a:ext cx="1431475" cy="585250"/>
            </a:xfrm>
            <a:prstGeom prst="rect">
              <a:avLst/>
            </a:prstGeom>
            <a:solidFill>
              <a:srgbClr val="E7F3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4F89D100-725B-44CE-8979-A673158C6CA6}"/>
                </a:ext>
              </a:extLst>
            </p:cNvPr>
            <p:cNvSpPr txBox="1"/>
            <p:nvPr/>
          </p:nvSpPr>
          <p:spPr>
            <a:xfrm>
              <a:off x="9405850" y="941526"/>
              <a:ext cx="1245916" cy="71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61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ตากลม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0A22C95-EDC8-4135-A5B4-5BAAAC19057B}"/>
              </a:ext>
            </a:extLst>
          </p:cNvPr>
          <p:cNvGrpSpPr/>
          <p:nvPr/>
        </p:nvGrpSpPr>
        <p:grpSpPr>
          <a:xfrm>
            <a:off x="6357725" y="3116368"/>
            <a:ext cx="4678577" cy="542906"/>
            <a:chOff x="7547279" y="2521373"/>
            <a:chExt cx="5112455" cy="593254"/>
          </a:xfrm>
        </p:grpSpPr>
        <p:sp>
          <p:nvSpPr>
            <p:cNvPr id="159" name="Rectangle: Rounded Corners 158">
              <a:extLst>
                <a:ext uri="{FF2B5EF4-FFF2-40B4-BE49-F238E27FC236}">
                  <a16:creationId xmlns:a16="http://schemas.microsoft.com/office/drawing/2014/main" id="{60DB0A3B-1455-43C9-86D2-EC8F407AFC18}"/>
                </a:ext>
              </a:extLst>
            </p:cNvPr>
            <p:cNvSpPr/>
            <p:nvPr/>
          </p:nvSpPr>
          <p:spPr>
            <a:xfrm>
              <a:off x="7547279" y="2567505"/>
              <a:ext cx="439350" cy="43935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160" name="Rectangle: Rounded Corners 159">
              <a:extLst>
                <a:ext uri="{FF2B5EF4-FFF2-40B4-BE49-F238E27FC236}">
                  <a16:creationId xmlns:a16="http://schemas.microsoft.com/office/drawing/2014/main" id="{F9EF259F-65C2-45ED-8684-52F4A9405529}"/>
                </a:ext>
              </a:extLst>
            </p:cNvPr>
            <p:cNvSpPr/>
            <p:nvPr/>
          </p:nvSpPr>
          <p:spPr>
            <a:xfrm>
              <a:off x="9129322" y="2567505"/>
              <a:ext cx="439350" cy="43935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:a16="http://schemas.microsoft.com/office/drawing/2014/main" id="{19F3CD88-63E0-4288-9769-E9E507AC4211}"/>
                </a:ext>
              </a:extLst>
            </p:cNvPr>
            <p:cNvSpPr/>
            <p:nvPr/>
          </p:nvSpPr>
          <p:spPr>
            <a:xfrm>
              <a:off x="10673265" y="2567505"/>
              <a:ext cx="439350" cy="43935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F509CBEB-9C3C-42D3-A065-EB9842AFEF8F}"/>
                </a:ext>
              </a:extLst>
            </p:cNvPr>
            <p:cNvSpPr txBox="1"/>
            <p:nvPr/>
          </p:nvSpPr>
          <p:spPr>
            <a:xfrm>
              <a:off x="8081196" y="2521373"/>
              <a:ext cx="560151" cy="59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928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รูป</a:t>
              </a: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96837443-4984-443D-9180-99E35E1CCA87}"/>
                </a:ext>
              </a:extLst>
            </p:cNvPr>
            <p:cNvSpPr txBox="1"/>
            <p:nvPr/>
          </p:nvSpPr>
          <p:spPr>
            <a:xfrm>
              <a:off x="9670130" y="2521373"/>
              <a:ext cx="761445" cy="59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928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เสียง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CC91C2E9-1FC2-46A8-8008-9BF3BF564638}"/>
                </a:ext>
              </a:extLst>
            </p:cNvPr>
            <p:cNvSpPr txBox="1"/>
            <p:nvPr/>
          </p:nvSpPr>
          <p:spPr>
            <a:xfrm>
              <a:off x="11190342" y="2521373"/>
              <a:ext cx="1469392" cy="59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928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ความหมาย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8687A4-840C-4537-B707-E685F0750D82}"/>
              </a:ext>
            </a:extLst>
          </p:cNvPr>
          <p:cNvGrpSpPr/>
          <p:nvPr/>
        </p:nvGrpSpPr>
        <p:grpSpPr>
          <a:xfrm>
            <a:off x="6321826" y="2427872"/>
            <a:ext cx="1546506" cy="655767"/>
            <a:chOff x="7508050" y="1694595"/>
            <a:chExt cx="1689925" cy="716582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648E84-6036-4DE3-B848-B0F2264458D0}"/>
                </a:ext>
              </a:extLst>
            </p:cNvPr>
            <p:cNvSpPr/>
            <p:nvPr/>
          </p:nvSpPr>
          <p:spPr>
            <a:xfrm>
              <a:off x="7527926" y="1754187"/>
              <a:ext cx="767612" cy="590803"/>
            </a:xfrm>
            <a:custGeom>
              <a:avLst/>
              <a:gdLst>
                <a:gd name="connsiteX0" fmla="*/ 0 w 847725"/>
                <a:gd name="connsiteY0" fmla="*/ 0 h 652463"/>
                <a:gd name="connsiteX1" fmla="*/ 0 w 847725"/>
                <a:gd name="connsiteY1" fmla="*/ 652463 h 652463"/>
                <a:gd name="connsiteX2" fmla="*/ 802481 w 847725"/>
                <a:gd name="connsiteY2" fmla="*/ 652463 h 652463"/>
                <a:gd name="connsiteX3" fmla="*/ 728663 w 847725"/>
                <a:gd name="connsiteY3" fmla="*/ 538163 h 652463"/>
                <a:gd name="connsiteX4" fmla="*/ 833438 w 847725"/>
                <a:gd name="connsiteY4" fmla="*/ 407194 h 652463"/>
                <a:gd name="connsiteX5" fmla="*/ 738188 w 847725"/>
                <a:gd name="connsiteY5" fmla="*/ 302419 h 652463"/>
                <a:gd name="connsiteX6" fmla="*/ 840581 w 847725"/>
                <a:gd name="connsiteY6" fmla="*/ 197644 h 652463"/>
                <a:gd name="connsiteX7" fmla="*/ 742950 w 847725"/>
                <a:gd name="connsiteY7" fmla="*/ 111919 h 652463"/>
                <a:gd name="connsiteX8" fmla="*/ 847725 w 847725"/>
                <a:gd name="connsiteY8" fmla="*/ 7144 h 652463"/>
                <a:gd name="connsiteX9" fmla="*/ 0 w 847725"/>
                <a:gd name="connsiteY9" fmla="*/ 0 h 65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7725" h="652463">
                  <a:moveTo>
                    <a:pt x="0" y="0"/>
                  </a:moveTo>
                  <a:lnTo>
                    <a:pt x="0" y="652463"/>
                  </a:lnTo>
                  <a:lnTo>
                    <a:pt x="802481" y="652463"/>
                  </a:lnTo>
                  <a:lnTo>
                    <a:pt x="728663" y="538163"/>
                  </a:lnTo>
                  <a:lnTo>
                    <a:pt x="833438" y="407194"/>
                  </a:lnTo>
                  <a:lnTo>
                    <a:pt x="738188" y="302419"/>
                  </a:lnTo>
                  <a:lnTo>
                    <a:pt x="840581" y="197644"/>
                  </a:lnTo>
                  <a:lnTo>
                    <a:pt x="742950" y="111919"/>
                  </a:lnTo>
                  <a:lnTo>
                    <a:pt x="847725" y="7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3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6AF017A-9F17-435C-BB9A-411B33CB5290}"/>
                </a:ext>
              </a:extLst>
            </p:cNvPr>
            <p:cNvSpPr/>
            <p:nvPr/>
          </p:nvSpPr>
          <p:spPr>
            <a:xfrm>
              <a:off x="8331773" y="1758949"/>
              <a:ext cx="754675" cy="582178"/>
            </a:xfrm>
            <a:custGeom>
              <a:avLst/>
              <a:gdLst>
                <a:gd name="connsiteX0" fmla="*/ 842963 w 842963"/>
                <a:gd name="connsiteY0" fmla="*/ 0 h 695325"/>
                <a:gd name="connsiteX1" fmla="*/ 842963 w 842963"/>
                <a:gd name="connsiteY1" fmla="*/ 695325 h 695325"/>
                <a:gd name="connsiteX2" fmla="*/ 61913 w 842963"/>
                <a:gd name="connsiteY2" fmla="*/ 695325 h 695325"/>
                <a:gd name="connsiteX3" fmla="*/ 0 w 842963"/>
                <a:gd name="connsiteY3" fmla="*/ 573881 h 695325"/>
                <a:gd name="connsiteX4" fmla="*/ 114300 w 842963"/>
                <a:gd name="connsiteY4" fmla="*/ 442912 h 695325"/>
                <a:gd name="connsiteX5" fmla="*/ 21432 w 842963"/>
                <a:gd name="connsiteY5" fmla="*/ 352425 h 695325"/>
                <a:gd name="connsiteX6" fmla="*/ 138113 w 842963"/>
                <a:gd name="connsiteY6" fmla="*/ 230981 h 695325"/>
                <a:gd name="connsiteX7" fmla="*/ 14288 w 842963"/>
                <a:gd name="connsiteY7" fmla="*/ 154781 h 695325"/>
                <a:gd name="connsiteX8" fmla="*/ 142875 w 842963"/>
                <a:gd name="connsiteY8" fmla="*/ 38100 h 695325"/>
                <a:gd name="connsiteX9" fmla="*/ 842963 w 842963"/>
                <a:gd name="connsiteY9" fmla="*/ 0 h 695325"/>
                <a:gd name="connsiteX0" fmla="*/ 842963 w 842963"/>
                <a:gd name="connsiteY0" fmla="*/ 14287 h 657225"/>
                <a:gd name="connsiteX1" fmla="*/ 842963 w 842963"/>
                <a:gd name="connsiteY1" fmla="*/ 657225 h 657225"/>
                <a:gd name="connsiteX2" fmla="*/ 61913 w 842963"/>
                <a:gd name="connsiteY2" fmla="*/ 657225 h 657225"/>
                <a:gd name="connsiteX3" fmla="*/ 0 w 842963"/>
                <a:gd name="connsiteY3" fmla="*/ 535781 h 657225"/>
                <a:gd name="connsiteX4" fmla="*/ 114300 w 842963"/>
                <a:gd name="connsiteY4" fmla="*/ 404812 h 657225"/>
                <a:gd name="connsiteX5" fmla="*/ 21432 w 842963"/>
                <a:gd name="connsiteY5" fmla="*/ 314325 h 657225"/>
                <a:gd name="connsiteX6" fmla="*/ 138113 w 842963"/>
                <a:gd name="connsiteY6" fmla="*/ 192881 h 657225"/>
                <a:gd name="connsiteX7" fmla="*/ 14288 w 842963"/>
                <a:gd name="connsiteY7" fmla="*/ 116681 h 657225"/>
                <a:gd name="connsiteX8" fmla="*/ 142875 w 842963"/>
                <a:gd name="connsiteY8" fmla="*/ 0 h 657225"/>
                <a:gd name="connsiteX9" fmla="*/ 842963 w 842963"/>
                <a:gd name="connsiteY9" fmla="*/ 14287 h 657225"/>
                <a:gd name="connsiteX0" fmla="*/ 842963 w 842963"/>
                <a:gd name="connsiteY0" fmla="*/ 0 h 642938"/>
                <a:gd name="connsiteX1" fmla="*/ 842963 w 842963"/>
                <a:gd name="connsiteY1" fmla="*/ 642938 h 642938"/>
                <a:gd name="connsiteX2" fmla="*/ 61913 w 842963"/>
                <a:gd name="connsiteY2" fmla="*/ 642938 h 642938"/>
                <a:gd name="connsiteX3" fmla="*/ 0 w 842963"/>
                <a:gd name="connsiteY3" fmla="*/ 521494 h 642938"/>
                <a:gd name="connsiteX4" fmla="*/ 114300 w 842963"/>
                <a:gd name="connsiteY4" fmla="*/ 390525 h 642938"/>
                <a:gd name="connsiteX5" fmla="*/ 21432 w 842963"/>
                <a:gd name="connsiteY5" fmla="*/ 300038 h 642938"/>
                <a:gd name="connsiteX6" fmla="*/ 138113 w 842963"/>
                <a:gd name="connsiteY6" fmla="*/ 178594 h 642938"/>
                <a:gd name="connsiteX7" fmla="*/ 14288 w 842963"/>
                <a:gd name="connsiteY7" fmla="*/ 102394 h 642938"/>
                <a:gd name="connsiteX8" fmla="*/ 145256 w 842963"/>
                <a:gd name="connsiteY8" fmla="*/ 7144 h 642938"/>
                <a:gd name="connsiteX9" fmla="*/ 842963 w 842963"/>
                <a:gd name="connsiteY9" fmla="*/ 0 h 642938"/>
                <a:gd name="connsiteX0" fmla="*/ 828675 w 828675"/>
                <a:gd name="connsiteY0" fmla="*/ 0 h 642938"/>
                <a:gd name="connsiteX1" fmla="*/ 828675 w 828675"/>
                <a:gd name="connsiteY1" fmla="*/ 642938 h 642938"/>
                <a:gd name="connsiteX2" fmla="*/ 47625 w 828675"/>
                <a:gd name="connsiteY2" fmla="*/ 642938 h 642938"/>
                <a:gd name="connsiteX3" fmla="*/ 59530 w 828675"/>
                <a:gd name="connsiteY3" fmla="*/ 542925 h 642938"/>
                <a:gd name="connsiteX4" fmla="*/ 100012 w 828675"/>
                <a:gd name="connsiteY4" fmla="*/ 390525 h 642938"/>
                <a:gd name="connsiteX5" fmla="*/ 7144 w 828675"/>
                <a:gd name="connsiteY5" fmla="*/ 300038 h 642938"/>
                <a:gd name="connsiteX6" fmla="*/ 123825 w 828675"/>
                <a:gd name="connsiteY6" fmla="*/ 178594 h 642938"/>
                <a:gd name="connsiteX7" fmla="*/ 0 w 828675"/>
                <a:gd name="connsiteY7" fmla="*/ 102394 h 642938"/>
                <a:gd name="connsiteX8" fmla="*/ 130968 w 828675"/>
                <a:gd name="connsiteY8" fmla="*/ 7144 h 642938"/>
                <a:gd name="connsiteX9" fmla="*/ 828675 w 828675"/>
                <a:gd name="connsiteY9" fmla="*/ 0 h 642938"/>
                <a:gd name="connsiteX0" fmla="*/ 833438 w 833438"/>
                <a:gd name="connsiteY0" fmla="*/ 0 h 642938"/>
                <a:gd name="connsiteX1" fmla="*/ 833438 w 833438"/>
                <a:gd name="connsiteY1" fmla="*/ 642938 h 642938"/>
                <a:gd name="connsiteX2" fmla="*/ 52388 w 833438"/>
                <a:gd name="connsiteY2" fmla="*/ 642938 h 642938"/>
                <a:gd name="connsiteX3" fmla="*/ 0 w 833438"/>
                <a:gd name="connsiteY3" fmla="*/ 538163 h 642938"/>
                <a:gd name="connsiteX4" fmla="*/ 104775 w 833438"/>
                <a:gd name="connsiteY4" fmla="*/ 390525 h 642938"/>
                <a:gd name="connsiteX5" fmla="*/ 11907 w 833438"/>
                <a:gd name="connsiteY5" fmla="*/ 300038 h 642938"/>
                <a:gd name="connsiteX6" fmla="*/ 128588 w 833438"/>
                <a:gd name="connsiteY6" fmla="*/ 178594 h 642938"/>
                <a:gd name="connsiteX7" fmla="*/ 4763 w 833438"/>
                <a:gd name="connsiteY7" fmla="*/ 102394 h 642938"/>
                <a:gd name="connsiteX8" fmla="*/ 135731 w 833438"/>
                <a:gd name="connsiteY8" fmla="*/ 7144 h 642938"/>
                <a:gd name="connsiteX9" fmla="*/ 833438 w 833438"/>
                <a:gd name="connsiteY9" fmla="*/ 0 h 642938"/>
                <a:gd name="connsiteX0" fmla="*/ 833438 w 833438"/>
                <a:gd name="connsiteY0" fmla="*/ 0 h 642938"/>
                <a:gd name="connsiteX1" fmla="*/ 833438 w 833438"/>
                <a:gd name="connsiteY1" fmla="*/ 642938 h 642938"/>
                <a:gd name="connsiteX2" fmla="*/ 73819 w 833438"/>
                <a:gd name="connsiteY2" fmla="*/ 642938 h 642938"/>
                <a:gd name="connsiteX3" fmla="*/ 0 w 833438"/>
                <a:gd name="connsiteY3" fmla="*/ 538163 h 642938"/>
                <a:gd name="connsiteX4" fmla="*/ 104775 w 833438"/>
                <a:gd name="connsiteY4" fmla="*/ 390525 h 642938"/>
                <a:gd name="connsiteX5" fmla="*/ 11907 w 833438"/>
                <a:gd name="connsiteY5" fmla="*/ 300038 h 642938"/>
                <a:gd name="connsiteX6" fmla="*/ 128588 w 833438"/>
                <a:gd name="connsiteY6" fmla="*/ 178594 h 642938"/>
                <a:gd name="connsiteX7" fmla="*/ 4763 w 833438"/>
                <a:gd name="connsiteY7" fmla="*/ 102394 h 642938"/>
                <a:gd name="connsiteX8" fmla="*/ 135731 w 833438"/>
                <a:gd name="connsiteY8" fmla="*/ 7144 h 642938"/>
                <a:gd name="connsiteX9" fmla="*/ 833438 w 833438"/>
                <a:gd name="connsiteY9" fmla="*/ 0 h 642938"/>
                <a:gd name="connsiteX0" fmla="*/ 833438 w 833438"/>
                <a:gd name="connsiteY0" fmla="*/ 0 h 642938"/>
                <a:gd name="connsiteX1" fmla="*/ 833438 w 833438"/>
                <a:gd name="connsiteY1" fmla="*/ 642938 h 642938"/>
                <a:gd name="connsiteX2" fmla="*/ 73819 w 833438"/>
                <a:gd name="connsiteY2" fmla="*/ 642938 h 642938"/>
                <a:gd name="connsiteX3" fmla="*/ 0 w 833438"/>
                <a:gd name="connsiteY3" fmla="*/ 538163 h 642938"/>
                <a:gd name="connsiteX4" fmla="*/ 104775 w 833438"/>
                <a:gd name="connsiteY4" fmla="*/ 409575 h 642938"/>
                <a:gd name="connsiteX5" fmla="*/ 11907 w 833438"/>
                <a:gd name="connsiteY5" fmla="*/ 300038 h 642938"/>
                <a:gd name="connsiteX6" fmla="*/ 128588 w 833438"/>
                <a:gd name="connsiteY6" fmla="*/ 178594 h 642938"/>
                <a:gd name="connsiteX7" fmla="*/ 4763 w 833438"/>
                <a:gd name="connsiteY7" fmla="*/ 102394 h 642938"/>
                <a:gd name="connsiteX8" fmla="*/ 135731 w 833438"/>
                <a:gd name="connsiteY8" fmla="*/ 7144 h 642938"/>
                <a:gd name="connsiteX9" fmla="*/ 833438 w 833438"/>
                <a:gd name="connsiteY9" fmla="*/ 0 h 642938"/>
                <a:gd name="connsiteX0" fmla="*/ 833438 w 833438"/>
                <a:gd name="connsiteY0" fmla="*/ 0 h 642938"/>
                <a:gd name="connsiteX1" fmla="*/ 833438 w 833438"/>
                <a:gd name="connsiteY1" fmla="*/ 642938 h 642938"/>
                <a:gd name="connsiteX2" fmla="*/ 73819 w 833438"/>
                <a:gd name="connsiteY2" fmla="*/ 642938 h 642938"/>
                <a:gd name="connsiteX3" fmla="*/ 0 w 833438"/>
                <a:gd name="connsiteY3" fmla="*/ 538163 h 642938"/>
                <a:gd name="connsiteX4" fmla="*/ 119062 w 833438"/>
                <a:gd name="connsiteY4" fmla="*/ 402431 h 642938"/>
                <a:gd name="connsiteX5" fmla="*/ 11907 w 833438"/>
                <a:gd name="connsiteY5" fmla="*/ 300038 h 642938"/>
                <a:gd name="connsiteX6" fmla="*/ 128588 w 833438"/>
                <a:gd name="connsiteY6" fmla="*/ 178594 h 642938"/>
                <a:gd name="connsiteX7" fmla="*/ 4763 w 833438"/>
                <a:gd name="connsiteY7" fmla="*/ 102394 h 642938"/>
                <a:gd name="connsiteX8" fmla="*/ 135731 w 833438"/>
                <a:gd name="connsiteY8" fmla="*/ 7144 h 642938"/>
                <a:gd name="connsiteX9" fmla="*/ 833438 w 833438"/>
                <a:gd name="connsiteY9" fmla="*/ 0 h 642938"/>
                <a:gd name="connsiteX0" fmla="*/ 833438 w 833438"/>
                <a:gd name="connsiteY0" fmla="*/ 0 h 642938"/>
                <a:gd name="connsiteX1" fmla="*/ 833438 w 833438"/>
                <a:gd name="connsiteY1" fmla="*/ 642938 h 642938"/>
                <a:gd name="connsiteX2" fmla="*/ 73819 w 833438"/>
                <a:gd name="connsiteY2" fmla="*/ 642938 h 642938"/>
                <a:gd name="connsiteX3" fmla="*/ 0 w 833438"/>
                <a:gd name="connsiteY3" fmla="*/ 538163 h 642938"/>
                <a:gd name="connsiteX4" fmla="*/ 119062 w 833438"/>
                <a:gd name="connsiteY4" fmla="*/ 402431 h 642938"/>
                <a:gd name="connsiteX5" fmla="*/ 11907 w 833438"/>
                <a:gd name="connsiteY5" fmla="*/ 300038 h 642938"/>
                <a:gd name="connsiteX6" fmla="*/ 114301 w 833438"/>
                <a:gd name="connsiteY6" fmla="*/ 190501 h 642938"/>
                <a:gd name="connsiteX7" fmla="*/ 4763 w 833438"/>
                <a:gd name="connsiteY7" fmla="*/ 102394 h 642938"/>
                <a:gd name="connsiteX8" fmla="*/ 135731 w 833438"/>
                <a:gd name="connsiteY8" fmla="*/ 7144 h 642938"/>
                <a:gd name="connsiteX9" fmla="*/ 833438 w 833438"/>
                <a:gd name="connsiteY9" fmla="*/ 0 h 642938"/>
                <a:gd name="connsiteX0" fmla="*/ 833438 w 833438"/>
                <a:gd name="connsiteY0" fmla="*/ 0 h 642938"/>
                <a:gd name="connsiteX1" fmla="*/ 833438 w 833438"/>
                <a:gd name="connsiteY1" fmla="*/ 642938 h 642938"/>
                <a:gd name="connsiteX2" fmla="*/ 73819 w 833438"/>
                <a:gd name="connsiteY2" fmla="*/ 642938 h 642938"/>
                <a:gd name="connsiteX3" fmla="*/ 0 w 833438"/>
                <a:gd name="connsiteY3" fmla="*/ 538163 h 642938"/>
                <a:gd name="connsiteX4" fmla="*/ 119062 w 833438"/>
                <a:gd name="connsiteY4" fmla="*/ 402431 h 642938"/>
                <a:gd name="connsiteX5" fmla="*/ 11907 w 833438"/>
                <a:gd name="connsiteY5" fmla="*/ 300038 h 642938"/>
                <a:gd name="connsiteX6" fmla="*/ 114301 w 833438"/>
                <a:gd name="connsiteY6" fmla="*/ 190501 h 642938"/>
                <a:gd name="connsiteX7" fmla="*/ 26195 w 833438"/>
                <a:gd name="connsiteY7" fmla="*/ 114300 h 642938"/>
                <a:gd name="connsiteX8" fmla="*/ 135731 w 833438"/>
                <a:gd name="connsiteY8" fmla="*/ 7144 h 642938"/>
                <a:gd name="connsiteX9" fmla="*/ 833438 w 833438"/>
                <a:gd name="connsiteY9" fmla="*/ 0 h 642938"/>
                <a:gd name="connsiteX0" fmla="*/ 833438 w 833438"/>
                <a:gd name="connsiteY0" fmla="*/ 0 h 642938"/>
                <a:gd name="connsiteX1" fmla="*/ 833438 w 833438"/>
                <a:gd name="connsiteY1" fmla="*/ 642938 h 642938"/>
                <a:gd name="connsiteX2" fmla="*/ 73819 w 833438"/>
                <a:gd name="connsiteY2" fmla="*/ 642938 h 642938"/>
                <a:gd name="connsiteX3" fmla="*/ 0 w 833438"/>
                <a:gd name="connsiteY3" fmla="*/ 538163 h 642938"/>
                <a:gd name="connsiteX4" fmla="*/ 119062 w 833438"/>
                <a:gd name="connsiteY4" fmla="*/ 402431 h 642938"/>
                <a:gd name="connsiteX5" fmla="*/ 11907 w 833438"/>
                <a:gd name="connsiteY5" fmla="*/ 300038 h 642938"/>
                <a:gd name="connsiteX6" fmla="*/ 114301 w 833438"/>
                <a:gd name="connsiteY6" fmla="*/ 190501 h 642938"/>
                <a:gd name="connsiteX7" fmla="*/ 26195 w 833438"/>
                <a:gd name="connsiteY7" fmla="*/ 114300 h 642938"/>
                <a:gd name="connsiteX8" fmla="*/ 111919 w 833438"/>
                <a:gd name="connsiteY8" fmla="*/ 7144 h 642938"/>
                <a:gd name="connsiteX9" fmla="*/ 833438 w 833438"/>
                <a:gd name="connsiteY9" fmla="*/ 0 h 642938"/>
                <a:gd name="connsiteX0" fmla="*/ 833438 w 833438"/>
                <a:gd name="connsiteY0" fmla="*/ 0 h 642938"/>
                <a:gd name="connsiteX1" fmla="*/ 833438 w 833438"/>
                <a:gd name="connsiteY1" fmla="*/ 642938 h 642938"/>
                <a:gd name="connsiteX2" fmla="*/ 73819 w 833438"/>
                <a:gd name="connsiteY2" fmla="*/ 642938 h 642938"/>
                <a:gd name="connsiteX3" fmla="*/ 0 w 833438"/>
                <a:gd name="connsiteY3" fmla="*/ 538163 h 642938"/>
                <a:gd name="connsiteX4" fmla="*/ 119062 w 833438"/>
                <a:gd name="connsiteY4" fmla="*/ 402431 h 642938"/>
                <a:gd name="connsiteX5" fmla="*/ 11907 w 833438"/>
                <a:gd name="connsiteY5" fmla="*/ 300038 h 642938"/>
                <a:gd name="connsiteX6" fmla="*/ 114301 w 833438"/>
                <a:gd name="connsiteY6" fmla="*/ 190501 h 642938"/>
                <a:gd name="connsiteX7" fmla="*/ 26195 w 833438"/>
                <a:gd name="connsiteY7" fmla="*/ 114300 h 642938"/>
                <a:gd name="connsiteX8" fmla="*/ 130969 w 833438"/>
                <a:gd name="connsiteY8" fmla="*/ 3969 h 642938"/>
                <a:gd name="connsiteX9" fmla="*/ 833438 w 833438"/>
                <a:gd name="connsiteY9" fmla="*/ 0 h 6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3438" h="642938">
                  <a:moveTo>
                    <a:pt x="833438" y="0"/>
                  </a:moveTo>
                  <a:lnTo>
                    <a:pt x="833438" y="642938"/>
                  </a:lnTo>
                  <a:lnTo>
                    <a:pt x="73819" y="642938"/>
                  </a:lnTo>
                  <a:lnTo>
                    <a:pt x="0" y="538163"/>
                  </a:lnTo>
                  <a:lnTo>
                    <a:pt x="119062" y="402431"/>
                  </a:lnTo>
                  <a:lnTo>
                    <a:pt x="11907" y="300038"/>
                  </a:lnTo>
                  <a:lnTo>
                    <a:pt x="114301" y="190501"/>
                  </a:lnTo>
                  <a:lnTo>
                    <a:pt x="26195" y="114300"/>
                  </a:lnTo>
                  <a:lnTo>
                    <a:pt x="130969" y="3969"/>
                  </a:lnTo>
                  <a:lnTo>
                    <a:pt x="833438" y="0"/>
                  </a:lnTo>
                  <a:close/>
                </a:path>
              </a:pathLst>
            </a:custGeom>
            <a:solidFill>
              <a:srgbClr val="E7F3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EAD7B56B-0FB9-4860-9681-EED0D464CBB9}"/>
                </a:ext>
              </a:extLst>
            </p:cNvPr>
            <p:cNvSpPr txBox="1"/>
            <p:nvPr/>
          </p:nvSpPr>
          <p:spPr>
            <a:xfrm>
              <a:off x="7508050" y="1694595"/>
              <a:ext cx="721690" cy="71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61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ตา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27CB5F53-E40E-4B8A-9E5F-54C705CA6DF3}"/>
                </a:ext>
              </a:extLst>
            </p:cNvPr>
            <p:cNvSpPr txBox="1"/>
            <p:nvPr/>
          </p:nvSpPr>
          <p:spPr>
            <a:xfrm>
              <a:off x="8309383" y="1694677"/>
              <a:ext cx="888592" cy="71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61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กลม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51735E-F642-497F-8921-7F5A0AEFBB30}"/>
              </a:ext>
            </a:extLst>
          </p:cNvPr>
          <p:cNvGrpSpPr/>
          <p:nvPr/>
        </p:nvGrpSpPr>
        <p:grpSpPr>
          <a:xfrm>
            <a:off x="9381371" y="2434697"/>
            <a:ext cx="1496206" cy="660256"/>
            <a:chOff x="10851330" y="1702052"/>
            <a:chExt cx="1634960" cy="721487"/>
          </a:xfrm>
        </p:grpSpPr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ABE62AD-ED6C-4DCC-BC16-0D4CDBDEF012}"/>
                </a:ext>
              </a:extLst>
            </p:cNvPr>
            <p:cNvSpPr/>
            <p:nvPr/>
          </p:nvSpPr>
          <p:spPr>
            <a:xfrm>
              <a:off x="10928467" y="1754187"/>
              <a:ext cx="767612" cy="590803"/>
            </a:xfrm>
            <a:custGeom>
              <a:avLst/>
              <a:gdLst>
                <a:gd name="connsiteX0" fmla="*/ 0 w 847725"/>
                <a:gd name="connsiteY0" fmla="*/ 0 h 652463"/>
                <a:gd name="connsiteX1" fmla="*/ 0 w 847725"/>
                <a:gd name="connsiteY1" fmla="*/ 652463 h 652463"/>
                <a:gd name="connsiteX2" fmla="*/ 802481 w 847725"/>
                <a:gd name="connsiteY2" fmla="*/ 652463 h 652463"/>
                <a:gd name="connsiteX3" fmla="*/ 728663 w 847725"/>
                <a:gd name="connsiteY3" fmla="*/ 538163 h 652463"/>
                <a:gd name="connsiteX4" fmla="*/ 833438 w 847725"/>
                <a:gd name="connsiteY4" fmla="*/ 407194 h 652463"/>
                <a:gd name="connsiteX5" fmla="*/ 738188 w 847725"/>
                <a:gd name="connsiteY5" fmla="*/ 302419 h 652463"/>
                <a:gd name="connsiteX6" fmla="*/ 840581 w 847725"/>
                <a:gd name="connsiteY6" fmla="*/ 197644 h 652463"/>
                <a:gd name="connsiteX7" fmla="*/ 742950 w 847725"/>
                <a:gd name="connsiteY7" fmla="*/ 111919 h 652463"/>
                <a:gd name="connsiteX8" fmla="*/ 847725 w 847725"/>
                <a:gd name="connsiteY8" fmla="*/ 7144 h 652463"/>
                <a:gd name="connsiteX9" fmla="*/ 0 w 847725"/>
                <a:gd name="connsiteY9" fmla="*/ 0 h 652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7725" h="652463">
                  <a:moveTo>
                    <a:pt x="0" y="0"/>
                  </a:moveTo>
                  <a:lnTo>
                    <a:pt x="0" y="652463"/>
                  </a:lnTo>
                  <a:lnTo>
                    <a:pt x="802481" y="652463"/>
                  </a:lnTo>
                  <a:lnTo>
                    <a:pt x="728663" y="538163"/>
                  </a:lnTo>
                  <a:lnTo>
                    <a:pt x="833438" y="407194"/>
                  </a:lnTo>
                  <a:lnTo>
                    <a:pt x="738188" y="302419"/>
                  </a:lnTo>
                  <a:lnTo>
                    <a:pt x="840581" y="197644"/>
                  </a:lnTo>
                  <a:lnTo>
                    <a:pt x="742950" y="111919"/>
                  </a:lnTo>
                  <a:lnTo>
                    <a:pt x="847725" y="7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3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B59C09C4-8FE5-4441-B146-5B813BA61B89}"/>
                </a:ext>
              </a:extLst>
            </p:cNvPr>
            <p:cNvSpPr/>
            <p:nvPr/>
          </p:nvSpPr>
          <p:spPr>
            <a:xfrm>
              <a:off x="11714162" y="1758949"/>
              <a:ext cx="754675" cy="582178"/>
            </a:xfrm>
            <a:custGeom>
              <a:avLst/>
              <a:gdLst>
                <a:gd name="connsiteX0" fmla="*/ 842963 w 842963"/>
                <a:gd name="connsiteY0" fmla="*/ 0 h 695325"/>
                <a:gd name="connsiteX1" fmla="*/ 842963 w 842963"/>
                <a:gd name="connsiteY1" fmla="*/ 695325 h 695325"/>
                <a:gd name="connsiteX2" fmla="*/ 61913 w 842963"/>
                <a:gd name="connsiteY2" fmla="*/ 695325 h 695325"/>
                <a:gd name="connsiteX3" fmla="*/ 0 w 842963"/>
                <a:gd name="connsiteY3" fmla="*/ 573881 h 695325"/>
                <a:gd name="connsiteX4" fmla="*/ 114300 w 842963"/>
                <a:gd name="connsiteY4" fmla="*/ 442912 h 695325"/>
                <a:gd name="connsiteX5" fmla="*/ 21432 w 842963"/>
                <a:gd name="connsiteY5" fmla="*/ 352425 h 695325"/>
                <a:gd name="connsiteX6" fmla="*/ 138113 w 842963"/>
                <a:gd name="connsiteY6" fmla="*/ 230981 h 695325"/>
                <a:gd name="connsiteX7" fmla="*/ 14288 w 842963"/>
                <a:gd name="connsiteY7" fmla="*/ 154781 h 695325"/>
                <a:gd name="connsiteX8" fmla="*/ 142875 w 842963"/>
                <a:gd name="connsiteY8" fmla="*/ 38100 h 695325"/>
                <a:gd name="connsiteX9" fmla="*/ 842963 w 842963"/>
                <a:gd name="connsiteY9" fmla="*/ 0 h 695325"/>
                <a:gd name="connsiteX0" fmla="*/ 842963 w 842963"/>
                <a:gd name="connsiteY0" fmla="*/ 14287 h 657225"/>
                <a:gd name="connsiteX1" fmla="*/ 842963 w 842963"/>
                <a:gd name="connsiteY1" fmla="*/ 657225 h 657225"/>
                <a:gd name="connsiteX2" fmla="*/ 61913 w 842963"/>
                <a:gd name="connsiteY2" fmla="*/ 657225 h 657225"/>
                <a:gd name="connsiteX3" fmla="*/ 0 w 842963"/>
                <a:gd name="connsiteY3" fmla="*/ 535781 h 657225"/>
                <a:gd name="connsiteX4" fmla="*/ 114300 w 842963"/>
                <a:gd name="connsiteY4" fmla="*/ 404812 h 657225"/>
                <a:gd name="connsiteX5" fmla="*/ 21432 w 842963"/>
                <a:gd name="connsiteY5" fmla="*/ 314325 h 657225"/>
                <a:gd name="connsiteX6" fmla="*/ 138113 w 842963"/>
                <a:gd name="connsiteY6" fmla="*/ 192881 h 657225"/>
                <a:gd name="connsiteX7" fmla="*/ 14288 w 842963"/>
                <a:gd name="connsiteY7" fmla="*/ 116681 h 657225"/>
                <a:gd name="connsiteX8" fmla="*/ 142875 w 842963"/>
                <a:gd name="connsiteY8" fmla="*/ 0 h 657225"/>
                <a:gd name="connsiteX9" fmla="*/ 842963 w 842963"/>
                <a:gd name="connsiteY9" fmla="*/ 14287 h 657225"/>
                <a:gd name="connsiteX0" fmla="*/ 842963 w 842963"/>
                <a:gd name="connsiteY0" fmla="*/ 0 h 642938"/>
                <a:gd name="connsiteX1" fmla="*/ 842963 w 842963"/>
                <a:gd name="connsiteY1" fmla="*/ 642938 h 642938"/>
                <a:gd name="connsiteX2" fmla="*/ 61913 w 842963"/>
                <a:gd name="connsiteY2" fmla="*/ 642938 h 642938"/>
                <a:gd name="connsiteX3" fmla="*/ 0 w 842963"/>
                <a:gd name="connsiteY3" fmla="*/ 521494 h 642938"/>
                <a:gd name="connsiteX4" fmla="*/ 114300 w 842963"/>
                <a:gd name="connsiteY4" fmla="*/ 390525 h 642938"/>
                <a:gd name="connsiteX5" fmla="*/ 21432 w 842963"/>
                <a:gd name="connsiteY5" fmla="*/ 300038 h 642938"/>
                <a:gd name="connsiteX6" fmla="*/ 138113 w 842963"/>
                <a:gd name="connsiteY6" fmla="*/ 178594 h 642938"/>
                <a:gd name="connsiteX7" fmla="*/ 14288 w 842963"/>
                <a:gd name="connsiteY7" fmla="*/ 102394 h 642938"/>
                <a:gd name="connsiteX8" fmla="*/ 145256 w 842963"/>
                <a:gd name="connsiteY8" fmla="*/ 7144 h 642938"/>
                <a:gd name="connsiteX9" fmla="*/ 842963 w 842963"/>
                <a:gd name="connsiteY9" fmla="*/ 0 h 642938"/>
                <a:gd name="connsiteX0" fmla="*/ 828675 w 828675"/>
                <a:gd name="connsiteY0" fmla="*/ 0 h 642938"/>
                <a:gd name="connsiteX1" fmla="*/ 828675 w 828675"/>
                <a:gd name="connsiteY1" fmla="*/ 642938 h 642938"/>
                <a:gd name="connsiteX2" fmla="*/ 47625 w 828675"/>
                <a:gd name="connsiteY2" fmla="*/ 642938 h 642938"/>
                <a:gd name="connsiteX3" fmla="*/ 59530 w 828675"/>
                <a:gd name="connsiteY3" fmla="*/ 542925 h 642938"/>
                <a:gd name="connsiteX4" fmla="*/ 100012 w 828675"/>
                <a:gd name="connsiteY4" fmla="*/ 390525 h 642938"/>
                <a:gd name="connsiteX5" fmla="*/ 7144 w 828675"/>
                <a:gd name="connsiteY5" fmla="*/ 300038 h 642938"/>
                <a:gd name="connsiteX6" fmla="*/ 123825 w 828675"/>
                <a:gd name="connsiteY6" fmla="*/ 178594 h 642938"/>
                <a:gd name="connsiteX7" fmla="*/ 0 w 828675"/>
                <a:gd name="connsiteY7" fmla="*/ 102394 h 642938"/>
                <a:gd name="connsiteX8" fmla="*/ 130968 w 828675"/>
                <a:gd name="connsiteY8" fmla="*/ 7144 h 642938"/>
                <a:gd name="connsiteX9" fmla="*/ 828675 w 828675"/>
                <a:gd name="connsiteY9" fmla="*/ 0 h 642938"/>
                <a:gd name="connsiteX0" fmla="*/ 833438 w 833438"/>
                <a:gd name="connsiteY0" fmla="*/ 0 h 642938"/>
                <a:gd name="connsiteX1" fmla="*/ 833438 w 833438"/>
                <a:gd name="connsiteY1" fmla="*/ 642938 h 642938"/>
                <a:gd name="connsiteX2" fmla="*/ 52388 w 833438"/>
                <a:gd name="connsiteY2" fmla="*/ 642938 h 642938"/>
                <a:gd name="connsiteX3" fmla="*/ 0 w 833438"/>
                <a:gd name="connsiteY3" fmla="*/ 538163 h 642938"/>
                <a:gd name="connsiteX4" fmla="*/ 104775 w 833438"/>
                <a:gd name="connsiteY4" fmla="*/ 390525 h 642938"/>
                <a:gd name="connsiteX5" fmla="*/ 11907 w 833438"/>
                <a:gd name="connsiteY5" fmla="*/ 300038 h 642938"/>
                <a:gd name="connsiteX6" fmla="*/ 128588 w 833438"/>
                <a:gd name="connsiteY6" fmla="*/ 178594 h 642938"/>
                <a:gd name="connsiteX7" fmla="*/ 4763 w 833438"/>
                <a:gd name="connsiteY7" fmla="*/ 102394 h 642938"/>
                <a:gd name="connsiteX8" fmla="*/ 135731 w 833438"/>
                <a:gd name="connsiteY8" fmla="*/ 7144 h 642938"/>
                <a:gd name="connsiteX9" fmla="*/ 833438 w 833438"/>
                <a:gd name="connsiteY9" fmla="*/ 0 h 642938"/>
                <a:gd name="connsiteX0" fmla="*/ 833438 w 833438"/>
                <a:gd name="connsiteY0" fmla="*/ 0 h 642938"/>
                <a:gd name="connsiteX1" fmla="*/ 833438 w 833438"/>
                <a:gd name="connsiteY1" fmla="*/ 642938 h 642938"/>
                <a:gd name="connsiteX2" fmla="*/ 73819 w 833438"/>
                <a:gd name="connsiteY2" fmla="*/ 642938 h 642938"/>
                <a:gd name="connsiteX3" fmla="*/ 0 w 833438"/>
                <a:gd name="connsiteY3" fmla="*/ 538163 h 642938"/>
                <a:gd name="connsiteX4" fmla="*/ 104775 w 833438"/>
                <a:gd name="connsiteY4" fmla="*/ 390525 h 642938"/>
                <a:gd name="connsiteX5" fmla="*/ 11907 w 833438"/>
                <a:gd name="connsiteY5" fmla="*/ 300038 h 642938"/>
                <a:gd name="connsiteX6" fmla="*/ 128588 w 833438"/>
                <a:gd name="connsiteY6" fmla="*/ 178594 h 642938"/>
                <a:gd name="connsiteX7" fmla="*/ 4763 w 833438"/>
                <a:gd name="connsiteY7" fmla="*/ 102394 h 642938"/>
                <a:gd name="connsiteX8" fmla="*/ 135731 w 833438"/>
                <a:gd name="connsiteY8" fmla="*/ 7144 h 642938"/>
                <a:gd name="connsiteX9" fmla="*/ 833438 w 833438"/>
                <a:gd name="connsiteY9" fmla="*/ 0 h 642938"/>
                <a:gd name="connsiteX0" fmla="*/ 833438 w 833438"/>
                <a:gd name="connsiteY0" fmla="*/ 0 h 642938"/>
                <a:gd name="connsiteX1" fmla="*/ 833438 w 833438"/>
                <a:gd name="connsiteY1" fmla="*/ 642938 h 642938"/>
                <a:gd name="connsiteX2" fmla="*/ 73819 w 833438"/>
                <a:gd name="connsiteY2" fmla="*/ 642938 h 642938"/>
                <a:gd name="connsiteX3" fmla="*/ 0 w 833438"/>
                <a:gd name="connsiteY3" fmla="*/ 538163 h 642938"/>
                <a:gd name="connsiteX4" fmla="*/ 104775 w 833438"/>
                <a:gd name="connsiteY4" fmla="*/ 409575 h 642938"/>
                <a:gd name="connsiteX5" fmla="*/ 11907 w 833438"/>
                <a:gd name="connsiteY5" fmla="*/ 300038 h 642938"/>
                <a:gd name="connsiteX6" fmla="*/ 128588 w 833438"/>
                <a:gd name="connsiteY6" fmla="*/ 178594 h 642938"/>
                <a:gd name="connsiteX7" fmla="*/ 4763 w 833438"/>
                <a:gd name="connsiteY7" fmla="*/ 102394 h 642938"/>
                <a:gd name="connsiteX8" fmla="*/ 135731 w 833438"/>
                <a:gd name="connsiteY8" fmla="*/ 7144 h 642938"/>
                <a:gd name="connsiteX9" fmla="*/ 833438 w 833438"/>
                <a:gd name="connsiteY9" fmla="*/ 0 h 642938"/>
                <a:gd name="connsiteX0" fmla="*/ 833438 w 833438"/>
                <a:gd name="connsiteY0" fmla="*/ 0 h 642938"/>
                <a:gd name="connsiteX1" fmla="*/ 833438 w 833438"/>
                <a:gd name="connsiteY1" fmla="*/ 642938 h 642938"/>
                <a:gd name="connsiteX2" fmla="*/ 73819 w 833438"/>
                <a:gd name="connsiteY2" fmla="*/ 642938 h 642938"/>
                <a:gd name="connsiteX3" fmla="*/ 0 w 833438"/>
                <a:gd name="connsiteY3" fmla="*/ 538163 h 642938"/>
                <a:gd name="connsiteX4" fmla="*/ 119062 w 833438"/>
                <a:gd name="connsiteY4" fmla="*/ 402431 h 642938"/>
                <a:gd name="connsiteX5" fmla="*/ 11907 w 833438"/>
                <a:gd name="connsiteY5" fmla="*/ 300038 h 642938"/>
                <a:gd name="connsiteX6" fmla="*/ 128588 w 833438"/>
                <a:gd name="connsiteY6" fmla="*/ 178594 h 642938"/>
                <a:gd name="connsiteX7" fmla="*/ 4763 w 833438"/>
                <a:gd name="connsiteY7" fmla="*/ 102394 h 642938"/>
                <a:gd name="connsiteX8" fmla="*/ 135731 w 833438"/>
                <a:gd name="connsiteY8" fmla="*/ 7144 h 642938"/>
                <a:gd name="connsiteX9" fmla="*/ 833438 w 833438"/>
                <a:gd name="connsiteY9" fmla="*/ 0 h 642938"/>
                <a:gd name="connsiteX0" fmla="*/ 833438 w 833438"/>
                <a:gd name="connsiteY0" fmla="*/ 0 h 642938"/>
                <a:gd name="connsiteX1" fmla="*/ 833438 w 833438"/>
                <a:gd name="connsiteY1" fmla="*/ 642938 h 642938"/>
                <a:gd name="connsiteX2" fmla="*/ 73819 w 833438"/>
                <a:gd name="connsiteY2" fmla="*/ 642938 h 642938"/>
                <a:gd name="connsiteX3" fmla="*/ 0 w 833438"/>
                <a:gd name="connsiteY3" fmla="*/ 538163 h 642938"/>
                <a:gd name="connsiteX4" fmla="*/ 119062 w 833438"/>
                <a:gd name="connsiteY4" fmla="*/ 402431 h 642938"/>
                <a:gd name="connsiteX5" fmla="*/ 11907 w 833438"/>
                <a:gd name="connsiteY5" fmla="*/ 300038 h 642938"/>
                <a:gd name="connsiteX6" fmla="*/ 114301 w 833438"/>
                <a:gd name="connsiteY6" fmla="*/ 190501 h 642938"/>
                <a:gd name="connsiteX7" fmla="*/ 4763 w 833438"/>
                <a:gd name="connsiteY7" fmla="*/ 102394 h 642938"/>
                <a:gd name="connsiteX8" fmla="*/ 135731 w 833438"/>
                <a:gd name="connsiteY8" fmla="*/ 7144 h 642938"/>
                <a:gd name="connsiteX9" fmla="*/ 833438 w 833438"/>
                <a:gd name="connsiteY9" fmla="*/ 0 h 642938"/>
                <a:gd name="connsiteX0" fmla="*/ 833438 w 833438"/>
                <a:gd name="connsiteY0" fmla="*/ 0 h 642938"/>
                <a:gd name="connsiteX1" fmla="*/ 833438 w 833438"/>
                <a:gd name="connsiteY1" fmla="*/ 642938 h 642938"/>
                <a:gd name="connsiteX2" fmla="*/ 73819 w 833438"/>
                <a:gd name="connsiteY2" fmla="*/ 642938 h 642938"/>
                <a:gd name="connsiteX3" fmla="*/ 0 w 833438"/>
                <a:gd name="connsiteY3" fmla="*/ 538163 h 642938"/>
                <a:gd name="connsiteX4" fmla="*/ 119062 w 833438"/>
                <a:gd name="connsiteY4" fmla="*/ 402431 h 642938"/>
                <a:gd name="connsiteX5" fmla="*/ 11907 w 833438"/>
                <a:gd name="connsiteY5" fmla="*/ 300038 h 642938"/>
                <a:gd name="connsiteX6" fmla="*/ 114301 w 833438"/>
                <a:gd name="connsiteY6" fmla="*/ 190501 h 642938"/>
                <a:gd name="connsiteX7" fmla="*/ 26195 w 833438"/>
                <a:gd name="connsiteY7" fmla="*/ 114300 h 642938"/>
                <a:gd name="connsiteX8" fmla="*/ 135731 w 833438"/>
                <a:gd name="connsiteY8" fmla="*/ 7144 h 642938"/>
                <a:gd name="connsiteX9" fmla="*/ 833438 w 833438"/>
                <a:gd name="connsiteY9" fmla="*/ 0 h 642938"/>
                <a:gd name="connsiteX0" fmla="*/ 833438 w 833438"/>
                <a:gd name="connsiteY0" fmla="*/ 0 h 642938"/>
                <a:gd name="connsiteX1" fmla="*/ 833438 w 833438"/>
                <a:gd name="connsiteY1" fmla="*/ 642938 h 642938"/>
                <a:gd name="connsiteX2" fmla="*/ 73819 w 833438"/>
                <a:gd name="connsiteY2" fmla="*/ 642938 h 642938"/>
                <a:gd name="connsiteX3" fmla="*/ 0 w 833438"/>
                <a:gd name="connsiteY3" fmla="*/ 538163 h 642938"/>
                <a:gd name="connsiteX4" fmla="*/ 119062 w 833438"/>
                <a:gd name="connsiteY4" fmla="*/ 402431 h 642938"/>
                <a:gd name="connsiteX5" fmla="*/ 11907 w 833438"/>
                <a:gd name="connsiteY5" fmla="*/ 300038 h 642938"/>
                <a:gd name="connsiteX6" fmla="*/ 114301 w 833438"/>
                <a:gd name="connsiteY6" fmla="*/ 190501 h 642938"/>
                <a:gd name="connsiteX7" fmla="*/ 26195 w 833438"/>
                <a:gd name="connsiteY7" fmla="*/ 114300 h 642938"/>
                <a:gd name="connsiteX8" fmla="*/ 111919 w 833438"/>
                <a:gd name="connsiteY8" fmla="*/ 7144 h 642938"/>
                <a:gd name="connsiteX9" fmla="*/ 833438 w 833438"/>
                <a:gd name="connsiteY9" fmla="*/ 0 h 642938"/>
                <a:gd name="connsiteX0" fmla="*/ 833438 w 833438"/>
                <a:gd name="connsiteY0" fmla="*/ 0 h 642938"/>
                <a:gd name="connsiteX1" fmla="*/ 833438 w 833438"/>
                <a:gd name="connsiteY1" fmla="*/ 642938 h 642938"/>
                <a:gd name="connsiteX2" fmla="*/ 73819 w 833438"/>
                <a:gd name="connsiteY2" fmla="*/ 642938 h 642938"/>
                <a:gd name="connsiteX3" fmla="*/ 0 w 833438"/>
                <a:gd name="connsiteY3" fmla="*/ 538163 h 642938"/>
                <a:gd name="connsiteX4" fmla="*/ 119062 w 833438"/>
                <a:gd name="connsiteY4" fmla="*/ 402431 h 642938"/>
                <a:gd name="connsiteX5" fmla="*/ 11907 w 833438"/>
                <a:gd name="connsiteY5" fmla="*/ 300038 h 642938"/>
                <a:gd name="connsiteX6" fmla="*/ 114301 w 833438"/>
                <a:gd name="connsiteY6" fmla="*/ 190501 h 642938"/>
                <a:gd name="connsiteX7" fmla="*/ 26195 w 833438"/>
                <a:gd name="connsiteY7" fmla="*/ 114300 h 642938"/>
                <a:gd name="connsiteX8" fmla="*/ 130969 w 833438"/>
                <a:gd name="connsiteY8" fmla="*/ 3969 h 642938"/>
                <a:gd name="connsiteX9" fmla="*/ 833438 w 833438"/>
                <a:gd name="connsiteY9" fmla="*/ 0 h 6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3438" h="642938">
                  <a:moveTo>
                    <a:pt x="833438" y="0"/>
                  </a:moveTo>
                  <a:lnTo>
                    <a:pt x="833438" y="642938"/>
                  </a:lnTo>
                  <a:lnTo>
                    <a:pt x="73819" y="642938"/>
                  </a:lnTo>
                  <a:lnTo>
                    <a:pt x="0" y="538163"/>
                  </a:lnTo>
                  <a:lnTo>
                    <a:pt x="119062" y="402431"/>
                  </a:lnTo>
                  <a:lnTo>
                    <a:pt x="11907" y="300038"/>
                  </a:lnTo>
                  <a:lnTo>
                    <a:pt x="114301" y="190501"/>
                  </a:lnTo>
                  <a:lnTo>
                    <a:pt x="26195" y="114300"/>
                  </a:lnTo>
                  <a:lnTo>
                    <a:pt x="130969" y="3969"/>
                  </a:lnTo>
                  <a:lnTo>
                    <a:pt x="833438" y="0"/>
                  </a:lnTo>
                  <a:close/>
                </a:path>
              </a:pathLst>
            </a:custGeom>
            <a:solidFill>
              <a:srgbClr val="E7F3FF"/>
            </a:solidFill>
            <a:ln>
              <a:solidFill>
                <a:srgbClr val="33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/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AC55B148-7503-4DDB-9026-9CBDE89E177C}"/>
                </a:ext>
              </a:extLst>
            </p:cNvPr>
            <p:cNvSpPr txBox="1"/>
            <p:nvPr/>
          </p:nvSpPr>
          <p:spPr>
            <a:xfrm>
              <a:off x="10851330" y="1702052"/>
              <a:ext cx="799211" cy="71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61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ตาก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CA3A4F8C-794B-424F-BF52-EDF4DF0BDE16}"/>
                </a:ext>
              </a:extLst>
            </p:cNvPr>
            <p:cNvSpPr txBox="1"/>
            <p:nvPr/>
          </p:nvSpPr>
          <p:spPr>
            <a:xfrm>
              <a:off x="11764599" y="1707039"/>
              <a:ext cx="721691" cy="71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61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ลม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D14B76D-4140-4AE3-BA4E-026D6F3E4611}"/>
              </a:ext>
            </a:extLst>
          </p:cNvPr>
          <p:cNvCxnSpPr>
            <a:cxnSpLocks/>
          </p:cNvCxnSpPr>
          <p:nvPr/>
        </p:nvCxnSpPr>
        <p:spPr>
          <a:xfrm flipH="1">
            <a:off x="7803614" y="2369415"/>
            <a:ext cx="410477" cy="391925"/>
          </a:xfrm>
          <a:prstGeom prst="straightConnector1">
            <a:avLst/>
          </a:prstGeom>
          <a:ln w="57150" cap="rnd">
            <a:solidFill>
              <a:srgbClr val="CC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92A8BE67-D0A2-4C74-B99D-52CEDBCC8BA8}"/>
              </a:ext>
            </a:extLst>
          </p:cNvPr>
          <p:cNvCxnSpPr>
            <a:cxnSpLocks/>
          </p:cNvCxnSpPr>
          <p:nvPr/>
        </p:nvCxnSpPr>
        <p:spPr>
          <a:xfrm>
            <a:off x="9000699" y="2369415"/>
            <a:ext cx="410477" cy="391925"/>
          </a:xfrm>
          <a:prstGeom prst="straightConnector1">
            <a:avLst/>
          </a:prstGeom>
          <a:ln w="57150" cap="rnd">
            <a:solidFill>
              <a:srgbClr val="CC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522DB31-FB46-41D3-9976-68FEC9D2394F}"/>
              </a:ext>
            </a:extLst>
          </p:cNvPr>
          <p:cNvGrpSpPr/>
          <p:nvPr/>
        </p:nvGrpSpPr>
        <p:grpSpPr>
          <a:xfrm>
            <a:off x="6345351" y="6054450"/>
            <a:ext cx="4678577" cy="542906"/>
            <a:chOff x="7547280" y="6198612"/>
            <a:chExt cx="5112455" cy="593254"/>
          </a:xfrm>
        </p:grpSpPr>
        <p:sp>
          <p:nvSpPr>
            <p:cNvPr id="187" name="Rectangle: Rounded Corners 186">
              <a:extLst>
                <a:ext uri="{FF2B5EF4-FFF2-40B4-BE49-F238E27FC236}">
                  <a16:creationId xmlns:a16="http://schemas.microsoft.com/office/drawing/2014/main" id="{BF4D9D59-29E1-462E-B2F4-501C1320F954}"/>
                </a:ext>
              </a:extLst>
            </p:cNvPr>
            <p:cNvSpPr/>
            <p:nvPr/>
          </p:nvSpPr>
          <p:spPr>
            <a:xfrm>
              <a:off x="7547280" y="6244744"/>
              <a:ext cx="439350" cy="43935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188" name="Rectangle: Rounded Corners 187">
              <a:extLst>
                <a:ext uri="{FF2B5EF4-FFF2-40B4-BE49-F238E27FC236}">
                  <a16:creationId xmlns:a16="http://schemas.microsoft.com/office/drawing/2014/main" id="{55605916-564C-42D6-B718-A6A82F22885C}"/>
                </a:ext>
              </a:extLst>
            </p:cNvPr>
            <p:cNvSpPr/>
            <p:nvPr/>
          </p:nvSpPr>
          <p:spPr>
            <a:xfrm>
              <a:off x="9129323" y="6244744"/>
              <a:ext cx="439350" cy="43935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189" name="Rectangle: Rounded Corners 188">
              <a:extLst>
                <a:ext uri="{FF2B5EF4-FFF2-40B4-BE49-F238E27FC236}">
                  <a16:creationId xmlns:a16="http://schemas.microsoft.com/office/drawing/2014/main" id="{ECCC947B-7B4D-4B41-8950-99743205C871}"/>
                </a:ext>
              </a:extLst>
            </p:cNvPr>
            <p:cNvSpPr/>
            <p:nvPr/>
          </p:nvSpPr>
          <p:spPr>
            <a:xfrm>
              <a:off x="10673266" y="6244744"/>
              <a:ext cx="439350" cy="43935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2E57EE7E-1335-466C-87AF-EB67728DEEF5}"/>
                </a:ext>
              </a:extLst>
            </p:cNvPr>
            <p:cNvSpPr txBox="1"/>
            <p:nvPr/>
          </p:nvSpPr>
          <p:spPr>
            <a:xfrm>
              <a:off x="8081197" y="6198612"/>
              <a:ext cx="560151" cy="59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928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รูป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F3943405-ABAF-4CEB-8EC2-2B2C3C8456F3}"/>
                </a:ext>
              </a:extLst>
            </p:cNvPr>
            <p:cNvSpPr txBox="1"/>
            <p:nvPr/>
          </p:nvSpPr>
          <p:spPr>
            <a:xfrm>
              <a:off x="9670131" y="6198612"/>
              <a:ext cx="761445" cy="59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928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เสียง</a:t>
              </a: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1F7EF0C3-9851-4C8E-8D57-0EFABBBAD76A}"/>
                </a:ext>
              </a:extLst>
            </p:cNvPr>
            <p:cNvSpPr txBox="1"/>
            <p:nvPr/>
          </p:nvSpPr>
          <p:spPr>
            <a:xfrm>
              <a:off x="11190343" y="6198612"/>
              <a:ext cx="1469392" cy="59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928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ความหมาย</a:t>
              </a:r>
            </a:p>
          </p:txBody>
        </p:sp>
      </p:grp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6D55DB0C-BD0C-4D2A-AAB9-F7F5320AF367}"/>
              </a:ext>
            </a:extLst>
          </p:cNvPr>
          <p:cNvSpPr/>
          <p:nvPr/>
        </p:nvSpPr>
        <p:spPr>
          <a:xfrm>
            <a:off x="7866597" y="6054448"/>
            <a:ext cx="437993" cy="351548"/>
          </a:xfrm>
          <a:custGeom>
            <a:avLst/>
            <a:gdLst>
              <a:gd name="connsiteX0" fmla="*/ 0 w 579120"/>
              <a:gd name="connsiteY0" fmla="*/ 251460 h 464820"/>
              <a:gd name="connsiteX1" fmla="*/ 152400 w 579120"/>
              <a:gd name="connsiteY1" fmla="*/ 464820 h 464820"/>
              <a:gd name="connsiteX2" fmla="*/ 579120 w 579120"/>
              <a:gd name="connsiteY2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120" h="464820">
                <a:moveTo>
                  <a:pt x="0" y="251460"/>
                </a:moveTo>
                <a:lnTo>
                  <a:pt x="152400" y="464820"/>
                </a:lnTo>
                <a:lnTo>
                  <a:pt x="579120" y="0"/>
                </a:lnTo>
              </a:path>
            </a:pathLst>
          </a:custGeom>
          <a:noFill/>
          <a:ln w="762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/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7AD8CE13-5D03-42B0-A816-F58D8CBC2FD2}"/>
              </a:ext>
            </a:extLst>
          </p:cNvPr>
          <p:cNvGrpSpPr/>
          <p:nvPr/>
        </p:nvGrpSpPr>
        <p:grpSpPr>
          <a:xfrm>
            <a:off x="9283649" y="6174099"/>
            <a:ext cx="246171" cy="251913"/>
            <a:chOff x="3703011" y="2275056"/>
            <a:chExt cx="524204" cy="536432"/>
          </a:xfrm>
        </p:grpSpPr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43440B6C-EB20-453A-90A5-9847E8DC2297}"/>
                </a:ext>
              </a:extLst>
            </p:cNvPr>
            <p:cNvCxnSpPr>
              <a:cxnSpLocks/>
            </p:cNvCxnSpPr>
            <p:nvPr/>
          </p:nvCxnSpPr>
          <p:spPr>
            <a:xfrm>
              <a:off x="3703011" y="2275056"/>
              <a:ext cx="524204" cy="536432"/>
            </a:xfrm>
            <a:prstGeom prst="line">
              <a:avLst/>
            </a:prstGeom>
            <a:ln w="762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DD7F2298-1849-451F-BE1F-2D4B8FF4AC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09478" y="2275056"/>
              <a:ext cx="514739" cy="536432"/>
            </a:xfrm>
            <a:prstGeom prst="line">
              <a:avLst/>
            </a:prstGeom>
            <a:ln w="762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D6DE8A42-FFBA-4B7A-98A0-7A6DB837742D}"/>
              </a:ext>
            </a:extLst>
          </p:cNvPr>
          <p:cNvSpPr/>
          <p:nvPr/>
        </p:nvSpPr>
        <p:spPr>
          <a:xfrm>
            <a:off x="6428945" y="6054448"/>
            <a:ext cx="437993" cy="351548"/>
          </a:xfrm>
          <a:custGeom>
            <a:avLst/>
            <a:gdLst>
              <a:gd name="connsiteX0" fmla="*/ 0 w 579120"/>
              <a:gd name="connsiteY0" fmla="*/ 251460 h 464820"/>
              <a:gd name="connsiteX1" fmla="*/ 152400 w 579120"/>
              <a:gd name="connsiteY1" fmla="*/ 464820 h 464820"/>
              <a:gd name="connsiteX2" fmla="*/ 579120 w 579120"/>
              <a:gd name="connsiteY2" fmla="*/ 0 h 4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120" h="464820">
                <a:moveTo>
                  <a:pt x="0" y="251460"/>
                </a:moveTo>
                <a:lnTo>
                  <a:pt x="152400" y="464820"/>
                </a:lnTo>
                <a:lnTo>
                  <a:pt x="579120" y="0"/>
                </a:lnTo>
              </a:path>
            </a:pathLst>
          </a:custGeom>
          <a:noFill/>
          <a:ln w="762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F513AA6-9934-4FEA-B2B4-5F5537AD594D}"/>
              </a:ext>
            </a:extLst>
          </p:cNvPr>
          <p:cNvGrpSpPr/>
          <p:nvPr/>
        </p:nvGrpSpPr>
        <p:grpSpPr>
          <a:xfrm>
            <a:off x="6304488" y="5073241"/>
            <a:ext cx="1487042" cy="535617"/>
            <a:chOff x="7398404" y="5309573"/>
            <a:chExt cx="1624946" cy="585290"/>
          </a:xfrm>
        </p:grpSpPr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18A1F2D2-3684-4911-967A-00A63C4D1072}"/>
                </a:ext>
              </a:extLst>
            </p:cNvPr>
            <p:cNvSpPr txBox="1"/>
            <p:nvPr/>
          </p:nvSpPr>
          <p:spPr>
            <a:xfrm>
              <a:off x="7398404" y="5309573"/>
              <a:ext cx="737099" cy="53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562" b="1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ยาม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5228A4FF-8175-4B53-BB77-393BD0EFA9EE}"/>
                </a:ext>
              </a:extLst>
            </p:cNvPr>
            <p:cNvSpPr txBox="1"/>
            <p:nvPr/>
          </p:nvSpPr>
          <p:spPr>
            <a:xfrm>
              <a:off x="7837842" y="5486234"/>
              <a:ext cx="328081" cy="408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30" b="1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1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08350D5A-718B-4F71-94F5-D05B85EF4496}"/>
                </a:ext>
              </a:extLst>
            </p:cNvPr>
            <p:cNvSpPr txBox="1"/>
            <p:nvPr/>
          </p:nvSpPr>
          <p:spPr>
            <a:xfrm>
              <a:off x="8011337" y="5312842"/>
              <a:ext cx="1012013" cy="53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62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= </a:t>
              </a:r>
              <a:r>
                <a:rPr lang="th-TH" sz="2562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อาชีพ</a:t>
              </a:r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1AAF10C7-D1A9-47E1-9B67-22FE9636F8BD}"/>
              </a:ext>
            </a:extLst>
          </p:cNvPr>
          <p:cNvGrpSpPr/>
          <p:nvPr/>
        </p:nvGrpSpPr>
        <p:grpSpPr>
          <a:xfrm>
            <a:off x="6304489" y="5504193"/>
            <a:ext cx="3070337" cy="535617"/>
            <a:chOff x="7398404" y="5309573"/>
            <a:chExt cx="3355072" cy="585290"/>
          </a:xfrm>
        </p:grpSpPr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D21B7AE0-AFA0-4D8C-B4CA-91D753E2BABA}"/>
                </a:ext>
              </a:extLst>
            </p:cNvPr>
            <p:cNvSpPr txBox="1"/>
            <p:nvPr/>
          </p:nvSpPr>
          <p:spPr>
            <a:xfrm>
              <a:off x="7398404" y="5309573"/>
              <a:ext cx="737099" cy="53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562" b="1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ยาม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80515F85-3918-4271-8DEA-7B3A439868C3}"/>
                </a:ext>
              </a:extLst>
            </p:cNvPr>
            <p:cNvSpPr txBox="1"/>
            <p:nvPr/>
          </p:nvSpPr>
          <p:spPr>
            <a:xfrm>
              <a:off x="7837842" y="5486234"/>
              <a:ext cx="328081" cy="408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30" b="1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3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2BCA6AE8-AB3D-4FB4-A8CE-11C7260FB476}"/>
                </a:ext>
              </a:extLst>
            </p:cNvPr>
            <p:cNvSpPr txBox="1"/>
            <p:nvPr/>
          </p:nvSpPr>
          <p:spPr>
            <a:xfrm>
              <a:off x="8011336" y="5312842"/>
              <a:ext cx="2742140" cy="53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62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= </a:t>
              </a:r>
              <a:r>
                <a:rPr lang="th-TH" sz="2562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หนึ่งในแปดส่วนของวัน</a:t>
              </a: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A8E36471-F4F6-4173-8F4F-34B565EE2E45}"/>
              </a:ext>
            </a:extLst>
          </p:cNvPr>
          <p:cNvGrpSpPr/>
          <p:nvPr/>
        </p:nvGrpSpPr>
        <p:grpSpPr>
          <a:xfrm>
            <a:off x="8044816" y="5075118"/>
            <a:ext cx="2856194" cy="535617"/>
            <a:chOff x="7398404" y="5309573"/>
            <a:chExt cx="3121070" cy="585290"/>
          </a:xfrm>
        </p:grpSpPr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AEFA391E-C94B-4AF2-9DE1-21F8277DB2CB}"/>
                </a:ext>
              </a:extLst>
            </p:cNvPr>
            <p:cNvSpPr txBox="1"/>
            <p:nvPr/>
          </p:nvSpPr>
          <p:spPr>
            <a:xfrm>
              <a:off x="7398404" y="5309573"/>
              <a:ext cx="737099" cy="53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562" b="1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ยาม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6CA52F58-F87E-43E9-A9D8-3A2899D9D837}"/>
                </a:ext>
              </a:extLst>
            </p:cNvPr>
            <p:cNvSpPr txBox="1"/>
            <p:nvPr/>
          </p:nvSpPr>
          <p:spPr>
            <a:xfrm>
              <a:off x="7837842" y="5486234"/>
              <a:ext cx="328081" cy="408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30" b="1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2</a:t>
              </a:r>
              <a:endParaRPr lang="th-TH" sz="183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470AEA95-1025-4980-AE20-3AD9F66DEFAB}"/>
                </a:ext>
              </a:extLst>
            </p:cNvPr>
            <p:cNvSpPr txBox="1"/>
            <p:nvPr/>
          </p:nvSpPr>
          <p:spPr>
            <a:xfrm>
              <a:off x="8011336" y="5312842"/>
              <a:ext cx="2508138" cy="531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62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= </a:t>
              </a:r>
              <a:r>
                <a:rPr lang="th-TH" sz="2562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การอยู่ประจำสถานที่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5E46595-2C38-4B19-8C3B-D1EA382E4151}"/>
              </a:ext>
            </a:extLst>
          </p:cNvPr>
          <p:cNvGrpSpPr/>
          <p:nvPr/>
        </p:nvGrpSpPr>
        <p:grpSpPr>
          <a:xfrm>
            <a:off x="7047248" y="4474351"/>
            <a:ext cx="3304334" cy="705126"/>
            <a:chOff x="8314269" y="4471987"/>
            <a:chExt cx="3610769" cy="770519"/>
          </a:xfrm>
        </p:grpSpPr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831C93AA-16C4-41DF-9447-3A45A20AE64E}"/>
                </a:ext>
              </a:extLst>
            </p:cNvPr>
            <p:cNvSpPr txBox="1"/>
            <p:nvPr/>
          </p:nvSpPr>
          <p:spPr>
            <a:xfrm>
              <a:off x="8314269" y="4471987"/>
              <a:ext cx="3578476" cy="71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61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ยามเฝ้ายามเมื่อสองยาม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A0D3DBC4-DAC5-4838-A425-453F3FF7F5CC}"/>
                </a:ext>
              </a:extLst>
            </p:cNvPr>
            <p:cNvSpPr txBox="1"/>
            <p:nvPr/>
          </p:nvSpPr>
          <p:spPr>
            <a:xfrm>
              <a:off x="8870950" y="4833877"/>
              <a:ext cx="328081" cy="408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30" b="1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1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CBDB2F78-DBE9-47A2-B41D-81A21F581E40}"/>
                </a:ext>
              </a:extLst>
            </p:cNvPr>
            <p:cNvSpPr txBox="1"/>
            <p:nvPr/>
          </p:nvSpPr>
          <p:spPr>
            <a:xfrm>
              <a:off x="9933402" y="4833877"/>
              <a:ext cx="328081" cy="408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30" b="1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2</a:t>
              </a: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79CE35B0-28FD-4CC3-9BB3-F5B826DC60EC}"/>
                </a:ext>
              </a:extLst>
            </p:cNvPr>
            <p:cNvSpPr txBox="1"/>
            <p:nvPr/>
          </p:nvSpPr>
          <p:spPr>
            <a:xfrm>
              <a:off x="11596957" y="4833877"/>
              <a:ext cx="328081" cy="408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830" b="1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3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5EDA298-CDE7-47C5-BD91-19BFFEFE160B}"/>
                </a:ext>
              </a:extLst>
            </p:cNvPr>
            <p:cNvCxnSpPr/>
            <p:nvPr/>
          </p:nvCxnSpPr>
          <p:spPr>
            <a:xfrm>
              <a:off x="8432802" y="4954587"/>
              <a:ext cx="533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248ED1D1-1F61-4184-92AE-8E76E7A97629}"/>
                </a:ext>
              </a:extLst>
            </p:cNvPr>
            <p:cNvCxnSpPr/>
            <p:nvPr/>
          </p:nvCxnSpPr>
          <p:spPr>
            <a:xfrm>
              <a:off x="9506199" y="4954587"/>
              <a:ext cx="533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FBEB171A-280E-4339-81E0-1A12BA03469F}"/>
                </a:ext>
              </a:extLst>
            </p:cNvPr>
            <p:cNvCxnSpPr/>
            <p:nvPr/>
          </p:nvCxnSpPr>
          <p:spPr>
            <a:xfrm>
              <a:off x="11162679" y="4954587"/>
              <a:ext cx="5334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04DA46-6912-4ACB-9F17-DABC9CF024AB}"/>
              </a:ext>
            </a:extLst>
          </p:cNvPr>
          <p:cNvGrpSpPr/>
          <p:nvPr/>
        </p:nvGrpSpPr>
        <p:grpSpPr>
          <a:xfrm>
            <a:off x="6448108" y="3116368"/>
            <a:ext cx="3098777" cy="371565"/>
            <a:chOff x="7646043" y="2521373"/>
            <a:chExt cx="3386150" cy="406023"/>
          </a:xfrm>
        </p:grpSpPr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0D16D51-C9D7-44EC-A993-E96526250A59}"/>
                </a:ext>
              </a:extLst>
            </p:cNvPr>
            <p:cNvSpPr/>
            <p:nvPr/>
          </p:nvSpPr>
          <p:spPr>
            <a:xfrm>
              <a:off x="7646043" y="2521373"/>
              <a:ext cx="478612" cy="384149"/>
            </a:xfrm>
            <a:custGeom>
              <a:avLst/>
              <a:gdLst>
                <a:gd name="connsiteX0" fmla="*/ 0 w 579120"/>
                <a:gd name="connsiteY0" fmla="*/ 251460 h 464820"/>
                <a:gd name="connsiteX1" fmla="*/ 152400 w 579120"/>
                <a:gd name="connsiteY1" fmla="*/ 464820 h 464820"/>
                <a:gd name="connsiteX2" fmla="*/ 579120 w 579120"/>
                <a:gd name="connsiteY2" fmla="*/ 0 h 46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9120" h="464820">
                  <a:moveTo>
                    <a:pt x="0" y="251460"/>
                  </a:moveTo>
                  <a:lnTo>
                    <a:pt x="152400" y="464820"/>
                  </a:lnTo>
                  <a:lnTo>
                    <a:pt x="579120" y="0"/>
                  </a:lnTo>
                </a:path>
              </a:pathLst>
            </a:custGeom>
            <a:noFill/>
            <a:ln w="76200" cap="rnd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/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02C51306-254E-47CC-9E13-F9485720E781}"/>
                </a:ext>
              </a:extLst>
            </p:cNvPr>
            <p:cNvCxnSpPr>
              <a:cxnSpLocks/>
            </p:cNvCxnSpPr>
            <p:nvPr/>
          </p:nvCxnSpPr>
          <p:spPr>
            <a:xfrm>
              <a:off x="10761643" y="2652120"/>
              <a:ext cx="270550" cy="275276"/>
            </a:xfrm>
            <a:prstGeom prst="line">
              <a:avLst/>
            </a:prstGeom>
            <a:ln w="762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F103789-5750-4451-913B-E59895DEE9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66510" y="2652121"/>
              <a:ext cx="251902" cy="275275"/>
            </a:xfrm>
            <a:prstGeom prst="line">
              <a:avLst/>
            </a:prstGeom>
            <a:ln w="762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86A046E-14C7-4224-B652-722BE5E4C20B}"/>
                </a:ext>
              </a:extLst>
            </p:cNvPr>
            <p:cNvCxnSpPr>
              <a:cxnSpLocks/>
            </p:cNvCxnSpPr>
            <p:nvPr/>
          </p:nvCxnSpPr>
          <p:spPr>
            <a:xfrm>
              <a:off x="9213987" y="2652120"/>
              <a:ext cx="265683" cy="275276"/>
            </a:xfrm>
            <a:prstGeom prst="line">
              <a:avLst/>
            </a:prstGeom>
            <a:ln w="762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0774C962-897B-4684-A7B0-7EB882D665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13987" y="2648851"/>
              <a:ext cx="286002" cy="278545"/>
            </a:xfrm>
            <a:prstGeom prst="line">
              <a:avLst/>
            </a:prstGeom>
            <a:ln w="762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4" name="Picture 16">
            <a:extLst>
              <a:ext uri="{FF2B5EF4-FFF2-40B4-BE49-F238E27FC236}">
                <a16:creationId xmlns:a16="http://schemas.microsoft.com/office/drawing/2014/main" id="{638AF4C6-7BE2-4232-9F87-68AF9ACBF5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pic>
        <p:nvPicPr>
          <p:cNvPr id="127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BBDB56F-E43B-488A-9AC9-ADCC1808C8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7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3" grpId="0" animBg="1"/>
      <p:bldP spid="193" grpId="0" animBg="1"/>
      <p:bldP spid="20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34AE19A-6843-4974-86C2-42860209CF99}"/>
              </a:ext>
            </a:extLst>
          </p:cNvPr>
          <p:cNvSpPr/>
          <p:nvPr/>
        </p:nvSpPr>
        <p:spPr>
          <a:xfrm>
            <a:off x="1171822" y="1132973"/>
            <a:ext cx="4924178" cy="4709205"/>
          </a:xfrm>
          <a:prstGeom prst="roundRect">
            <a:avLst>
              <a:gd name="adj" fmla="val 8453"/>
            </a:avLst>
          </a:prstGeom>
          <a:solidFill>
            <a:srgbClr val="FFF3F9"/>
          </a:solidFill>
          <a:ln w="19050" cap="rnd">
            <a:solidFill>
              <a:srgbClr val="CC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CDF4612-107D-4466-8060-BCDD7EFB279F}"/>
              </a:ext>
            </a:extLst>
          </p:cNvPr>
          <p:cNvGrpSpPr/>
          <p:nvPr/>
        </p:nvGrpSpPr>
        <p:grpSpPr>
          <a:xfrm>
            <a:off x="1826935" y="675542"/>
            <a:ext cx="3804453" cy="897281"/>
            <a:chOff x="2084870" y="1733393"/>
            <a:chExt cx="4144387" cy="826294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282B9B3-7A0E-47DF-BA07-E33BE13B73A9}"/>
                </a:ext>
              </a:extLst>
            </p:cNvPr>
            <p:cNvSpPr/>
            <p:nvPr/>
          </p:nvSpPr>
          <p:spPr>
            <a:xfrm>
              <a:off x="2084870" y="1733393"/>
              <a:ext cx="4144387" cy="814601"/>
            </a:xfrm>
            <a:prstGeom prst="roundRect">
              <a:avLst>
                <a:gd name="adj" fmla="val 50000"/>
              </a:avLst>
            </a:prstGeom>
            <a:solidFill>
              <a:srgbClr val="CC006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38" name="TextBox 30">
              <a:extLst>
                <a:ext uri="{FF2B5EF4-FFF2-40B4-BE49-F238E27FC236}">
                  <a16:creationId xmlns:a16="http://schemas.microsoft.com/office/drawing/2014/main" id="{987CD954-4BB1-4FC7-9DFA-28B34A9A429C}"/>
                </a:ext>
              </a:extLst>
            </p:cNvPr>
            <p:cNvSpPr txBox="1"/>
            <p:nvPr/>
          </p:nvSpPr>
          <p:spPr>
            <a:xfrm>
              <a:off x="2084870" y="1772172"/>
              <a:ext cx="4144387" cy="787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957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คำพ้องรูป</a:t>
              </a:r>
            </a:p>
          </p:txBody>
        </p:sp>
      </p:grpSp>
      <p:sp>
        <p:nvSpPr>
          <p:cNvPr id="5" name="พยาธิตัวเลือก">
            <a:extLst>
              <a:ext uri="{FF2B5EF4-FFF2-40B4-BE49-F238E27FC236}">
                <a16:creationId xmlns:a16="http://schemas.microsoft.com/office/drawing/2014/main" id="{BABD06C6-0B30-4EB4-AA9E-5C6B1DB34141}"/>
              </a:ext>
            </a:extLst>
          </p:cNvPr>
          <p:cNvSpPr/>
          <p:nvPr/>
        </p:nvSpPr>
        <p:spPr>
          <a:xfrm>
            <a:off x="6978061" y="702005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66"/>
            </a:solidFill>
          </a:ln>
          <a:effectLst>
            <a:outerShdw dist="38100" dir="5400000" algn="ctr" rotWithShape="0">
              <a:srgbClr val="CC00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CC006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พยาธิ</a:t>
            </a:r>
            <a:endParaRPr lang="en-US" sz="3661" b="1" dirty="0">
              <a:solidFill>
                <a:srgbClr val="CC006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แหนตัวเลือก">
            <a:extLst>
              <a:ext uri="{FF2B5EF4-FFF2-40B4-BE49-F238E27FC236}">
                <a16:creationId xmlns:a16="http://schemas.microsoft.com/office/drawing/2014/main" id="{B0529D54-3473-4B0E-906B-12D5332FCABA}"/>
              </a:ext>
            </a:extLst>
          </p:cNvPr>
          <p:cNvSpPr/>
          <p:nvPr/>
        </p:nvSpPr>
        <p:spPr>
          <a:xfrm>
            <a:off x="6978061" y="4971358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66"/>
            </a:solidFill>
          </a:ln>
          <a:effectLst>
            <a:outerShdw dist="38100" dir="5400000" algn="ctr" rotWithShape="0">
              <a:srgbClr val="CC00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CC006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แหน</a:t>
            </a:r>
            <a:endParaRPr lang="en-US" sz="3661" b="1" dirty="0">
              <a:solidFill>
                <a:srgbClr val="CC006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เขมาตัวเลือก">
            <a:extLst>
              <a:ext uri="{FF2B5EF4-FFF2-40B4-BE49-F238E27FC236}">
                <a16:creationId xmlns:a16="http://schemas.microsoft.com/office/drawing/2014/main" id="{C0828E2F-9AC1-4BFB-937A-C3C5815A5C10}"/>
              </a:ext>
            </a:extLst>
          </p:cNvPr>
          <p:cNvSpPr/>
          <p:nvPr/>
        </p:nvSpPr>
        <p:spPr>
          <a:xfrm>
            <a:off x="9181482" y="2841886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66"/>
            </a:solidFill>
          </a:ln>
          <a:effectLst>
            <a:outerShdw dist="38100" dir="5400000" algn="ctr" rotWithShape="0">
              <a:srgbClr val="CC00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CC006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เขมา</a:t>
            </a:r>
            <a:endParaRPr lang="en-US" sz="3661" b="1" dirty="0">
              <a:solidFill>
                <a:srgbClr val="CC006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ดวงเดือนตัวเลือก">
            <a:extLst>
              <a:ext uri="{FF2B5EF4-FFF2-40B4-BE49-F238E27FC236}">
                <a16:creationId xmlns:a16="http://schemas.microsoft.com/office/drawing/2014/main" id="{60262907-FAB7-485D-9B0E-B584941E6396}"/>
              </a:ext>
            </a:extLst>
          </p:cNvPr>
          <p:cNvSpPr/>
          <p:nvPr/>
        </p:nvSpPr>
        <p:spPr>
          <a:xfrm>
            <a:off x="9181482" y="702005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66"/>
            </a:solidFill>
          </a:ln>
          <a:effectLst>
            <a:outerShdw dist="38100" dir="5400000" algn="ctr" rotWithShape="0">
              <a:srgbClr val="CC00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CC006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ดวงเดือน</a:t>
            </a:r>
            <a:endParaRPr lang="en-US" sz="3661" b="1" dirty="0">
              <a:solidFill>
                <a:srgbClr val="CC006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แขตัวเลือก">
            <a:extLst>
              <a:ext uri="{FF2B5EF4-FFF2-40B4-BE49-F238E27FC236}">
                <a16:creationId xmlns:a16="http://schemas.microsoft.com/office/drawing/2014/main" id="{901D0B45-9104-4F5E-B4BC-317E0EAF863E}"/>
              </a:ext>
            </a:extLst>
          </p:cNvPr>
          <p:cNvSpPr/>
          <p:nvPr/>
        </p:nvSpPr>
        <p:spPr>
          <a:xfrm>
            <a:off x="6978061" y="2796900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66"/>
            </a:solidFill>
          </a:ln>
          <a:effectLst>
            <a:outerShdw dist="38100" dir="5400000" algn="ctr" rotWithShape="0">
              <a:srgbClr val="CC00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CC006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แข</a:t>
            </a:r>
            <a:endParaRPr lang="en-US" sz="3661" b="1" dirty="0">
              <a:solidFill>
                <a:srgbClr val="CC006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รัตติกรตัวเลือก">
            <a:extLst>
              <a:ext uri="{FF2B5EF4-FFF2-40B4-BE49-F238E27FC236}">
                <a16:creationId xmlns:a16="http://schemas.microsoft.com/office/drawing/2014/main" id="{EA73980E-04E3-4200-B990-D006383A2B71}"/>
              </a:ext>
            </a:extLst>
          </p:cNvPr>
          <p:cNvSpPr/>
          <p:nvPr/>
        </p:nvSpPr>
        <p:spPr>
          <a:xfrm>
            <a:off x="9181482" y="1778633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66"/>
            </a:solidFill>
          </a:ln>
          <a:effectLst>
            <a:outerShdw dist="38100" dir="5400000" algn="ctr" rotWithShape="0">
              <a:srgbClr val="CC00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CC006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รัตติกร</a:t>
            </a:r>
            <a:endParaRPr lang="en-US" sz="3661" b="1" dirty="0">
              <a:solidFill>
                <a:srgbClr val="CC006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ขั้วตัวเลือก">
            <a:extLst>
              <a:ext uri="{FF2B5EF4-FFF2-40B4-BE49-F238E27FC236}">
                <a16:creationId xmlns:a16="http://schemas.microsoft.com/office/drawing/2014/main" id="{170ACA3E-6443-4087-AE19-AF64801CC903}"/>
              </a:ext>
            </a:extLst>
          </p:cNvPr>
          <p:cNvSpPr/>
          <p:nvPr/>
        </p:nvSpPr>
        <p:spPr>
          <a:xfrm>
            <a:off x="9174196" y="3905138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66"/>
            </a:solidFill>
          </a:ln>
          <a:effectLst>
            <a:outerShdw dist="38100" dir="5400000" algn="ctr" rotWithShape="0">
              <a:srgbClr val="CC00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CC006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ขั้ว</a:t>
            </a:r>
            <a:endParaRPr lang="en-US" sz="3661" b="1" dirty="0">
              <a:solidFill>
                <a:srgbClr val="CC006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ส้อมตัวเลือก">
            <a:extLst>
              <a:ext uri="{FF2B5EF4-FFF2-40B4-BE49-F238E27FC236}">
                <a16:creationId xmlns:a16="http://schemas.microsoft.com/office/drawing/2014/main" id="{73EF91A4-FB80-4605-B4BB-DB0CCEAA756F}"/>
              </a:ext>
            </a:extLst>
          </p:cNvPr>
          <p:cNvSpPr/>
          <p:nvPr/>
        </p:nvSpPr>
        <p:spPr>
          <a:xfrm>
            <a:off x="6988262" y="1749453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66"/>
            </a:solidFill>
          </a:ln>
          <a:effectLst>
            <a:outerShdw dist="38100" dir="5400000" algn="ctr" rotWithShape="0">
              <a:srgbClr val="CC00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CC006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ส้อม</a:t>
            </a:r>
            <a:endParaRPr lang="en-US" sz="3661" b="1" dirty="0">
              <a:solidFill>
                <a:srgbClr val="CC006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พาลตัวเลือก">
            <a:extLst>
              <a:ext uri="{FF2B5EF4-FFF2-40B4-BE49-F238E27FC236}">
                <a16:creationId xmlns:a16="http://schemas.microsoft.com/office/drawing/2014/main" id="{0D68230E-06A0-4C54-9707-4BDFEDDC3876}"/>
              </a:ext>
            </a:extLst>
          </p:cNvPr>
          <p:cNvSpPr/>
          <p:nvPr/>
        </p:nvSpPr>
        <p:spPr>
          <a:xfrm>
            <a:off x="6978061" y="3884129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66"/>
            </a:solidFill>
          </a:ln>
          <a:effectLst>
            <a:outerShdw dist="38100" dir="5400000" algn="ctr" rotWithShape="0">
              <a:srgbClr val="CC00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CC006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พาล</a:t>
            </a:r>
            <a:endParaRPr lang="en-US" sz="3661" b="1" dirty="0">
              <a:solidFill>
                <a:srgbClr val="CC006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วิธูตัวเลือก">
            <a:extLst>
              <a:ext uri="{FF2B5EF4-FFF2-40B4-BE49-F238E27FC236}">
                <a16:creationId xmlns:a16="http://schemas.microsoft.com/office/drawing/2014/main" id="{9849BBD7-F079-4461-9B46-590B137A6BBB}"/>
              </a:ext>
            </a:extLst>
          </p:cNvPr>
          <p:cNvSpPr/>
          <p:nvPr/>
        </p:nvSpPr>
        <p:spPr>
          <a:xfrm>
            <a:off x="9174196" y="4981766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66"/>
            </a:solidFill>
          </a:ln>
          <a:effectLst>
            <a:outerShdw dist="38100" dir="5400000" algn="ctr" rotWithShape="0">
              <a:srgbClr val="CC00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CC006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วิธู</a:t>
            </a:r>
            <a:endParaRPr lang="en-US" sz="3661" b="1" dirty="0">
              <a:solidFill>
                <a:srgbClr val="CC006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80B3F9A8-01C3-467D-8F92-4D94329495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sp>
        <p:nvSpPr>
          <p:cNvPr id="23" name="พยาธิคำตอบ">
            <a:extLst>
              <a:ext uri="{FF2B5EF4-FFF2-40B4-BE49-F238E27FC236}">
                <a16:creationId xmlns:a16="http://schemas.microsoft.com/office/drawing/2014/main" id="{53004DBD-9B82-41BC-AB5D-CB983982DEFA}"/>
              </a:ext>
            </a:extLst>
          </p:cNvPr>
          <p:cNvSpPr/>
          <p:nvPr/>
        </p:nvSpPr>
        <p:spPr>
          <a:xfrm>
            <a:off x="2689588" y="1830373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245"/>
            </a:solidFill>
          </a:ln>
          <a:effectLst>
            <a:outerShdw dist="38100" dir="5400000" algn="ctr" rotWithShape="0">
              <a:srgbClr val="00924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00924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พยาธิ</a:t>
            </a:r>
            <a:endParaRPr lang="en-US" sz="3661" b="1" dirty="0">
              <a:solidFill>
                <a:srgbClr val="009245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" name="แหนคำตอบ">
            <a:extLst>
              <a:ext uri="{FF2B5EF4-FFF2-40B4-BE49-F238E27FC236}">
                <a16:creationId xmlns:a16="http://schemas.microsoft.com/office/drawing/2014/main" id="{7358E202-9BEA-427B-BEAA-2AA12BE78E7C}"/>
              </a:ext>
            </a:extLst>
          </p:cNvPr>
          <p:cNvSpPr/>
          <p:nvPr/>
        </p:nvSpPr>
        <p:spPr>
          <a:xfrm>
            <a:off x="2689588" y="3082349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245"/>
            </a:solidFill>
          </a:ln>
          <a:effectLst>
            <a:outerShdw dist="38100" dir="5400000" algn="ctr" rotWithShape="0">
              <a:srgbClr val="00924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00924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แหน</a:t>
            </a:r>
            <a:endParaRPr lang="en-US" sz="3661" b="1" dirty="0">
              <a:solidFill>
                <a:srgbClr val="009245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" name="เขมาคำตอบ">
            <a:extLst>
              <a:ext uri="{FF2B5EF4-FFF2-40B4-BE49-F238E27FC236}">
                <a16:creationId xmlns:a16="http://schemas.microsoft.com/office/drawing/2014/main" id="{4A9EAD2E-0984-45E1-8BC9-E53A6EE65DFB}"/>
              </a:ext>
            </a:extLst>
          </p:cNvPr>
          <p:cNvSpPr/>
          <p:nvPr/>
        </p:nvSpPr>
        <p:spPr>
          <a:xfrm>
            <a:off x="2689588" y="4410600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245"/>
            </a:solidFill>
          </a:ln>
          <a:effectLst>
            <a:outerShdw dist="38100" dir="5400000" algn="ctr" rotWithShape="0">
              <a:srgbClr val="00924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00924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เขมา</a:t>
            </a:r>
            <a:endParaRPr lang="en-US" sz="3661" b="1" dirty="0">
              <a:solidFill>
                <a:srgbClr val="009245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6" name="teacher guide">
            <a:extLst>
              <a:ext uri="{FF2B5EF4-FFF2-40B4-BE49-F238E27FC236}">
                <a16:creationId xmlns:a16="http://schemas.microsoft.com/office/drawing/2014/main" id="{C16F9E26-349B-4847-BD38-538789DAD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48" y="6215974"/>
            <a:ext cx="493437" cy="487028"/>
          </a:xfrm>
          <a:prstGeom prst="rect">
            <a:avLst/>
          </a:prstGeom>
        </p:spPr>
      </p:pic>
      <p:grpSp>
        <p:nvGrpSpPr>
          <p:cNvPr id="27" name="guide">
            <a:extLst>
              <a:ext uri="{FF2B5EF4-FFF2-40B4-BE49-F238E27FC236}">
                <a16:creationId xmlns:a16="http://schemas.microsoft.com/office/drawing/2014/main" id="{3D4622FD-3FC4-4C4B-9215-6137924F0DC2}"/>
              </a:ext>
            </a:extLst>
          </p:cNvPr>
          <p:cNvGrpSpPr/>
          <p:nvPr/>
        </p:nvGrpSpPr>
        <p:grpSpPr>
          <a:xfrm>
            <a:off x="1587771" y="7018112"/>
            <a:ext cx="9016457" cy="4333874"/>
            <a:chOff x="1542902" y="4187299"/>
            <a:chExt cx="9016457" cy="4333874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657DD41-BB08-4CAC-82BC-CC5FCA60D19E}"/>
                </a:ext>
              </a:extLst>
            </p:cNvPr>
            <p:cNvSpPr/>
            <p:nvPr/>
          </p:nvSpPr>
          <p:spPr>
            <a:xfrm>
              <a:off x="1542902" y="4187299"/>
              <a:ext cx="9016457" cy="4333874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F11217D-E008-41FF-B244-038F27B1E664}"/>
                </a:ext>
              </a:extLst>
            </p:cNvPr>
            <p:cNvSpPr/>
            <p:nvPr/>
          </p:nvSpPr>
          <p:spPr>
            <a:xfrm>
              <a:off x="1879484" y="4600189"/>
              <a:ext cx="74518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363538" algn="l"/>
                  <a:tab pos="715963" algn="l"/>
                </a:tabLst>
              </a:pP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</a:p>
          </p:txBody>
        </p:sp>
      </p:grpSp>
      <p:pic>
        <p:nvPicPr>
          <p:cNvPr id="30" name="close">
            <a:extLst>
              <a:ext uri="{FF2B5EF4-FFF2-40B4-BE49-F238E27FC236}">
                <a16:creationId xmlns:a16="http://schemas.microsoft.com/office/drawing/2014/main" id="{21B8BB2E-2FB6-4A7A-BCA8-D3E9DE38EA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57" y="6874262"/>
            <a:ext cx="556740" cy="55674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F3D8558-DBE8-45D3-9F1D-33E28631F75D}"/>
              </a:ext>
            </a:extLst>
          </p:cNvPr>
          <p:cNvSpPr/>
          <p:nvPr/>
        </p:nvSpPr>
        <p:spPr>
          <a:xfrm>
            <a:off x="1833976" y="7221640"/>
            <a:ext cx="9036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94806" algn="l"/>
                <a:tab pos="777544" algn="l"/>
              </a:tabLst>
            </a:pP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พยาธิ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	</a:t>
            </a:r>
          </a:p>
          <a:p>
            <a:pPr>
              <a:tabLst>
                <a:tab pos="394806" algn="l"/>
                <a:tab pos="777544" algn="l"/>
              </a:tabLst>
            </a:pP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๑. อ่านว่า พะยาทิ หมายถึง ความเจ็บไข้</a:t>
            </a:r>
          </a:p>
          <a:p>
            <a:pPr>
              <a:tabLst>
                <a:tab pos="394806" algn="l"/>
                <a:tab pos="777544" algn="l"/>
              </a:tabLst>
            </a:pP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๒. อ่านว่า พะยาด หมายถึง ชื่อสัตว์ไม่มีกระดูกสันหลังมีรูปร่างและขนาดต่าง ๆ กัน </a:t>
            </a:r>
          </a:p>
          <a:p>
            <a:pPr>
              <a:tabLst>
                <a:tab pos="394806" algn="l"/>
                <a:tab pos="777544" algn="l"/>
              </a:tabLst>
            </a:pP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มีทั้งชนิดตัวแบนและชนิดตัวกลมหรือหนอนพยาธิ</a:t>
            </a:r>
          </a:p>
          <a:p>
            <a:pPr>
              <a:tabLst>
                <a:tab pos="394806" algn="l"/>
                <a:tab pos="777544" algn="l"/>
              </a:tabLst>
            </a:pP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แหน	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</a:p>
          <a:p>
            <a:pPr>
              <a:tabLst>
                <a:tab pos="394806" algn="l"/>
                <a:tab pos="777544" algn="l"/>
              </a:tabLst>
            </a:pP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๑. อ่านว่า แหน ใช้เข้าคู่กับคำอื่น ในคำว่า หวงแหน แห่แหน เฝ้าแหน</a:t>
            </a:r>
          </a:p>
          <a:p>
            <a:pPr>
              <a:tabLst>
                <a:tab pos="394806" algn="l"/>
                <a:tab pos="777544" algn="l"/>
              </a:tabLst>
            </a:pP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๒. อ่านว่า แหฺน หมายถึง ชื่อไม้นํ้าหลายชนิดหนึ่ง ใบกลมเล็ก ๆ ลอยอยู่ตามนํ้านิ่ง</a:t>
            </a:r>
          </a:p>
          <a:p>
            <a:pPr>
              <a:tabLst>
                <a:tab pos="394806" algn="l"/>
                <a:tab pos="777544" algn="l"/>
              </a:tabLst>
            </a:pP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เขมา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</a:p>
          <a:p>
            <a:pPr>
              <a:tabLst>
                <a:tab pos="394806" algn="l"/>
                <a:tab pos="777544" algn="l"/>
              </a:tabLst>
            </a:pP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๑. อ่านว่า เข-มา หมายถึง ความสบายใจ</a:t>
            </a:r>
          </a:p>
          <a:p>
            <a:pPr>
              <a:tabLst>
                <a:tab pos="394806" algn="l"/>
                <a:tab pos="777544" algn="l"/>
              </a:tabLst>
            </a:pP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๒. อ่านว่า ขะเหฺมา หมายถึง โกฐเขมา ชื่อเรียกเหง้าและรากแห้งของไม้ล้มลุกหลายชนิด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290A848-6322-440D-90E1-BD38E13125F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00000" flipH="1" flipV="1">
            <a:off x="8632851" y="1286427"/>
            <a:ext cx="294021" cy="417486"/>
          </a:xfrm>
          <a:prstGeom prst="rect">
            <a:avLst/>
          </a:prstGeom>
        </p:spPr>
      </p:pic>
      <p:pic>
        <p:nvPicPr>
          <p:cNvPr id="33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828D920-2092-480F-8A0D-BE9DC3990B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5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83356 L -3.125E-6 0.25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83356 L 3.75E-6 0.25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83356 L 3.75E-6 0.25 " pathEditMode="relative" rAng="0" ptsTypes="AA">
                                      <p:cBhvr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3.75E-6 -0.83356 " pathEditMode="relative" rAng="0" ptsTypes="AA">
                                      <p:cBhvr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0.83356 " pathEditMode="relative" rAng="0" ptsTypes="AA">
                                      <p:cBhvr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3.75E-6 -0.83356 " pathEditMode="relative" rAng="0" ptsTypes="AA">
                                      <p:cBhvr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3" grpId="0" animBg="1"/>
      <p:bldP spid="24" grpId="0" animBg="1"/>
      <p:bldP spid="25" grpId="0" animBg="1"/>
      <p:bldP spid="31" grpId="0"/>
      <p:bldP spid="31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00005D9-B730-47EC-888E-1017EF7A7CA1}"/>
              </a:ext>
            </a:extLst>
          </p:cNvPr>
          <p:cNvSpPr/>
          <p:nvPr/>
        </p:nvSpPr>
        <p:spPr>
          <a:xfrm>
            <a:off x="1171822" y="1130020"/>
            <a:ext cx="4924178" cy="4715171"/>
          </a:xfrm>
          <a:prstGeom prst="roundRect">
            <a:avLst>
              <a:gd name="adj" fmla="val 8453"/>
            </a:avLst>
          </a:prstGeom>
          <a:solidFill>
            <a:srgbClr val="FFF3F9"/>
          </a:solidFill>
          <a:ln w="19050" cap="rnd">
            <a:solidFill>
              <a:srgbClr val="CC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23E43E2-AA01-45C2-9323-CAD616CFD44E}"/>
              </a:ext>
            </a:extLst>
          </p:cNvPr>
          <p:cNvGrpSpPr/>
          <p:nvPr/>
        </p:nvGrpSpPr>
        <p:grpSpPr>
          <a:xfrm>
            <a:off x="1826935" y="672593"/>
            <a:ext cx="3804453" cy="923333"/>
            <a:chOff x="2084870" y="1733393"/>
            <a:chExt cx="4144387" cy="850284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27C01562-D7F6-4D03-A77A-3FF21CA0DA65}"/>
                </a:ext>
              </a:extLst>
            </p:cNvPr>
            <p:cNvSpPr/>
            <p:nvPr/>
          </p:nvSpPr>
          <p:spPr>
            <a:xfrm>
              <a:off x="2084870" y="1733393"/>
              <a:ext cx="4144387" cy="814601"/>
            </a:xfrm>
            <a:prstGeom prst="roundRect">
              <a:avLst>
                <a:gd name="adj" fmla="val 50000"/>
              </a:avLst>
            </a:prstGeom>
            <a:solidFill>
              <a:srgbClr val="CC006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38" name="TextBox 30">
              <a:extLst>
                <a:ext uri="{FF2B5EF4-FFF2-40B4-BE49-F238E27FC236}">
                  <a16:creationId xmlns:a16="http://schemas.microsoft.com/office/drawing/2014/main" id="{B044F554-4B6A-4BC7-80CD-51EACF7AA435}"/>
                </a:ext>
              </a:extLst>
            </p:cNvPr>
            <p:cNvSpPr txBox="1"/>
            <p:nvPr/>
          </p:nvSpPr>
          <p:spPr>
            <a:xfrm>
              <a:off x="2084870" y="1796162"/>
              <a:ext cx="4144387" cy="787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957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คำพ้องเสียง</a:t>
              </a:r>
            </a:p>
          </p:txBody>
        </p:sp>
      </p:grpSp>
      <p:sp>
        <p:nvSpPr>
          <p:cNvPr id="5" name="พยาธิตัวเลือก">
            <a:extLst>
              <a:ext uri="{FF2B5EF4-FFF2-40B4-BE49-F238E27FC236}">
                <a16:creationId xmlns:a16="http://schemas.microsoft.com/office/drawing/2014/main" id="{BABD06C6-0B30-4EB4-AA9E-5C6B1DB34141}"/>
              </a:ext>
            </a:extLst>
          </p:cNvPr>
          <p:cNvSpPr/>
          <p:nvPr/>
        </p:nvSpPr>
        <p:spPr>
          <a:xfrm>
            <a:off x="6970146" y="694610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66"/>
            </a:solidFill>
          </a:ln>
          <a:effectLst>
            <a:outerShdw dist="38100" dir="5400000" algn="ctr" rotWithShape="0">
              <a:srgbClr val="CC00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CC006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พยาธิ</a:t>
            </a:r>
            <a:endParaRPr lang="en-US" sz="3661" b="1" dirty="0">
              <a:solidFill>
                <a:srgbClr val="CC006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แหนตัวเลือก">
            <a:extLst>
              <a:ext uri="{FF2B5EF4-FFF2-40B4-BE49-F238E27FC236}">
                <a16:creationId xmlns:a16="http://schemas.microsoft.com/office/drawing/2014/main" id="{B0529D54-3473-4B0E-906B-12D5332FCABA}"/>
              </a:ext>
            </a:extLst>
          </p:cNvPr>
          <p:cNvSpPr/>
          <p:nvPr/>
        </p:nvSpPr>
        <p:spPr>
          <a:xfrm>
            <a:off x="6970146" y="4963963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66"/>
            </a:solidFill>
          </a:ln>
          <a:effectLst>
            <a:outerShdw dist="38100" dir="5400000" algn="ctr" rotWithShape="0">
              <a:srgbClr val="CC00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CC006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แหน</a:t>
            </a:r>
            <a:endParaRPr lang="en-US" sz="3661" b="1" dirty="0">
              <a:solidFill>
                <a:srgbClr val="CC006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เขมาตัวเลือก">
            <a:extLst>
              <a:ext uri="{FF2B5EF4-FFF2-40B4-BE49-F238E27FC236}">
                <a16:creationId xmlns:a16="http://schemas.microsoft.com/office/drawing/2014/main" id="{C0828E2F-9AC1-4BFB-937A-C3C5815A5C10}"/>
              </a:ext>
            </a:extLst>
          </p:cNvPr>
          <p:cNvSpPr/>
          <p:nvPr/>
        </p:nvSpPr>
        <p:spPr>
          <a:xfrm>
            <a:off x="9173567" y="2834491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66"/>
            </a:solidFill>
          </a:ln>
          <a:effectLst>
            <a:outerShdw dist="38100" dir="5400000" algn="ctr" rotWithShape="0">
              <a:srgbClr val="CC00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CC006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เขมา</a:t>
            </a:r>
            <a:endParaRPr lang="en-US" sz="3661" b="1" dirty="0">
              <a:solidFill>
                <a:srgbClr val="CC006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ดวงเดือนตัวเลือก">
            <a:extLst>
              <a:ext uri="{FF2B5EF4-FFF2-40B4-BE49-F238E27FC236}">
                <a16:creationId xmlns:a16="http://schemas.microsoft.com/office/drawing/2014/main" id="{60262907-FAB7-485D-9B0E-B584941E6396}"/>
              </a:ext>
            </a:extLst>
          </p:cNvPr>
          <p:cNvSpPr/>
          <p:nvPr/>
        </p:nvSpPr>
        <p:spPr>
          <a:xfrm>
            <a:off x="9173567" y="694610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66"/>
            </a:solidFill>
          </a:ln>
          <a:effectLst>
            <a:outerShdw dist="38100" dir="5400000" algn="ctr" rotWithShape="0">
              <a:srgbClr val="CC00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CC006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ดวงเดือน</a:t>
            </a:r>
            <a:endParaRPr lang="en-US" sz="3661" b="1" dirty="0">
              <a:solidFill>
                <a:srgbClr val="CC006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แขตัวเลือก">
            <a:extLst>
              <a:ext uri="{FF2B5EF4-FFF2-40B4-BE49-F238E27FC236}">
                <a16:creationId xmlns:a16="http://schemas.microsoft.com/office/drawing/2014/main" id="{901D0B45-9104-4F5E-B4BC-317E0EAF863E}"/>
              </a:ext>
            </a:extLst>
          </p:cNvPr>
          <p:cNvSpPr/>
          <p:nvPr/>
        </p:nvSpPr>
        <p:spPr>
          <a:xfrm>
            <a:off x="6970146" y="2789505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66"/>
            </a:solidFill>
          </a:ln>
          <a:effectLst>
            <a:outerShdw dist="38100" dir="5400000" algn="ctr" rotWithShape="0">
              <a:srgbClr val="CC00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CC006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แข</a:t>
            </a:r>
            <a:endParaRPr lang="en-US" sz="3661" b="1" dirty="0">
              <a:solidFill>
                <a:srgbClr val="CC006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รัตติกรตัวเลือก">
            <a:extLst>
              <a:ext uri="{FF2B5EF4-FFF2-40B4-BE49-F238E27FC236}">
                <a16:creationId xmlns:a16="http://schemas.microsoft.com/office/drawing/2014/main" id="{EA73980E-04E3-4200-B990-D006383A2B71}"/>
              </a:ext>
            </a:extLst>
          </p:cNvPr>
          <p:cNvSpPr/>
          <p:nvPr/>
        </p:nvSpPr>
        <p:spPr>
          <a:xfrm>
            <a:off x="9173567" y="1771238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66"/>
            </a:solidFill>
          </a:ln>
          <a:effectLst>
            <a:outerShdw dist="38100" dir="5400000" algn="ctr" rotWithShape="0">
              <a:srgbClr val="CC00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CC006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รัตติกร</a:t>
            </a:r>
            <a:endParaRPr lang="en-US" sz="3661" b="1" dirty="0">
              <a:solidFill>
                <a:srgbClr val="CC006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ขั้วตัวเลือก">
            <a:extLst>
              <a:ext uri="{FF2B5EF4-FFF2-40B4-BE49-F238E27FC236}">
                <a16:creationId xmlns:a16="http://schemas.microsoft.com/office/drawing/2014/main" id="{170ACA3E-6443-4087-AE19-AF64801CC903}"/>
              </a:ext>
            </a:extLst>
          </p:cNvPr>
          <p:cNvSpPr/>
          <p:nvPr/>
        </p:nvSpPr>
        <p:spPr>
          <a:xfrm>
            <a:off x="9166281" y="3897743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66"/>
            </a:solidFill>
          </a:ln>
          <a:effectLst>
            <a:outerShdw dist="38100" dir="5400000" algn="ctr" rotWithShape="0">
              <a:srgbClr val="CC00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CC006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ขั้ว</a:t>
            </a:r>
            <a:endParaRPr lang="en-US" sz="3661" b="1" dirty="0">
              <a:solidFill>
                <a:srgbClr val="CC006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ส้อมตัวเลือก">
            <a:extLst>
              <a:ext uri="{FF2B5EF4-FFF2-40B4-BE49-F238E27FC236}">
                <a16:creationId xmlns:a16="http://schemas.microsoft.com/office/drawing/2014/main" id="{73EF91A4-FB80-4605-B4BB-DB0CCEAA756F}"/>
              </a:ext>
            </a:extLst>
          </p:cNvPr>
          <p:cNvSpPr/>
          <p:nvPr/>
        </p:nvSpPr>
        <p:spPr>
          <a:xfrm>
            <a:off x="6980347" y="1742058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66"/>
            </a:solidFill>
          </a:ln>
          <a:effectLst>
            <a:outerShdw dist="38100" dir="5400000" algn="ctr" rotWithShape="0">
              <a:srgbClr val="CC00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CC006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ส้อม</a:t>
            </a:r>
            <a:endParaRPr lang="en-US" sz="3661" b="1" dirty="0">
              <a:solidFill>
                <a:srgbClr val="CC006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พาลตัวเลือก">
            <a:extLst>
              <a:ext uri="{FF2B5EF4-FFF2-40B4-BE49-F238E27FC236}">
                <a16:creationId xmlns:a16="http://schemas.microsoft.com/office/drawing/2014/main" id="{0D68230E-06A0-4C54-9707-4BDFEDDC3876}"/>
              </a:ext>
            </a:extLst>
          </p:cNvPr>
          <p:cNvSpPr/>
          <p:nvPr/>
        </p:nvSpPr>
        <p:spPr>
          <a:xfrm>
            <a:off x="6970146" y="3876734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66"/>
            </a:solidFill>
          </a:ln>
          <a:effectLst>
            <a:outerShdw dist="38100" dir="5400000" algn="ctr" rotWithShape="0">
              <a:srgbClr val="CC00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CC006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พาล</a:t>
            </a:r>
            <a:endParaRPr lang="en-US" sz="3661" b="1" dirty="0">
              <a:solidFill>
                <a:srgbClr val="CC006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วิธูตัวเลือก">
            <a:extLst>
              <a:ext uri="{FF2B5EF4-FFF2-40B4-BE49-F238E27FC236}">
                <a16:creationId xmlns:a16="http://schemas.microsoft.com/office/drawing/2014/main" id="{9849BBD7-F079-4461-9B46-590B137A6BBB}"/>
              </a:ext>
            </a:extLst>
          </p:cNvPr>
          <p:cNvSpPr/>
          <p:nvPr/>
        </p:nvSpPr>
        <p:spPr>
          <a:xfrm>
            <a:off x="9166281" y="4974371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66"/>
            </a:solidFill>
          </a:ln>
          <a:effectLst>
            <a:outerShdw dist="38100" dir="5400000" algn="ctr" rotWithShape="0">
              <a:srgbClr val="CC00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CC006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วิธู</a:t>
            </a:r>
            <a:endParaRPr lang="en-US" sz="3661" b="1" dirty="0">
              <a:solidFill>
                <a:srgbClr val="CC006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80B3F9A8-01C3-467D-8F92-4D94329495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pic>
        <p:nvPicPr>
          <p:cNvPr id="26" name="teacher guide">
            <a:extLst>
              <a:ext uri="{FF2B5EF4-FFF2-40B4-BE49-F238E27FC236}">
                <a16:creationId xmlns:a16="http://schemas.microsoft.com/office/drawing/2014/main" id="{C16F9E26-349B-4847-BD38-538789DAD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48" y="6215974"/>
            <a:ext cx="493437" cy="487028"/>
          </a:xfrm>
          <a:prstGeom prst="rect">
            <a:avLst/>
          </a:prstGeom>
        </p:spPr>
      </p:pic>
      <p:grpSp>
        <p:nvGrpSpPr>
          <p:cNvPr id="27" name="guide">
            <a:extLst>
              <a:ext uri="{FF2B5EF4-FFF2-40B4-BE49-F238E27FC236}">
                <a16:creationId xmlns:a16="http://schemas.microsoft.com/office/drawing/2014/main" id="{3D4622FD-3FC4-4C4B-9215-6137924F0DC2}"/>
              </a:ext>
            </a:extLst>
          </p:cNvPr>
          <p:cNvGrpSpPr/>
          <p:nvPr/>
        </p:nvGrpSpPr>
        <p:grpSpPr>
          <a:xfrm>
            <a:off x="1587771" y="7018112"/>
            <a:ext cx="9016457" cy="4014846"/>
            <a:chOff x="1542902" y="4187299"/>
            <a:chExt cx="9016457" cy="4333874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657DD41-BB08-4CAC-82BC-CC5FCA60D19E}"/>
                </a:ext>
              </a:extLst>
            </p:cNvPr>
            <p:cNvSpPr/>
            <p:nvPr/>
          </p:nvSpPr>
          <p:spPr>
            <a:xfrm>
              <a:off x="1542902" y="4187299"/>
              <a:ext cx="9016457" cy="4333874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F11217D-E008-41FF-B244-038F27B1E664}"/>
                </a:ext>
              </a:extLst>
            </p:cNvPr>
            <p:cNvSpPr/>
            <p:nvPr/>
          </p:nvSpPr>
          <p:spPr>
            <a:xfrm>
              <a:off x="1879484" y="4600189"/>
              <a:ext cx="74518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363538" algn="l"/>
                  <a:tab pos="715963" algn="l"/>
                </a:tabLst>
              </a:pP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</a:p>
          </p:txBody>
        </p:sp>
      </p:grpSp>
      <p:pic>
        <p:nvPicPr>
          <p:cNvPr id="30" name="close">
            <a:extLst>
              <a:ext uri="{FF2B5EF4-FFF2-40B4-BE49-F238E27FC236}">
                <a16:creationId xmlns:a16="http://schemas.microsoft.com/office/drawing/2014/main" id="{21B8BB2E-2FB6-4A7A-BCA8-D3E9DE38EA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57" y="6874262"/>
            <a:ext cx="556740" cy="55674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F3D8558-DBE8-45D3-9F1D-33E28631F75D}"/>
              </a:ext>
            </a:extLst>
          </p:cNvPr>
          <p:cNvSpPr/>
          <p:nvPr/>
        </p:nvSpPr>
        <p:spPr>
          <a:xfrm>
            <a:off x="1833976" y="7380783"/>
            <a:ext cx="90367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94806" algn="l"/>
                <a:tab pos="777544" algn="l"/>
              </a:tabLst>
            </a:pP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ส้อม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	๑. คำว่า ส้อม หมายถึง เครื่องใช้จิ้มอาหารกิน, คู่กับ ช้อน</a:t>
            </a:r>
          </a:p>
          <a:p>
            <a:pPr>
              <a:tabLst>
                <a:tab pos="394806" algn="l"/>
                <a:tab pos="777544" algn="l"/>
              </a:tabLst>
            </a:pP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๒. คำว่า ซ่อม หมายถึง ทำสิ่งที่ชำรุดให้กลับมาดี</a:t>
            </a:r>
          </a:p>
          <a:p>
            <a:pPr>
              <a:tabLst>
                <a:tab pos="394806" algn="l"/>
                <a:tab pos="777544" algn="l"/>
              </a:tabLst>
            </a:pP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>
              <a:tabLst>
                <a:tab pos="394806" algn="l"/>
                <a:tab pos="777544" algn="l"/>
              </a:tabLst>
            </a:pP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พาล	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๑. คำว่า พาล หมายถึง หาเรื่องทำให้วุ่นวาย, หาเรื่องทำให้เดือดร้อน</a:t>
            </a:r>
          </a:p>
          <a:p>
            <a:pPr>
              <a:tabLst>
                <a:tab pos="394806" algn="l"/>
                <a:tab pos="777544" algn="l"/>
              </a:tabLst>
            </a:pP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๒. คำว่า พาน หมายถึง ภาชนะมีเชิงประเภทหนึ่ง มีหลายชนิด</a:t>
            </a:r>
          </a:p>
          <a:p>
            <a:pPr>
              <a:tabLst>
                <a:tab pos="394806" algn="l"/>
                <a:tab pos="777544" algn="l"/>
              </a:tabLst>
            </a:pP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๓. คำว่า ภาร หมายถึง ของหนัก, </a:t>
            </a:r>
            <a:r>
              <a:rPr lang="th-TH" sz="2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นํ้า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หนัก</a:t>
            </a:r>
          </a:p>
          <a:p>
            <a:pPr>
              <a:tabLst>
                <a:tab pos="394806" algn="l"/>
                <a:tab pos="777544" algn="l"/>
              </a:tabLst>
            </a:pP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>
              <a:tabLst>
                <a:tab pos="394806" algn="l"/>
                <a:tab pos="777544" algn="l"/>
              </a:tabLst>
            </a:pP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ขั้ว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๑. คำว่า ขั้ว หมายถึง ส่วนที่ต่อของก้านดอกไม้ ใบไม้ ผลไม้ และอื่น ๆ</a:t>
            </a:r>
          </a:p>
          <a:p>
            <a:pPr>
              <a:tabLst>
                <a:tab pos="394806" algn="l"/>
                <a:tab pos="777544" algn="l"/>
              </a:tabLst>
            </a:pP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๒. คำว่า คั่ว หมายถึงเอาสิ่งของใส่กระเบื้องหรือกระทะตั้งไฟให้ร้อนแล้วคนไปจนสุกหรือเกรียม</a:t>
            </a:r>
          </a:p>
        </p:txBody>
      </p:sp>
      <p:sp>
        <p:nvSpPr>
          <p:cNvPr id="32" name="ส้อมคำตอบ">
            <a:extLst>
              <a:ext uri="{FF2B5EF4-FFF2-40B4-BE49-F238E27FC236}">
                <a16:creationId xmlns:a16="http://schemas.microsoft.com/office/drawing/2014/main" id="{1034D085-375E-433D-9476-6E83CF2CD0C2}"/>
              </a:ext>
            </a:extLst>
          </p:cNvPr>
          <p:cNvSpPr/>
          <p:nvPr/>
        </p:nvSpPr>
        <p:spPr>
          <a:xfrm>
            <a:off x="2784839" y="1977081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245"/>
            </a:solidFill>
          </a:ln>
          <a:effectLst>
            <a:outerShdw dist="38100" dir="5400000" algn="ctr" rotWithShape="0">
              <a:srgbClr val="00924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00924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ส้อม</a:t>
            </a:r>
            <a:endParaRPr lang="en-US" sz="3661" b="1" dirty="0">
              <a:solidFill>
                <a:srgbClr val="009245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3" name="พาลคำตอบ">
            <a:extLst>
              <a:ext uri="{FF2B5EF4-FFF2-40B4-BE49-F238E27FC236}">
                <a16:creationId xmlns:a16="http://schemas.microsoft.com/office/drawing/2014/main" id="{4E0620CB-02B2-4B07-9C34-3BE4B2EB0EE0}"/>
              </a:ext>
            </a:extLst>
          </p:cNvPr>
          <p:cNvSpPr/>
          <p:nvPr/>
        </p:nvSpPr>
        <p:spPr>
          <a:xfrm>
            <a:off x="2784839" y="3229057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245"/>
            </a:solidFill>
          </a:ln>
          <a:effectLst>
            <a:outerShdw dist="38100" dir="5400000" algn="ctr" rotWithShape="0">
              <a:srgbClr val="00924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00924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พาล</a:t>
            </a:r>
            <a:endParaRPr lang="en-US" sz="3661" b="1" dirty="0">
              <a:solidFill>
                <a:srgbClr val="009245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4" name="ขั้วคำตอบ">
            <a:extLst>
              <a:ext uri="{FF2B5EF4-FFF2-40B4-BE49-F238E27FC236}">
                <a16:creationId xmlns:a16="http://schemas.microsoft.com/office/drawing/2014/main" id="{C4F618D6-D854-4AEC-A30F-109369305365}"/>
              </a:ext>
            </a:extLst>
          </p:cNvPr>
          <p:cNvSpPr/>
          <p:nvPr/>
        </p:nvSpPr>
        <p:spPr>
          <a:xfrm>
            <a:off x="2784839" y="4442765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245"/>
            </a:solidFill>
          </a:ln>
          <a:effectLst>
            <a:outerShdw dist="38100" dir="5400000" algn="ctr" rotWithShape="0">
              <a:srgbClr val="00924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00924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ขั้ว</a:t>
            </a:r>
            <a:endParaRPr lang="en-US" sz="3661" b="1" dirty="0">
              <a:solidFill>
                <a:srgbClr val="009245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9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CC0458A-FA85-4821-8DEB-D487423142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3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83356 L -3.125E-6 0.25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83356 L 0 0.25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83356 L -3.54167E-6 0.25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-0.8335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0.8335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-3.54167E-6 -0.8335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31" grpId="0"/>
      <p:bldP spid="31" grpId="1"/>
      <p:bldP spid="32" grpId="1" animBg="1"/>
      <p:bldP spid="33" grpId="1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EAF37DD1-8074-4690-AA55-F28D884CB722}"/>
              </a:ext>
            </a:extLst>
          </p:cNvPr>
          <p:cNvSpPr/>
          <p:nvPr/>
        </p:nvSpPr>
        <p:spPr>
          <a:xfrm>
            <a:off x="7655601" y="3161554"/>
            <a:ext cx="3816004" cy="3473812"/>
          </a:xfrm>
          <a:prstGeom prst="roundRect">
            <a:avLst>
              <a:gd name="adj" fmla="val 13635"/>
            </a:avLst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0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923B2A7-8FDA-46FB-9E98-389762D61F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666" y="1123022"/>
            <a:ext cx="1999459" cy="1792618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54D1BB6-5D20-4ABE-BA43-4C043B3FF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393" y="1319530"/>
            <a:ext cx="4490331" cy="5525890"/>
          </a:xfrm>
          <a:prstGeom prst="rect">
            <a:avLst/>
          </a:prstGeom>
        </p:spPr>
      </p:pic>
      <p:sp>
        <p:nvSpPr>
          <p:cNvPr id="141" name="Rounded Rectangle 86">
            <a:extLst>
              <a:ext uri="{FF2B5EF4-FFF2-40B4-BE49-F238E27FC236}">
                <a16:creationId xmlns:a16="http://schemas.microsoft.com/office/drawing/2014/main" id="{D57FC6CA-0BB6-479D-A96C-A0D4F42B94AF}"/>
              </a:ext>
            </a:extLst>
          </p:cNvPr>
          <p:cNvSpPr/>
          <p:nvPr/>
        </p:nvSpPr>
        <p:spPr>
          <a:xfrm>
            <a:off x="305487" y="1161199"/>
            <a:ext cx="3303789" cy="323548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2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3" name="TextBox 117">
            <a:extLst>
              <a:ext uri="{FF2B5EF4-FFF2-40B4-BE49-F238E27FC236}">
                <a16:creationId xmlns:a16="http://schemas.microsoft.com/office/drawing/2014/main" id="{08BD1C51-DE6F-4BB8-81EC-BA00D8668C09}"/>
              </a:ext>
            </a:extLst>
          </p:cNvPr>
          <p:cNvSpPr txBox="1"/>
          <p:nvPr/>
        </p:nvSpPr>
        <p:spPr>
          <a:xfrm>
            <a:off x="8974051" y="3486092"/>
            <a:ext cx="2214068" cy="711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26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เสียงพยัญชนะ</a:t>
            </a:r>
          </a:p>
        </p:txBody>
      </p:sp>
      <p:sp>
        <p:nvSpPr>
          <p:cNvPr id="90" name="TextBox 118">
            <a:extLst>
              <a:ext uri="{FF2B5EF4-FFF2-40B4-BE49-F238E27FC236}">
                <a16:creationId xmlns:a16="http://schemas.microsoft.com/office/drawing/2014/main" id="{65DA526D-6AF7-4634-937F-AC8FA52CE68F}"/>
              </a:ext>
            </a:extLst>
          </p:cNvPr>
          <p:cNvSpPr txBox="1"/>
          <p:nvPr/>
        </p:nvSpPr>
        <p:spPr>
          <a:xfrm>
            <a:off x="9001347" y="5637662"/>
            <a:ext cx="2303836" cy="711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26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เสียงวรรณยุกต์</a:t>
            </a:r>
          </a:p>
        </p:txBody>
      </p:sp>
      <p:sp>
        <p:nvSpPr>
          <p:cNvPr id="84" name="TextBox 119">
            <a:extLst>
              <a:ext uri="{FF2B5EF4-FFF2-40B4-BE49-F238E27FC236}">
                <a16:creationId xmlns:a16="http://schemas.microsoft.com/office/drawing/2014/main" id="{8B8AEC25-53C7-4FC6-A389-224CC6E4D366}"/>
              </a:ext>
            </a:extLst>
          </p:cNvPr>
          <p:cNvSpPr txBox="1"/>
          <p:nvPr/>
        </p:nvSpPr>
        <p:spPr>
          <a:xfrm>
            <a:off x="9003494" y="4561714"/>
            <a:ext cx="1414170" cy="711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26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เสียงสระ</a:t>
            </a:r>
          </a:p>
        </p:txBody>
      </p:sp>
      <p:pic>
        <p:nvPicPr>
          <p:cNvPr id="47" name="Picture 28">
            <a:extLst>
              <a:ext uri="{FF2B5EF4-FFF2-40B4-BE49-F238E27FC236}">
                <a16:creationId xmlns:a16="http://schemas.microsoft.com/office/drawing/2014/main" id="{6B8B8F07-790A-4BE5-BA0C-821F300302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606" y="184"/>
            <a:ext cx="716810" cy="75521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CB0EBF8-2AAC-4D48-8A08-6595622FA94E}"/>
              </a:ext>
            </a:extLst>
          </p:cNvPr>
          <p:cNvGrpSpPr/>
          <p:nvPr/>
        </p:nvGrpSpPr>
        <p:grpSpPr>
          <a:xfrm>
            <a:off x="321080" y="1099077"/>
            <a:ext cx="3858010" cy="3202969"/>
            <a:chOff x="210235" y="1205080"/>
            <a:chExt cx="3858112" cy="320305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DBBE5B5-9B51-4EB2-A0BB-F64F7FA9D77D}"/>
                </a:ext>
              </a:extLst>
            </p:cNvPr>
            <p:cNvSpPr/>
            <p:nvPr/>
          </p:nvSpPr>
          <p:spPr>
            <a:xfrm>
              <a:off x="210235" y="1205080"/>
              <a:ext cx="3701183" cy="3203054"/>
            </a:xfrm>
            <a:prstGeom prst="roundRect">
              <a:avLst>
                <a:gd name="adj" fmla="val 9800"/>
              </a:avLst>
            </a:prstGeom>
            <a:solidFill>
              <a:srgbClr val="0070C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50AC67CC-C506-439C-AB34-456400DDFCAC}"/>
                </a:ext>
              </a:extLst>
            </p:cNvPr>
            <p:cNvSpPr txBox="1"/>
            <p:nvPr/>
          </p:nvSpPr>
          <p:spPr>
            <a:xfrm>
              <a:off x="301015" y="1934115"/>
              <a:ext cx="3767332" cy="2400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เสียงของมนุษย์ที่เปล่งออกมา เพื่อใช้ในการสื่อสาร มีต้นกำเนิดเสียงมาจาก </a:t>
              </a:r>
              <a:r>
                <a:rPr lang="th-TH" sz="3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ปอด หลอดลม </a:t>
              </a:r>
              <a:r>
                <a:rPr lang="th-TH" sz="3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และ</a:t>
              </a:r>
              <a:r>
                <a:rPr lang="th-TH" sz="3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กล่องเสียง </a:t>
              </a:r>
              <a:r>
                <a:rPr lang="th-TH" sz="3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ผ่าน</a:t>
              </a:r>
              <a:r>
                <a:rPr lang="th-TH" sz="3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ลำคอ </a:t>
              </a:r>
              <a:r>
                <a:rPr lang="th-TH" sz="3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สู่ช่วง</a:t>
              </a:r>
              <a:r>
                <a:rPr lang="th-TH" sz="3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ปาก</a:t>
              </a:r>
              <a:r>
                <a:rPr lang="th-TH" sz="3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และ</a:t>
              </a:r>
              <a:r>
                <a:rPr lang="th-TH" sz="3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จมูก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9907163-B311-4693-8BB9-F8A1CFBA4C3E}"/>
                </a:ext>
              </a:extLst>
            </p:cNvPr>
            <p:cNvSpPr/>
            <p:nvPr/>
          </p:nvSpPr>
          <p:spPr>
            <a:xfrm>
              <a:off x="941696" y="1331363"/>
              <a:ext cx="2148202" cy="54815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0F6BA40-5B21-40ED-9D36-7D6B6C8410B7}"/>
                </a:ext>
              </a:extLst>
            </p:cNvPr>
            <p:cNvSpPr txBox="1"/>
            <p:nvPr/>
          </p:nvSpPr>
          <p:spPr>
            <a:xfrm>
              <a:off x="1075153" y="1352785"/>
              <a:ext cx="1873698" cy="63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500" b="1" dirty="0"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เสียงในภาษา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352443-9020-4B81-B4D8-FE58B9F9FE46}"/>
              </a:ext>
            </a:extLst>
          </p:cNvPr>
          <p:cNvGrpSpPr/>
          <p:nvPr/>
        </p:nvGrpSpPr>
        <p:grpSpPr>
          <a:xfrm>
            <a:off x="4895051" y="2395668"/>
            <a:ext cx="1170731" cy="523220"/>
            <a:chOff x="5831168" y="2332213"/>
            <a:chExt cx="1170762" cy="52323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BE09B0C-D5F1-4634-AE99-55039424AB01}"/>
                </a:ext>
              </a:extLst>
            </p:cNvPr>
            <p:cNvSpPr/>
            <p:nvPr/>
          </p:nvSpPr>
          <p:spPr>
            <a:xfrm>
              <a:off x="5831168" y="2354159"/>
              <a:ext cx="1152825" cy="440013"/>
            </a:xfrm>
            <a:prstGeom prst="roundRect">
              <a:avLst>
                <a:gd name="adj" fmla="val 50000"/>
              </a:avLst>
            </a:prstGeom>
            <a:solidFill>
              <a:srgbClr val="D9E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B23B991-69A8-43D0-A39E-561857C8A447}"/>
                </a:ext>
              </a:extLst>
            </p:cNvPr>
            <p:cNvSpPr txBox="1"/>
            <p:nvPr/>
          </p:nvSpPr>
          <p:spPr>
            <a:xfrm>
              <a:off x="5849105" y="2332213"/>
              <a:ext cx="1152825" cy="52323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โพรงจมูก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BF1D417-5CD7-4B67-A2D6-7DF63F939645}"/>
              </a:ext>
            </a:extLst>
          </p:cNvPr>
          <p:cNvGrpSpPr/>
          <p:nvPr/>
        </p:nvGrpSpPr>
        <p:grpSpPr>
          <a:xfrm>
            <a:off x="5950551" y="3580409"/>
            <a:ext cx="1171052" cy="523220"/>
            <a:chOff x="5831168" y="2353480"/>
            <a:chExt cx="1171083" cy="523234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15B56AAB-9FB6-40DE-B380-ADFB7DBC31E2}"/>
                </a:ext>
              </a:extLst>
            </p:cNvPr>
            <p:cNvSpPr/>
            <p:nvPr/>
          </p:nvSpPr>
          <p:spPr>
            <a:xfrm>
              <a:off x="5831168" y="2354159"/>
              <a:ext cx="1152825" cy="440013"/>
            </a:xfrm>
            <a:prstGeom prst="roundRect">
              <a:avLst>
                <a:gd name="adj" fmla="val 50000"/>
              </a:avLst>
            </a:prstGeom>
            <a:solidFill>
              <a:srgbClr val="D9E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D1F351F-69AE-4545-8E62-3A88556D4109}"/>
                </a:ext>
              </a:extLst>
            </p:cNvPr>
            <p:cNvSpPr txBox="1"/>
            <p:nvPr/>
          </p:nvSpPr>
          <p:spPr>
            <a:xfrm>
              <a:off x="5849426" y="2353480"/>
              <a:ext cx="1152825" cy="523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ริมฝีปาก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7B61057-55B7-4AA3-915D-AF04DC88564F}"/>
              </a:ext>
            </a:extLst>
          </p:cNvPr>
          <p:cNvGrpSpPr/>
          <p:nvPr/>
        </p:nvGrpSpPr>
        <p:grpSpPr>
          <a:xfrm>
            <a:off x="3972397" y="3609904"/>
            <a:ext cx="1281996" cy="523220"/>
            <a:chOff x="5831168" y="2353480"/>
            <a:chExt cx="1282030" cy="523234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FED66737-99F6-401F-9F52-C65CA3E1BA86}"/>
                </a:ext>
              </a:extLst>
            </p:cNvPr>
            <p:cNvSpPr/>
            <p:nvPr/>
          </p:nvSpPr>
          <p:spPr>
            <a:xfrm>
              <a:off x="5831168" y="2354159"/>
              <a:ext cx="1273674" cy="440013"/>
            </a:xfrm>
            <a:prstGeom prst="roundRect">
              <a:avLst>
                <a:gd name="adj" fmla="val 50000"/>
              </a:avLst>
            </a:prstGeom>
            <a:solidFill>
              <a:srgbClr val="D9E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691C784-88B2-4600-99C1-C469A9C0985F}"/>
                </a:ext>
              </a:extLst>
            </p:cNvPr>
            <p:cNvSpPr txBox="1"/>
            <p:nvPr/>
          </p:nvSpPr>
          <p:spPr>
            <a:xfrm>
              <a:off x="5856974" y="2353480"/>
              <a:ext cx="1256224" cy="523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กล่องเสียง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A545A34-49C8-42D2-9EF7-7EC44113C04B}"/>
              </a:ext>
            </a:extLst>
          </p:cNvPr>
          <p:cNvGrpSpPr/>
          <p:nvPr/>
        </p:nvGrpSpPr>
        <p:grpSpPr>
          <a:xfrm>
            <a:off x="3969674" y="4146037"/>
            <a:ext cx="1281996" cy="523220"/>
            <a:chOff x="5831168" y="2353480"/>
            <a:chExt cx="1282030" cy="523234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91698397-1147-4C28-98AA-7E5966BCD5DC}"/>
                </a:ext>
              </a:extLst>
            </p:cNvPr>
            <p:cNvSpPr/>
            <p:nvPr/>
          </p:nvSpPr>
          <p:spPr>
            <a:xfrm>
              <a:off x="5831168" y="2354159"/>
              <a:ext cx="1273674" cy="440013"/>
            </a:xfrm>
            <a:prstGeom prst="roundRect">
              <a:avLst>
                <a:gd name="adj" fmla="val 50000"/>
              </a:avLst>
            </a:prstGeom>
            <a:solidFill>
              <a:srgbClr val="D9E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5493A4C-AF76-4907-8E3E-EBA7DAAFD0A1}"/>
                </a:ext>
              </a:extLst>
            </p:cNvPr>
            <p:cNvSpPr txBox="1"/>
            <p:nvPr/>
          </p:nvSpPr>
          <p:spPr>
            <a:xfrm>
              <a:off x="5856974" y="2353480"/>
              <a:ext cx="1256224" cy="523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หลอดลม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C5AB461-1100-4329-9682-C225DE862D63}"/>
              </a:ext>
            </a:extLst>
          </p:cNvPr>
          <p:cNvGrpSpPr/>
          <p:nvPr/>
        </p:nvGrpSpPr>
        <p:grpSpPr>
          <a:xfrm>
            <a:off x="4791655" y="5141738"/>
            <a:ext cx="1282982" cy="523220"/>
            <a:chOff x="5831168" y="2353480"/>
            <a:chExt cx="1283016" cy="523234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BC387DAA-1DD2-4BD0-9B96-E2C30605B32E}"/>
                </a:ext>
              </a:extLst>
            </p:cNvPr>
            <p:cNvSpPr/>
            <p:nvPr/>
          </p:nvSpPr>
          <p:spPr>
            <a:xfrm>
              <a:off x="5831168" y="2354159"/>
              <a:ext cx="1273674" cy="440013"/>
            </a:xfrm>
            <a:prstGeom prst="roundRect">
              <a:avLst>
                <a:gd name="adj" fmla="val 50000"/>
              </a:avLst>
            </a:prstGeom>
            <a:solidFill>
              <a:srgbClr val="D9E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C7B3C0E-72A6-4BC6-9CAD-CC9F0D779FE1}"/>
                </a:ext>
              </a:extLst>
            </p:cNvPr>
            <p:cNvSpPr txBox="1"/>
            <p:nvPr/>
          </p:nvSpPr>
          <p:spPr>
            <a:xfrm>
              <a:off x="5857960" y="2353480"/>
              <a:ext cx="1256224" cy="523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ปอด</a:t>
              </a:r>
            </a:p>
          </p:txBody>
        </p:sp>
      </p:grpSp>
      <p:sp>
        <p:nvSpPr>
          <p:cNvPr id="52" name="TextBox 71">
            <a:extLst>
              <a:ext uri="{FF2B5EF4-FFF2-40B4-BE49-F238E27FC236}">
                <a16:creationId xmlns:a16="http://schemas.microsoft.com/office/drawing/2014/main" id="{9DFE1189-B79C-42CE-B972-DA66F11D069A}"/>
              </a:ext>
            </a:extLst>
          </p:cNvPr>
          <p:cNvSpPr txBox="1"/>
          <p:nvPr/>
        </p:nvSpPr>
        <p:spPr>
          <a:xfrm>
            <a:off x="7012527" y="1055238"/>
            <a:ext cx="7553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00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</a:t>
            </a:r>
          </a:p>
        </p:txBody>
      </p:sp>
      <p:sp>
        <p:nvSpPr>
          <p:cNvPr id="53" name="TextBox 71">
            <a:extLst>
              <a:ext uri="{FF2B5EF4-FFF2-40B4-BE49-F238E27FC236}">
                <a16:creationId xmlns:a16="http://schemas.microsoft.com/office/drawing/2014/main" id="{9A2D8BC5-E4E1-438F-9DC2-7FA1AA675E21}"/>
              </a:ext>
            </a:extLst>
          </p:cNvPr>
          <p:cNvSpPr txBox="1"/>
          <p:nvPr/>
        </p:nvSpPr>
        <p:spPr>
          <a:xfrm>
            <a:off x="7553348" y="1055238"/>
            <a:ext cx="61587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00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า</a:t>
            </a:r>
          </a:p>
        </p:txBody>
      </p:sp>
      <p:sp>
        <p:nvSpPr>
          <p:cNvPr id="97" name="TextBox 71">
            <a:extLst>
              <a:ext uri="{FF2B5EF4-FFF2-40B4-BE49-F238E27FC236}">
                <a16:creationId xmlns:a16="http://schemas.microsoft.com/office/drawing/2014/main" id="{43692466-E588-4542-A686-0A542DEC5F00}"/>
              </a:ext>
            </a:extLst>
          </p:cNvPr>
          <p:cNvSpPr txBox="1"/>
          <p:nvPr/>
        </p:nvSpPr>
        <p:spPr>
          <a:xfrm>
            <a:off x="7425695" y="1030739"/>
            <a:ext cx="18473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00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่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5A68DB3-38F0-4AE8-87D4-242B2CA3ECB9}"/>
              </a:ext>
            </a:extLst>
          </p:cNvPr>
          <p:cNvCxnSpPr>
            <a:cxnSpLocks/>
          </p:cNvCxnSpPr>
          <p:nvPr/>
        </p:nvCxnSpPr>
        <p:spPr>
          <a:xfrm flipH="1">
            <a:off x="5406641" y="4731018"/>
            <a:ext cx="1522" cy="255210"/>
          </a:xfrm>
          <a:prstGeom prst="line">
            <a:avLst/>
          </a:prstGeom>
          <a:ln w="28575" cap="rnd">
            <a:solidFill>
              <a:schemeClr val="tx1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1D0FA84-1D6F-4FA0-B446-B13449BDF73A}"/>
              </a:ext>
            </a:extLst>
          </p:cNvPr>
          <p:cNvCxnSpPr>
            <a:cxnSpLocks/>
          </p:cNvCxnSpPr>
          <p:nvPr/>
        </p:nvCxnSpPr>
        <p:spPr>
          <a:xfrm flipH="1">
            <a:off x="5420305" y="4403848"/>
            <a:ext cx="26237" cy="281752"/>
          </a:xfrm>
          <a:prstGeom prst="line">
            <a:avLst/>
          </a:prstGeom>
          <a:ln w="28575" cap="rnd">
            <a:solidFill>
              <a:schemeClr val="tx1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CC92F87-455B-4DB6-9370-79493E741E6C}"/>
              </a:ext>
            </a:extLst>
          </p:cNvPr>
          <p:cNvCxnSpPr>
            <a:cxnSpLocks/>
          </p:cNvCxnSpPr>
          <p:nvPr/>
        </p:nvCxnSpPr>
        <p:spPr>
          <a:xfrm flipH="1">
            <a:off x="5500304" y="3614775"/>
            <a:ext cx="17851" cy="288548"/>
          </a:xfrm>
          <a:prstGeom prst="line">
            <a:avLst/>
          </a:prstGeom>
          <a:ln w="28575" cap="rnd">
            <a:solidFill>
              <a:schemeClr val="tx1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CBAE8B2-973E-4B8E-BE6E-D4F5093DA0E7}"/>
              </a:ext>
            </a:extLst>
          </p:cNvPr>
          <p:cNvCxnSpPr>
            <a:cxnSpLocks/>
          </p:cNvCxnSpPr>
          <p:nvPr/>
        </p:nvCxnSpPr>
        <p:spPr>
          <a:xfrm flipH="1">
            <a:off x="5477865" y="4021670"/>
            <a:ext cx="24556" cy="290960"/>
          </a:xfrm>
          <a:prstGeom prst="line">
            <a:avLst/>
          </a:prstGeom>
          <a:ln w="28575" cap="rnd">
            <a:solidFill>
              <a:schemeClr val="tx1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3AC3AB7-245F-48F7-8198-1C442F57F94D}"/>
              </a:ext>
            </a:extLst>
          </p:cNvPr>
          <p:cNvCxnSpPr>
            <a:cxnSpLocks/>
          </p:cNvCxnSpPr>
          <p:nvPr/>
        </p:nvCxnSpPr>
        <p:spPr>
          <a:xfrm flipH="1">
            <a:off x="5640826" y="3313755"/>
            <a:ext cx="175375" cy="172337"/>
          </a:xfrm>
          <a:prstGeom prst="line">
            <a:avLst/>
          </a:prstGeom>
          <a:ln w="28575" cap="rnd">
            <a:solidFill>
              <a:schemeClr val="tx1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F0933A8-3654-418D-9098-45207BDAE526}"/>
              </a:ext>
            </a:extLst>
          </p:cNvPr>
          <p:cNvCxnSpPr>
            <a:cxnSpLocks/>
          </p:cNvCxnSpPr>
          <p:nvPr/>
        </p:nvCxnSpPr>
        <p:spPr>
          <a:xfrm flipH="1">
            <a:off x="5518155" y="3013126"/>
            <a:ext cx="168360" cy="222031"/>
          </a:xfrm>
          <a:prstGeom prst="line">
            <a:avLst/>
          </a:prstGeom>
          <a:ln w="28575" cap="rnd">
            <a:solidFill>
              <a:schemeClr val="tx1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AED8CEF-74D5-43BF-837A-57C138076858}"/>
              </a:ext>
            </a:extLst>
          </p:cNvPr>
          <p:cNvCxnSpPr>
            <a:cxnSpLocks/>
          </p:cNvCxnSpPr>
          <p:nvPr/>
        </p:nvCxnSpPr>
        <p:spPr>
          <a:xfrm flipH="1">
            <a:off x="5860987" y="2967430"/>
            <a:ext cx="247902" cy="2623"/>
          </a:xfrm>
          <a:prstGeom prst="line">
            <a:avLst/>
          </a:prstGeom>
          <a:ln w="28575" cap="rnd">
            <a:solidFill>
              <a:schemeClr val="tx1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A84B3A4-960B-41B5-9B09-614518107C5E}"/>
              </a:ext>
            </a:extLst>
          </p:cNvPr>
          <p:cNvCxnSpPr>
            <a:cxnSpLocks/>
          </p:cNvCxnSpPr>
          <p:nvPr/>
        </p:nvCxnSpPr>
        <p:spPr>
          <a:xfrm flipH="1">
            <a:off x="5932867" y="3317336"/>
            <a:ext cx="247902" cy="2623"/>
          </a:xfrm>
          <a:prstGeom prst="line">
            <a:avLst/>
          </a:prstGeom>
          <a:ln w="28575" cap="rnd">
            <a:solidFill>
              <a:schemeClr val="tx1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12DBE85-DD6C-491B-AA2B-178E039CCCC6}"/>
              </a:ext>
            </a:extLst>
          </p:cNvPr>
          <p:cNvCxnSpPr>
            <a:cxnSpLocks/>
          </p:cNvCxnSpPr>
          <p:nvPr/>
        </p:nvCxnSpPr>
        <p:spPr>
          <a:xfrm flipH="1" flipV="1">
            <a:off x="6206511" y="2992744"/>
            <a:ext cx="255847" cy="108393"/>
          </a:xfrm>
          <a:prstGeom prst="line">
            <a:avLst/>
          </a:prstGeom>
          <a:ln w="28575" cap="rnd">
            <a:solidFill>
              <a:schemeClr val="tx1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791DEAB-98AA-4A34-94B4-671DA997619D}"/>
              </a:ext>
            </a:extLst>
          </p:cNvPr>
          <p:cNvCxnSpPr>
            <a:cxnSpLocks/>
          </p:cNvCxnSpPr>
          <p:nvPr/>
        </p:nvCxnSpPr>
        <p:spPr>
          <a:xfrm flipH="1" flipV="1">
            <a:off x="6208544" y="3395979"/>
            <a:ext cx="199273" cy="95946"/>
          </a:xfrm>
          <a:prstGeom prst="line">
            <a:avLst/>
          </a:prstGeom>
          <a:ln w="28575" cap="rnd">
            <a:solidFill>
              <a:schemeClr val="tx1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B38ED6E9-5F04-44FE-8F0D-DC338F0453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5067" y="3038166"/>
            <a:ext cx="1533434" cy="195316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1FC9135-D503-4F52-BD04-847A9B3581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58" t="10795" r="11348" b="30807"/>
          <a:stretch/>
        </p:blipFill>
        <p:spPr>
          <a:xfrm>
            <a:off x="7768858" y="3161554"/>
            <a:ext cx="1205194" cy="11405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CB179B0-5411-460F-99A9-7489B416891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82" b="37721"/>
          <a:stretch/>
        </p:blipFill>
        <p:spPr>
          <a:xfrm>
            <a:off x="7749781" y="5397826"/>
            <a:ext cx="1331961" cy="11405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CEC4EB4-27A8-4ACC-A063-AC83F1C5A4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86" b="34236"/>
          <a:stretch/>
        </p:blipFill>
        <p:spPr>
          <a:xfrm>
            <a:off x="7749781" y="5417612"/>
            <a:ext cx="1331961" cy="109060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156BB22-547D-4267-98A4-2282E4AF78B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28" t="14416" r="15942" b="31595"/>
          <a:stretch/>
        </p:blipFill>
        <p:spPr>
          <a:xfrm>
            <a:off x="7895640" y="4391816"/>
            <a:ext cx="1084787" cy="105450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20BACA6-0830-4B86-BC4B-88E4493D779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73" t="14290" r="17443" b="31989"/>
          <a:stretch/>
        </p:blipFill>
        <p:spPr>
          <a:xfrm>
            <a:off x="7829157" y="4302046"/>
            <a:ext cx="1133393" cy="104924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A1DDC91-342C-4D8A-B7AC-16BB0071F7B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25917">
            <a:off x="7602451" y="3633940"/>
            <a:ext cx="294021" cy="41748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E72287E-C3E9-4C9A-A07C-42C4A29C2DA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25917">
            <a:off x="7622925" y="4728076"/>
            <a:ext cx="294021" cy="41748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5104CCEA-1F6E-4BBF-B777-4B47E355451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25917">
            <a:off x="7619925" y="5838471"/>
            <a:ext cx="294021" cy="4174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C31B15-20E3-4662-AF38-FCE1E9516D1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19" y="-11856"/>
            <a:ext cx="4899353" cy="948448"/>
          </a:xfrm>
          <a:prstGeom prst="rect">
            <a:avLst/>
          </a:prstGeom>
        </p:spPr>
      </p:pic>
      <p:pic>
        <p:nvPicPr>
          <p:cNvPr id="55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C1E0B4A-6E10-4B8B-8574-CC51AA846E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50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5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99" grpId="0" animBg="1"/>
      <p:bldP spid="83" grpId="0"/>
      <p:bldP spid="90" grpId="0"/>
      <p:bldP spid="84" grpId="0"/>
      <p:bldP spid="52" grpId="0"/>
      <p:bldP spid="52" grpId="1"/>
      <p:bldP spid="53" grpId="0"/>
      <p:bldP spid="53" grpId="1"/>
      <p:bldP spid="97" grpId="0"/>
      <p:bldP spid="97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5BA5FA3-AA99-41CB-932B-59B7DED72898}"/>
              </a:ext>
            </a:extLst>
          </p:cNvPr>
          <p:cNvSpPr/>
          <p:nvPr/>
        </p:nvSpPr>
        <p:spPr>
          <a:xfrm>
            <a:off x="1171822" y="1132972"/>
            <a:ext cx="4924178" cy="4715171"/>
          </a:xfrm>
          <a:prstGeom prst="roundRect">
            <a:avLst>
              <a:gd name="adj" fmla="val 8453"/>
            </a:avLst>
          </a:prstGeom>
          <a:solidFill>
            <a:srgbClr val="FFF3F9"/>
          </a:solidFill>
          <a:ln w="19050" cap="rnd">
            <a:solidFill>
              <a:srgbClr val="CC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8E87678-7BE3-44BF-8250-1313DB7CDD42}"/>
              </a:ext>
            </a:extLst>
          </p:cNvPr>
          <p:cNvGrpSpPr/>
          <p:nvPr/>
        </p:nvGrpSpPr>
        <p:grpSpPr>
          <a:xfrm>
            <a:off x="1826935" y="675544"/>
            <a:ext cx="3848605" cy="895447"/>
            <a:chOff x="2084870" y="1733393"/>
            <a:chExt cx="4192484" cy="82460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7D37B55C-F3F9-486B-9EC8-5060849A5286}"/>
                </a:ext>
              </a:extLst>
            </p:cNvPr>
            <p:cNvSpPr/>
            <p:nvPr/>
          </p:nvSpPr>
          <p:spPr>
            <a:xfrm>
              <a:off x="2084870" y="1733393"/>
              <a:ext cx="4144387" cy="814601"/>
            </a:xfrm>
            <a:prstGeom prst="roundRect">
              <a:avLst>
                <a:gd name="adj" fmla="val 50000"/>
              </a:avLst>
            </a:prstGeom>
            <a:solidFill>
              <a:srgbClr val="CC006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5" dirty="0"/>
            </a:p>
          </p:txBody>
        </p:sp>
        <p:sp>
          <p:nvSpPr>
            <p:cNvPr id="3" name="TextBox 30">
              <a:extLst>
                <a:ext uri="{FF2B5EF4-FFF2-40B4-BE49-F238E27FC236}">
                  <a16:creationId xmlns:a16="http://schemas.microsoft.com/office/drawing/2014/main" id="{4CC63CEF-490D-4196-AA69-EEA20AF9D8B5}"/>
                </a:ext>
              </a:extLst>
            </p:cNvPr>
            <p:cNvSpPr txBox="1"/>
            <p:nvPr/>
          </p:nvSpPr>
          <p:spPr>
            <a:xfrm>
              <a:off x="2132967" y="1770483"/>
              <a:ext cx="4144387" cy="787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957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คำพ้องความหมาย</a:t>
              </a:r>
            </a:p>
          </p:txBody>
        </p:sp>
      </p:grpSp>
      <p:sp>
        <p:nvSpPr>
          <p:cNvPr id="5" name="พยาธิตัวเลือก">
            <a:extLst>
              <a:ext uri="{FF2B5EF4-FFF2-40B4-BE49-F238E27FC236}">
                <a16:creationId xmlns:a16="http://schemas.microsoft.com/office/drawing/2014/main" id="{BABD06C6-0B30-4EB4-AA9E-5C6B1DB34141}"/>
              </a:ext>
            </a:extLst>
          </p:cNvPr>
          <p:cNvSpPr/>
          <p:nvPr/>
        </p:nvSpPr>
        <p:spPr>
          <a:xfrm>
            <a:off x="6978061" y="709219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66"/>
            </a:solidFill>
          </a:ln>
          <a:effectLst>
            <a:outerShdw dist="38100" dir="5400000" algn="ctr" rotWithShape="0">
              <a:srgbClr val="CC00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CC006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พยาธิ</a:t>
            </a:r>
            <a:endParaRPr lang="en-US" sz="3661" b="1" dirty="0">
              <a:solidFill>
                <a:srgbClr val="CC006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แหนตัวเลือก">
            <a:extLst>
              <a:ext uri="{FF2B5EF4-FFF2-40B4-BE49-F238E27FC236}">
                <a16:creationId xmlns:a16="http://schemas.microsoft.com/office/drawing/2014/main" id="{B0529D54-3473-4B0E-906B-12D5332FCABA}"/>
              </a:ext>
            </a:extLst>
          </p:cNvPr>
          <p:cNvSpPr/>
          <p:nvPr/>
        </p:nvSpPr>
        <p:spPr>
          <a:xfrm>
            <a:off x="6978061" y="4966915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66"/>
            </a:solidFill>
          </a:ln>
          <a:effectLst>
            <a:outerShdw dist="38100" dir="5400000" algn="ctr" rotWithShape="0">
              <a:srgbClr val="CC00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CC006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แหน</a:t>
            </a:r>
            <a:endParaRPr lang="en-US" sz="3661" b="1" dirty="0">
              <a:solidFill>
                <a:srgbClr val="CC006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เขมาตัวเลือก">
            <a:extLst>
              <a:ext uri="{FF2B5EF4-FFF2-40B4-BE49-F238E27FC236}">
                <a16:creationId xmlns:a16="http://schemas.microsoft.com/office/drawing/2014/main" id="{C0828E2F-9AC1-4BFB-937A-C3C5815A5C10}"/>
              </a:ext>
            </a:extLst>
          </p:cNvPr>
          <p:cNvSpPr/>
          <p:nvPr/>
        </p:nvSpPr>
        <p:spPr>
          <a:xfrm>
            <a:off x="9181482" y="2837443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66"/>
            </a:solidFill>
          </a:ln>
          <a:effectLst>
            <a:outerShdw dist="38100" dir="5400000" algn="ctr" rotWithShape="0">
              <a:srgbClr val="CC00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CC006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เขมา</a:t>
            </a:r>
            <a:endParaRPr lang="en-US" sz="3661" b="1" dirty="0">
              <a:solidFill>
                <a:srgbClr val="CC006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ดวงเดือนตัวเลือก">
            <a:extLst>
              <a:ext uri="{FF2B5EF4-FFF2-40B4-BE49-F238E27FC236}">
                <a16:creationId xmlns:a16="http://schemas.microsoft.com/office/drawing/2014/main" id="{60262907-FAB7-485D-9B0E-B584941E6396}"/>
              </a:ext>
            </a:extLst>
          </p:cNvPr>
          <p:cNvSpPr/>
          <p:nvPr/>
        </p:nvSpPr>
        <p:spPr>
          <a:xfrm>
            <a:off x="9181482" y="709219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66"/>
            </a:solidFill>
          </a:ln>
          <a:effectLst>
            <a:outerShdw dist="38100" dir="5400000" algn="ctr" rotWithShape="0">
              <a:srgbClr val="CC00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CC006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ดวงเดือน</a:t>
            </a:r>
            <a:endParaRPr lang="en-US" sz="3661" b="1" dirty="0">
              <a:solidFill>
                <a:srgbClr val="CC006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แขตัวเลือก">
            <a:extLst>
              <a:ext uri="{FF2B5EF4-FFF2-40B4-BE49-F238E27FC236}">
                <a16:creationId xmlns:a16="http://schemas.microsoft.com/office/drawing/2014/main" id="{901D0B45-9104-4F5E-B4BC-317E0EAF863E}"/>
              </a:ext>
            </a:extLst>
          </p:cNvPr>
          <p:cNvSpPr/>
          <p:nvPr/>
        </p:nvSpPr>
        <p:spPr>
          <a:xfrm>
            <a:off x="6978061" y="2837443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66"/>
            </a:solidFill>
          </a:ln>
          <a:effectLst>
            <a:outerShdw dist="38100" dir="5400000" algn="ctr" rotWithShape="0">
              <a:srgbClr val="CC00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CC006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แข</a:t>
            </a:r>
            <a:endParaRPr lang="en-US" sz="3661" b="1" dirty="0">
              <a:solidFill>
                <a:srgbClr val="CC006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รัตติกรตัวเลือก">
            <a:extLst>
              <a:ext uri="{FF2B5EF4-FFF2-40B4-BE49-F238E27FC236}">
                <a16:creationId xmlns:a16="http://schemas.microsoft.com/office/drawing/2014/main" id="{EA73980E-04E3-4200-B990-D006383A2B71}"/>
              </a:ext>
            </a:extLst>
          </p:cNvPr>
          <p:cNvSpPr/>
          <p:nvPr/>
        </p:nvSpPr>
        <p:spPr>
          <a:xfrm>
            <a:off x="9181482" y="1785847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66"/>
            </a:solidFill>
          </a:ln>
          <a:effectLst>
            <a:outerShdw dist="38100" dir="5400000" algn="ctr" rotWithShape="0">
              <a:srgbClr val="CC00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CC006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รัตติกร</a:t>
            </a:r>
            <a:endParaRPr lang="en-US" sz="3661" b="1" dirty="0">
              <a:solidFill>
                <a:srgbClr val="CC006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ขั้วตัวเลือก">
            <a:extLst>
              <a:ext uri="{FF2B5EF4-FFF2-40B4-BE49-F238E27FC236}">
                <a16:creationId xmlns:a16="http://schemas.microsoft.com/office/drawing/2014/main" id="{170ACA3E-6443-4087-AE19-AF64801CC903}"/>
              </a:ext>
            </a:extLst>
          </p:cNvPr>
          <p:cNvSpPr/>
          <p:nvPr/>
        </p:nvSpPr>
        <p:spPr>
          <a:xfrm>
            <a:off x="9174196" y="3900695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66"/>
            </a:solidFill>
          </a:ln>
          <a:effectLst>
            <a:outerShdw dist="38100" dir="5400000" algn="ctr" rotWithShape="0">
              <a:srgbClr val="CC00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CC006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ขั้ว</a:t>
            </a:r>
            <a:endParaRPr lang="en-US" sz="3661" b="1" dirty="0">
              <a:solidFill>
                <a:srgbClr val="CC006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ส้อมตัวเลือก">
            <a:extLst>
              <a:ext uri="{FF2B5EF4-FFF2-40B4-BE49-F238E27FC236}">
                <a16:creationId xmlns:a16="http://schemas.microsoft.com/office/drawing/2014/main" id="{73EF91A4-FB80-4605-B4BB-DB0CCEAA756F}"/>
              </a:ext>
            </a:extLst>
          </p:cNvPr>
          <p:cNvSpPr/>
          <p:nvPr/>
        </p:nvSpPr>
        <p:spPr>
          <a:xfrm>
            <a:off x="6988262" y="1785847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66"/>
            </a:solidFill>
          </a:ln>
          <a:effectLst>
            <a:outerShdw dist="38100" dir="5400000" algn="ctr" rotWithShape="0">
              <a:srgbClr val="CC00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CC006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ส้อม</a:t>
            </a:r>
            <a:endParaRPr lang="en-US" sz="3661" b="1" dirty="0">
              <a:solidFill>
                <a:srgbClr val="CC006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พาลตัวเลือก">
            <a:extLst>
              <a:ext uri="{FF2B5EF4-FFF2-40B4-BE49-F238E27FC236}">
                <a16:creationId xmlns:a16="http://schemas.microsoft.com/office/drawing/2014/main" id="{0D68230E-06A0-4C54-9707-4BDFEDDC3876}"/>
              </a:ext>
            </a:extLst>
          </p:cNvPr>
          <p:cNvSpPr/>
          <p:nvPr/>
        </p:nvSpPr>
        <p:spPr>
          <a:xfrm>
            <a:off x="6978061" y="3900695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66"/>
            </a:solidFill>
          </a:ln>
          <a:effectLst>
            <a:outerShdw dist="38100" dir="5400000" algn="ctr" rotWithShape="0">
              <a:srgbClr val="CC00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CC006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พาล</a:t>
            </a:r>
            <a:endParaRPr lang="en-US" sz="3661" b="1" dirty="0">
              <a:solidFill>
                <a:srgbClr val="CC006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วิธูตัวเลือก">
            <a:extLst>
              <a:ext uri="{FF2B5EF4-FFF2-40B4-BE49-F238E27FC236}">
                <a16:creationId xmlns:a16="http://schemas.microsoft.com/office/drawing/2014/main" id="{9849BBD7-F079-4461-9B46-590B137A6BBB}"/>
              </a:ext>
            </a:extLst>
          </p:cNvPr>
          <p:cNvSpPr/>
          <p:nvPr/>
        </p:nvSpPr>
        <p:spPr>
          <a:xfrm>
            <a:off x="9131532" y="4977323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66"/>
            </a:solidFill>
          </a:ln>
          <a:effectLst>
            <a:outerShdw dist="38100" dir="5400000" algn="ctr" rotWithShape="0">
              <a:srgbClr val="CC0066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CC006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วิธู</a:t>
            </a:r>
            <a:endParaRPr lang="en-US" sz="3661" b="1" dirty="0">
              <a:solidFill>
                <a:srgbClr val="CC0066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80B3F9A8-01C3-467D-8F92-4D94329495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pic>
        <p:nvPicPr>
          <p:cNvPr id="26" name="teacher guide">
            <a:extLst>
              <a:ext uri="{FF2B5EF4-FFF2-40B4-BE49-F238E27FC236}">
                <a16:creationId xmlns:a16="http://schemas.microsoft.com/office/drawing/2014/main" id="{C16F9E26-349B-4847-BD38-538789DAD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48" y="6215974"/>
            <a:ext cx="493437" cy="487028"/>
          </a:xfrm>
          <a:prstGeom prst="rect">
            <a:avLst/>
          </a:prstGeom>
        </p:spPr>
      </p:pic>
      <p:sp>
        <p:nvSpPr>
          <p:cNvPr id="39" name="ดวงเดือนตัวเลือก">
            <a:extLst>
              <a:ext uri="{FF2B5EF4-FFF2-40B4-BE49-F238E27FC236}">
                <a16:creationId xmlns:a16="http://schemas.microsoft.com/office/drawing/2014/main" id="{60B559A7-D762-4F94-9400-ADC0B849A0F6}"/>
              </a:ext>
            </a:extLst>
          </p:cNvPr>
          <p:cNvSpPr/>
          <p:nvPr/>
        </p:nvSpPr>
        <p:spPr>
          <a:xfrm>
            <a:off x="2619763" y="1657157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245"/>
            </a:solidFill>
          </a:ln>
          <a:effectLst>
            <a:outerShdw dist="38100" dir="5400000" algn="ctr" rotWithShape="0">
              <a:srgbClr val="00924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00924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ดวงเดือน</a:t>
            </a:r>
            <a:endParaRPr lang="en-US" sz="3661" b="1" dirty="0">
              <a:solidFill>
                <a:srgbClr val="009245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0" name="รัตติกรตัวเลือก">
            <a:extLst>
              <a:ext uri="{FF2B5EF4-FFF2-40B4-BE49-F238E27FC236}">
                <a16:creationId xmlns:a16="http://schemas.microsoft.com/office/drawing/2014/main" id="{132F45E1-5CDC-4794-9C9D-2714E0323D60}"/>
              </a:ext>
            </a:extLst>
          </p:cNvPr>
          <p:cNvSpPr/>
          <p:nvPr/>
        </p:nvSpPr>
        <p:spPr>
          <a:xfrm>
            <a:off x="2619763" y="2700305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245"/>
            </a:solidFill>
          </a:ln>
          <a:effectLst>
            <a:outerShdw dist="38100" dir="5400000" algn="ctr" rotWithShape="0">
              <a:srgbClr val="00924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00924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รัตติกร</a:t>
            </a:r>
            <a:endParaRPr lang="en-US" sz="3661" b="1" dirty="0">
              <a:solidFill>
                <a:srgbClr val="009245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1" name="แขตัวเลือก">
            <a:extLst>
              <a:ext uri="{FF2B5EF4-FFF2-40B4-BE49-F238E27FC236}">
                <a16:creationId xmlns:a16="http://schemas.microsoft.com/office/drawing/2014/main" id="{1BAEE856-4C6B-4DA5-926E-C55BFA41B1B5}"/>
              </a:ext>
            </a:extLst>
          </p:cNvPr>
          <p:cNvSpPr/>
          <p:nvPr/>
        </p:nvSpPr>
        <p:spPr>
          <a:xfrm>
            <a:off x="2619763" y="3743453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245"/>
            </a:solidFill>
          </a:ln>
          <a:effectLst>
            <a:outerShdw dist="38100" dir="5400000" algn="ctr" rotWithShape="0">
              <a:srgbClr val="00924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00924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แข</a:t>
            </a:r>
            <a:endParaRPr lang="en-US" sz="3661" b="1" dirty="0">
              <a:solidFill>
                <a:srgbClr val="009245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2" name="วิธูตัวเลือก">
            <a:extLst>
              <a:ext uri="{FF2B5EF4-FFF2-40B4-BE49-F238E27FC236}">
                <a16:creationId xmlns:a16="http://schemas.microsoft.com/office/drawing/2014/main" id="{915B1A24-6903-4AD7-8FA2-815DBCBFCE56}"/>
              </a:ext>
            </a:extLst>
          </p:cNvPr>
          <p:cNvSpPr/>
          <p:nvPr/>
        </p:nvSpPr>
        <p:spPr>
          <a:xfrm>
            <a:off x="2619763" y="4786602"/>
            <a:ext cx="1888646" cy="8708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245"/>
            </a:solidFill>
          </a:ln>
          <a:effectLst>
            <a:outerShdw dist="38100" dir="5400000" algn="ctr" rotWithShape="0">
              <a:srgbClr val="00924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61" b="1" dirty="0">
                <a:solidFill>
                  <a:srgbClr val="009245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วิธู</a:t>
            </a:r>
            <a:endParaRPr lang="en-US" sz="3661" b="1" dirty="0">
              <a:solidFill>
                <a:srgbClr val="009245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7" name="guide">
            <a:extLst>
              <a:ext uri="{FF2B5EF4-FFF2-40B4-BE49-F238E27FC236}">
                <a16:creationId xmlns:a16="http://schemas.microsoft.com/office/drawing/2014/main" id="{3D4622FD-3FC4-4C4B-9215-6137924F0DC2}"/>
              </a:ext>
            </a:extLst>
          </p:cNvPr>
          <p:cNvGrpSpPr/>
          <p:nvPr/>
        </p:nvGrpSpPr>
        <p:grpSpPr>
          <a:xfrm>
            <a:off x="1587771" y="7018114"/>
            <a:ext cx="9016457" cy="945966"/>
            <a:chOff x="1542902" y="4187300"/>
            <a:chExt cx="9016457" cy="1021134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657DD41-BB08-4CAC-82BC-CC5FCA60D19E}"/>
                </a:ext>
              </a:extLst>
            </p:cNvPr>
            <p:cNvSpPr/>
            <p:nvPr/>
          </p:nvSpPr>
          <p:spPr>
            <a:xfrm>
              <a:off x="1542902" y="4187300"/>
              <a:ext cx="9016457" cy="1021134"/>
            </a:xfrm>
            <a:prstGeom prst="roundRect">
              <a:avLst>
                <a:gd name="adj" fmla="val 20437"/>
              </a:avLst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F11217D-E008-41FF-B244-038F27B1E664}"/>
                </a:ext>
              </a:extLst>
            </p:cNvPr>
            <p:cNvSpPr/>
            <p:nvPr/>
          </p:nvSpPr>
          <p:spPr>
            <a:xfrm>
              <a:off x="1879484" y="4600189"/>
              <a:ext cx="74518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363538" algn="l"/>
                  <a:tab pos="715963" algn="l"/>
                </a:tabLst>
              </a:pPr>
              <a:r>
                <a:rPr lang="th-TH" sz="2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</a:p>
          </p:txBody>
        </p:sp>
      </p:grpSp>
      <p:pic>
        <p:nvPicPr>
          <p:cNvPr id="30" name="close">
            <a:extLst>
              <a:ext uri="{FF2B5EF4-FFF2-40B4-BE49-F238E27FC236}">
                <a16:creationId xmlns:a16="http://schemas.microsoft.com/office/drawing/2014/main" id="{21B8BB2E-2FB6-4A7A-BCA8-D3E9DE38EA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3057" y="6874262"/>
            <a:ext cx="556740" cy="55674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F3D8558-DBE8-45D3-9F1D-33E28631F75D}"/>
              </a:ext>
            </a:extLst>
          </p:cNvPr>
          <p:cNvSpPr/>
          <p:nvPr/>
        </p:nvSpPr>
        <p:spPr>
          <a:xfrm>
            <a:off x="1833976" y="7333762"/>
            <a:ext cx="9036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94806" algn="l"/>
                <a:tab pos="777544" algn="l"/>
              </a:tabLst>
            </a:pP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ดวงเดือน รัตติกร แข วิธู หมายถึง พระจันทร์ </a:t>
            </a:r>
          </a:p>
        </p:txBody>
      </p:sp>
      <p:pic>
        <p:nvPicPr>
          <p:cNvPr id="32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4053BF4-53A7-4C16-B5AB-FE1233FA4A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5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58402 L -6.25E-7 0.25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169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56435 L 0 0.25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34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56783 L -3.54167E-6 0.25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 -0.56435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21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-0.00039 -0.58402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921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3.54167E-6 -0.56782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39" grpId="1" animBg="1"/>
      <p:bldP spid="40" grpId="0" animBg="1"/>
      <p:bldP spid="41" grpId="0" animBg="1"/>
      <p:bldP spid="42" grpId="0" animBg="1"/>
      <p:bldP spid="31" grpId="0"/>
      <p:bldP spid="31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AD756E6-94F9-4E55-AA99-780CA4A76DAF}"/>
              </a:ext>
            </a:extLst>
          </p:cNvPr>
          <p:cNvSpPr/>
          <p:nvPr/>
        </p:nvSpPr>
        <p:spPr>
          <a:xfrm>
            <a:off x="9180229" y="5844338"/>
            <a:ext cx="2302796" cy="891633"/>
          </a:xfrm>
          <a:prstGeom prst="roundRect">
            <a:avLst>
              <a:gd name="adj" fmla="val 15756"/>
            </a:avLst>
          </a:prstGeom>
          <a:solidFill>
            <a:srgbClr val="FFEFEF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3" name="กลุ่ม 1042">
            <a:extLst>
              <a:ext uri="{FF2B5EF4-FFF2-40B4-BE49-F238E27FC236}">
                <a16:creationId xmlns:a16="http://schemas.microsoft.com/office/drawing/2014/main" id="{FBC8BA81-3497-42B1-9914-9F267D025259}"/>
              </a:ext>
            </a:extLst>
          </p:cNvPr>
          <p:cNvGrpSpPr/>
          <p:nvPr/>
        </p:nvGrpSpPr>
        <p:grpSpPr>
          <a:xfrm>
            <a:off x="4931379" y="948223"/>
            <a:ext cx="7089412" cy="2307616"/>
            <a:chOff x="5205958" y="1284642"/>
            <a:chExt cx="7746865" cy="2521619"/>
          </a:xfrm>
        </p:grpSpPr>
        <p:sp>
          <p:nvSpPr>
            <p:cNvPr id="61" name="สี่เหลี่ยมผืนผ้า: มุมมน 60">
              <a:extLst>
                <a:ext uri="{FF2B5EF4-FFF2-40B4-BE49-F238E27FC236}">
                  <a16:creationId xmlns:a16="http://schemas.microsoft.com/office/drawing/2014/main" id="{66BF8EE2-15A0-4849-AB7B-016DCF3E2E15}"/>
                </a:ext>
              </a:extLst>
            </p:cNvPr>
            <p:cNvSpPr/>
            <p:nvPr/>
          </p:nvSpPr>
          <p:spPr>
            <a:xfrm>
              <a:off x="5247419" y="1284642"/>
              <a:ext cx="7615159" cy="2450745"/>
            </a:xfrm>
            <a:prstGeom prst="roundRect">
              <a:avLst>
                <a:gd name="adj" fmla="val 5567"/>
              </a:avLst>
            </a:prstGeom>
            <a:noFill/>
            <a:ln w="19050">
              <a:solidFill>
                <a:srgbClr val="F15A24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5" name="TextBox 147">
              <a:extLst>
                <a:ext uri="{FF2B5EF4-FFF2-40B4-BE49-F238E27FC236}">
                  <a16:creationId xmlns:a16="http://schemas.microsoft.com/office/drawing/2014/main" id="{F22A8EBC-739F-42FD-89D2-D66017BF7957}"/>
                </a:ext>
              </a:extLst>
            </p:cNvPr>
            <p:cNvSpPr txBox="1"/>
            <p:nvPr/>
          </p:nvSpPr>
          <p:spPr>
            <a:xfrm>
              <a:off x="5249130" y="1784054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/ก/</a:t>
              </a:r>
            </a:p>
          </p:txBody>
        </p:sp>
        <p:sp>
          <p:nvSpPr>
            <p:cNvPr id="66" name="TextBox 147">
              <a:extLst>
                <a:ext uri="{FF2B5EF4-FFF2-40B4-BE49-F238E27FC236}">
                  <a16:creationId xmlns:a16="http://schemas.microsoft.com/office/drawing/2014/main" id="{F39BF4F3-7A08-4FD8-AE0F-CE577DB36E0C}"/>
                </a:ext>
              </a:extLst>
            </p:cNvPr>
            <p:cNvSpPr txBox="1"/>
            <p:nvPr/>
          </p:nvSpPr>
          <p:spPr>
            <a:xfrm>
              <a:off x="6015988" y="1784054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</a:t>
              </a:r>
            </a:p>
          </p:txBody>
        </p:sp>
        <p:sp>
          <p:nvSpPr>
            <p:cNvPr id="67" name="TextBox 147">
              <a:extLst>
                <a:ext uri="{FF2B5EF4-FFF2-40B4-BE49-F238E27FC236}">
                  <a16:creationId xmlns:a16="http://schemas.microsoft.com/office/drawing/2014/main" id="{BF9B8BF9-725C-4E0F-AB37-1E028137F0B7}"/>
                </a:ext>
              </a:extLst>
            </p:cNvPr>
            <p:cNvSpPr txBox="1"/>
            <p:nvPr/>
          </p:nvSpPr>
          <p:spPr>
            <a:xfrm>
              <a:off x="5249130" y="2084717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/ค/</a:t>
              </a:r>
            </a:p>
          </p:txBody>
        </p:sp>
        <p:sp>
          <p:nvSpPr>
            <p:cNvPr id="68" name="TextBox 147">
              <a:extLst>
                <a:ext uri="{FF2B5EF4-FFF2-40B4-BE49-F238E27FC236}">
                  <a16:creationId xmlns:a16="http://schemas.microsoft.com/office/drawing/2014/main" id="{BCDCC8D9-DB43-4515-8AC1-0AF1013BE868}"/>
                </a:ext>
              </a:extLst>
            </p:cNvPr>
            <p:cNvSpPr txBox="1"/>
            <p:nvPr/>
          </p:nvSpPr>
          <p:spPr>
            <a:xfrm>
              <a:off x="6015988" y="2084717"/>
              <a:ext cx="1183120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 ฃ ค ฅ ฆ</a:t>
              </a:r>
            </a:p>
          </p:txBody>
        </p:sp>
        <p:sp>
          <p:nvSpPr>
            <p:cNvPr id="69" name="TextBox 147">
              <a:extLst>
                <a:ext uri="{FF2B5EF4-FFF2-40B4-BE49-F238E27FC236}">
                  <a16:creationId xmlns:a16="http://schemas.microsoft.com/office/drawing/2014/main" id="{E0E14571-5BBD-4AD0-9FE3-ED0B5D8FE4E0}"/>
                </a:ext>
              </a:extLst>
            </p:cNvPr>
            <p:cNvSpPr txBox="1"/>
            <p:nvPr/>
          </p:nvSpPr>
          <p:spPr>
            <a:xfrm>
              <a:off x="5249130" y="2385379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/ง/</a:t>
              </a:r>
            </a:p>
          </p:txBody>
        </p:sp>
        <p:sp>
          <p:nvSpPr>
            <p:cNvPr id="70" name="TextBox 147">
              <a:extLst>
                <a:ext uri="{FF2B5EF4-FFF2-40B4-BE49-F238E27FC236}">
                  <a16:creationId xmlns:a16="http://schemas.microsoft.com/office/drawing/2014/main" id="{60B66C05-B7D3-4E8C-86D4-3E3A849A5D28}"/>
                </a:ext>
              </a:extLst>
            </p:cNvPr>
            <p:cNvSpPr txBox="1"/>
            <p:nvPr/>
          </p:nvSpPr>
          <p:spPr>
            <a:xfrm>
              <a:off x="6015988" y="2385379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ง</a:t>
              </a:r>
            </a:p>
          </p:txBody>
        </p:sp>
        <p:sp>
          <p:nvSpPr>
            <p:cNvPr id="71" name="TextBox 147">
              <a:extLst>
                <a:ext uri="{FF2B5EF4-FFF2-40B4-BE49-F238E27FC236}">
                  <a16:creationId xmlns:a16="http://schemas.microsoft.com/office/drawing/2014/main" id="{9D9B4F3F-9BB2-4E21-BA13-50BB04F73D8C}"/>
                </a:ext>
              </a:extLst>
            </p:cNvPr>
            <p:cNvSpPr txBox="1"/>
            <p:nvPr/>
          </p:nvSpPr>
          <p:spPr>
            <a:xfrm>
              <a:off x="5249130" y="2686043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/จ/</a:t>
              </a:r>
            </a:p>
          </p:txBody>
        </p:sp>
        <p:sp>
          <p:nvSpPr>
            <p:cNvPr id="72" name="TextBox 147">
              <a:extLst>
                <a:ext uri="{FF2B5EF4-FFF2-40B4-BE49-F238E27FC236}">
                  <a16:creationId xmlns:a16="http://schemas.microsoft.com/office/drawing/2014/main" id="{7D8EC73E-FBD3-41F1-8B29-C82B26F4933B}"/>
                </a:ext>
              </a:extLst>
            </p:cNvPr>
            <p:cNvSpPr txBox="1"/>
            <p:nvPr/>
          </p:nvSpPr>
          <p:spPr>
            <a:xfrm>
              <a:off x="6015988" y="2686043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</a:t>
              </a:r>
            </a:p>
          </p:txBody>
        </p:sp>
        <p:sp>
          <p:nvSpPr>
            <p:cNvPr id="73" name="TextBox 147">
              <a:extLst>
                <a:ext uri="{FF2B5EF4-FFF2-40B4-BE49-F238E27FC236}">
                  <a16:creationId xmlns:a16="http://schemas.microsoft.com/office/drawing/2014/main" id="{86DFBB53-F1F6-4941-9EDF-E7F9A6186228}"/>
                </a:ext>
              </a:extLst>
            </p:cNvPr>
            <p:cNvSpPr txBox="1"/>
            <p:nvPr/>
          </p:nvSpPr>
          <p:spPr>
            <a:xfrm>
              <a:off x="5249130" y="2986704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/ช/</a:t>
              </a:r>
            </a:p>
          </p:txBody>
        </p:sp>
        <p:sp>
          <p:nvSpPr>
            <p:cNvPr id="74" name="TextBox 147">
              <a:extLst>
                <a:ext uri="{FF2B5EF4-FFF2-40B4-BE49-F238E27FC236}">
                  <a16:creationId xmlns:a16="http://schemas.microsoft.com/office/drawing/2014/main" id="{CAD75FEE-9B0B-4246-BCCA-F8915C4B0FE5}"/>
                </a:ext>
              </a:extLst>
            </p:cNvPr>
            <p:cNvSpPr txBox="1"/>
            <p:nvPr/>
          </p:nvSpPr>
          <p:spPr>
            <a:xfrm>
              <a:off x="6015989" y="2986704"/>
              <a:ext cx="118311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ฉ ช ฌ</a:t>
              </a:r>
            </a:p>
          </p:txBody>
        </p:sp>
        <p:sp>
          <p:nvSpPr>
            <p:cNvPr id="75" name="TextBox 147">
              <a:extLst>
                <a:ext uri="{FF2B5EF4-FFF2-40B4-BE49-F238E27FC236}">
                  <a16:creationId xmlns:a16="http://schemas.microsoft.com/office/drawing/2014/main" id="{6C78DB8D-FBC7-4340-A4D4-296D475F0AD2}"/>
                </a:ext>
              </a:extLst>
            </p:cNvPr>
            <p:cNvSpPr txBox="1"/>
            <p:nvPr/>
          </p:nvSpPr>
          <p:spPr>
            <a:xfrm>
              <a:off x="5249130" y="3287368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/ซ/</a:t>
              </a:r>
            </a:p>
          </p:txBody>
        </p:sp>
        <p:sp>
          <p:nvSpPr>
            <p:cNvPr id="76" name="TextBox 147">
              <a:extLst>
                <a:ext uri="{FF2B5EF4-FFF2-40B4-BE49-F238E27FC236}">
                  <a16:creationId xmlns:a16="http://schemas.microsoft.com/office/drawing/2014/main" id="{A9AA7A81-E9BE-4283-800A-A047216DD8A3}"/>
                </a:ext>
              </a:extLst>
            </p:cNvPr>
            <p:cNvSpPr txBox="1"/>
            <p:nvPr/>
          </p:nvSpPr>
          <p:spPr>
            <a:xfrm>
              <a:off x="6015989" y="3287368"/>
              <a:ext cx="118311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ซ ศ ษ ส</a:t>
              </a:r>
            </a:p>
          </p:txBody>
        </p:sp>
        <p:sp>
          <p:nvSpPr>
            <p:cNvPr id="77" name="TextBox 147">
              <a:extLst>
                <a:ext uri="{FF2B5EF4-FFF2-40B4-BE49-F238E27FC236}">
                  <a16:creationId xmlns:a16="http://schemas.microsoft.com/office/drawing/2014/main" id="{365027EE-5B9F-427E-B68B-A8C0D13F9597}"/>
                </a:ext>
              </a:extLst>
            </p:cNvPr>
            <p:cNvSpPr txBox="1"/>
            <p:nvPr/>
          </p:nvSpPr>
          <p:spPr>
            <a:xfrm>
              <a:off x="7267628" y="1836174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/ด/</a:t>
              </a:r>
            </a:p>
          </p:txBody>
        </p:sp>
        <p:sp>
          <p:nvSpPr>
            <p:cNvPr id="78" name="TextBox 147">
              <a:extLst>
                <a:ext uri="{FF2B5EF4-FFF2-40B4-BE49-F238E27FC236}">
                  <a16:creationId xmlns:a16="http://schemas.microsoft.com/office/drawing/2014/main" id="{0F4B483D-274A-4EDC-AF88-1E395B6B63AD}"/>
                </a:ext>
              </a:extLst>
            </p:cNvPr>
            <p:cNvSpPr txBox="1"/>
            <p:nvPr/>
          </p:nvSpPr>
          <p:spPr>
            <a:xfrm>
              <a:off x="8034486" y="1836174"/>
              <a:ext cx="1482683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ด ฎ ฑ</a:t>
              </a:r>
            </a:p>
          </p:txBody>
        </p:sp>
        <p:sp>
          <p:nvSpPr>
            <p:cNvPr id="79" name="TextBox 147">
              <a:extLst>
                <a:ext uri="{FF2B5EF4-FFF2-40B4-BE49-F238E27FC236}">
                  <a16:creationId xmlns:a16="http://schemas.microsoft.com/office/drawing/2014/main" id="{A3218711-250D-443A-8C44-DFFEDE3F8BEC}"/>
                </a:ext>
              </a:extLst>
            </p:cNvPr>
            <p:cNvSpPr txBox="1"/>
            <p:nvPr/>
          </p:nvSpPr>
          <p:spPr>
            <a:xfrm>
              <a:off x="7267628" y="2135793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/ต/</a:t>
              </a:r>
            </a:p>
          </p:txBody>
        </p:sp>
        <p:sp>
          <p:nvSpPr>
            <p:cNvPr id="80" name="TextBox 147">
              <a:extLst>
                <a:ext uri="{FF2B5EF4-FFF2-40B4-BE49-F238E27FC236}">
                  <a16:creationId xmlns:a16="http://schemas.microsoft.com/office/drawing/2014/main" id="{88D71E9E-F813-4AA0-829F-81BAD7277B72}"/>
                </a:ext>
              </a:extLst>
            </p:cNvPr>
            <p:cNvSpPr txBox="1"/>
            <p:nvPr/>
          </p:nvSpPr>
          <p:spPr>
            <a:xfrm>
              <a:off x="8034486" y="2135793"/>
              <a:ext cx="1440022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 ฏ </a:t>
              </a:r>
            </a:p>
          </p:txBody>
        </p:sp>
        <p:sp>
          <p:nvSpPr>
            <p:cNvPr id="81" name="TextBox 147">
              <a:extLst>
                <a:ext uri="{FF2B5EF4-FFF2-40B4-BE49-F238E27FC236}">
                  <a16:creationId xmlns:a16="http://schemas.microsoft.com/office/drawing/2014/main" id="{D8602BA5-9A52-4B40-A4DC-A475786A59EA}"/>
                </a:ext>
              </a:extLst>
            </p:cNvPr>
            <p:cNvSpPr txBox="1"/>
            <p:nvPr/>
          </p:nvSpPr>
          <p:spPr>
            <a:xfrm>
              <a:off x="7267628" y="2435412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/ท/</a:t>
              </a:r>
            </a:p>
          </p:txBody>
        </p:sp>
        <p:sp>
          <p:nvSpPr>
            <p:cNvPr id="82" name="TextBox 147">
              <a:extLst>
                <a:ext uri="{FF2B5EF4-FFF2-40B4-BE49-F238E27FC236}">
                  <a16:creationId xmlns:a16="http://schemas.microsoft.com/office/drawing/2014/main" id="{EEDE42E5-32D4-4AAA-90C4-D845E6F89D41}"/>
                </a:ext>
              </a:extLst>
            </p:cNvPr>
            <p:cNvSpPr txBox="1"/>
            <p:nvPr/>
          </p:nvSpPr>
          <p:spPr>
            <a:xfrm>
              <a:off x="8034486" y="2435412"/>
              <a:ext cx="14502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 ธ ฑ ฒ ถ ฐ</a:t>
              </a:r>
            </a:p>
          </p:txBody>
        </p:sp>
        <p:sp>
          <p:nvSpPr>
            <p:cNvPr id="83" name="TextBox 147">
              <a:extLst>
                <a:ext uri="{FF2B5EF4-FFF2-40B4-BE49-F238E27FC236}">
                  <a16:creationId xmlns:a16="http://schemas.microsoft.com/office/drawing/2014/main" id="{FACE59CC-6BE3-4877-B931-8D4E49974D9A}"/>
                </a:ext>
              </a:extLst>
            </p:cNvPr>
            <p:cNvSpPr txBox="1"/>
            <p:nvPr/>
          </p:nvSpPr>
          <p:spPr>
            <a:xfrm>
              <a:off x="7267628" y="2735031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/น/</a:t>
              </a:r>
            </a:p>
          </p:txBody>
        </p:sp>
        <p:sp>
          <p:nvSpPr>
            <p:cNvPr id="84" name="TextBox 147">
              <a:extLst>
                <a:ext uri="{FF2B5EF4-FFF2-40B4-BE49-F238E27FC236}">
                  <a16:creationId xmlns:a16="http://schemas.microsoft.com/office/drawing/2014/main" id="{66983C68-5BA1-4B9D-B031-62F1CEED678D}"/>
                </a:ext>
              </a:extLst>
            </p:cNvPr>
            <p:cNvSpPr txBox="1"/>
            <p:nvPr/>
          </p:nvSpPr>
          <p:spPr>
            <a:xfrm>
              <a:off x="8034486" y="2735031"/>
              <a:ext cx="1482682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 ณ</a:t>
              </a:r>
            </a:p>
          </p:txBody>
        </p:sp>
        <p:sp>
          <p:nvSpPr>
            <p:cNvPr id="85" name="TextBox 147">
              <a:extLst>
                <a:ext uri="{FF2B5EF4-FFF2-40B4-BE49-F238E27FC236}">
                  <a16:creationId xmlns:a16="http://schemas.microsoft.com/office/drawing/2014/main" id="{E3FEDFE4-D051-40C3-85F3-306F41BD85E0}"/>
                </a:ext>
              </a:extLst>
            </p:cNvPr>
            <p:cNvSpPr txBox="1"/>
            <p:nvPr/>
          </p:nvSpPr>
          <p:spPr>
            <a:xfrm>
              <a:off x="7273852" y="3034651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/บ/</a:t>
              </a:r>
            </a:p>
          </p:txBody>
        </p:sp>
        <p:sp>
          <p:nvSpPr>
            <p:cNvPr id="86" name="TextBox 147">
              <a:extLst>
                <a:ext uri="{FF2B5EF4-FFF2-40B4-BE49-F238E27FC236}">
                  <a16:creationId xmlns:a16="http://schemas.microsoft.com/office/drawing/2014/main" id="{0F34717F-9AA4-42DF-88AE-C5F3C0C9A728}"/>
                </a:ext>
              </a:extLst>
            </p:cNvPr>
            <p:cNvSpPr txBox="1"/>
            <p:nvPr/>
          </p:nvSpPr>
          <p:spPr>
            <a:xfrm>
              <a:off x="8040710" y="3034651"/>
              <a:ext cx="955386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บ</a:t>
              </a:r>
            </a:p>
          </p:txBody>
        </p:sp>
        <p:sp>
          <p:nvSpPr>
            <p:cNvPr id="87" name="TextBox 147">
              <a:extLst>
                <a:ext uri="{FF2B5EF4-FFF2-40B4-BE49-F238E27FC236}">
                  <a16:creationId xmlns:a16="http://schemas.microsoft.com/office/drawing/2014/main" id="{C892A298-9A6A-422C-B0B3-592F612A4DD7}"/>
                </a:ext>
              </a:extLst>
            </p:cNvPr>
            <p:cNvSpPr txBox="1"/>
            <p:nvPr/>
          </p:nvSpPr>
          <p:spPr>
            <a:xfrm>
              <a:off x="7273852" y="3334267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/ป/</a:t>
              </a:r>
            </a:p>
          </p:txBody>
        </p:sp>
        <p:sp>
          <p:nvSpPr>
            <p:cNvPr id="88" name="TextBox 147">
              <a:extLst>
                <a:ext uri="{FF2B5EF4-FFF2-40B4-BE49-F238E27FC236}">
                  <a16:creationId xmlns:a16="http://schemas.microsoft.com/office/drawing/2014/main" id="{E2123249-8F84-4593-B8F7-C572E49BF92C}"/>
                </a:ext>
              </a:extLst>
            </p:cNvPr>
            <p:cNvSpPr txBox="1"/>
            <p:nvPr/>
          </p:nvSpPr>
          <p:spPr>
            <a:xfrm>
              <a:off x="8040710" y="3334267"/>
              <a:ext cx="955387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</a:t>
              </a:r>
            </a:p>
          </p:txBody>
        </p:sp>
        <p:sp>
          <p:nvSpPr>
            <p:cNvPr id="89" name="TextBox 147">
              <a:extLst>
                <a:ext uri="{FF2B5EF4-FFF2-40B4-BE49-F238E27FC236}">
                  <a16:creationId xmlns:a16="http://schemas.microsoft.com/office/drawing/2014/main" id="{FD413ED1-FAE4-454F-A619-7E6A73DDA591}"/>
                </a:ext>
              </a:extLst>
            </p:cNvPr>
            <p:cNvSpPr txBox="1"/>
            <p:nvPr/>
          </p:nvSpPr>
          <p:spPr>
            <a:xfrm>
              <a:off x="9570215" y="1832903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/พ/</a:t>
              </a:r>
            </a:p>
          </p:txBody>
        </p:sp>
        <p:sp>
          <p:nvSpPr>
            <p:cNvPr id="90" name="TextBox 147">
              <a:extLst>
                <a:ext uri="{FF2B5EF4-FFF2-40B4-BE49-F238E27FC236}">
                  <a16:creationId xmlns:a16="http://schemas.microsoft.com/office/drawing/2014/main" id="{F8E09864-2302-4F7D-AF4E-5649B5BCCFE0}"/>
                </a:ext>
              </a:extLst>
            </p:cNvPr>
            <p:cNvSpPr txBox="1"/>
            <p:nvPr/>
          </p:nvSpPr>
          <p:spPr>
            <a:xfrm>
              <a:off x="10337073" y="1832903"/>
              <a:ext cx="955386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ผ พ ภ</a:t>
              </a:r>
            </a:p>
          </p:txBody>
        </p:sp>
        <p:sp>
          <p:nvSpPr>
            <p:cNvPr id="91" name="TextBox 147">
              <a:extLst>
                <a:ext uri="{FF2B5EF4-FFF2-40B4-BE49-F238E27FC236}">
                  <a16:creationId xmlns:a16="http://schemas.microsoft.com/office/drawing/2014/main" id="{0EA48321-1B14-4857-9BE1-BD7AE6028FC4}"/>
                </a:ext>
              </a:extLst>
            </p:cNvPr>
            <p:cNvSpPr txBox="1"/>
            <p:nvPr/>
          </p:nvSpPr>
          <p:spPr>
            <a:xfrm>
              <a:off x="9570215" y="2133307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/ฟ/</a:t>
              </a:r>
            </a:p>
          </p:txBody>
        </p:sp>
        <p:sp>
          <p:nvSpPr>
            <p:cNvPr id="92" name="TextBox 147">
              <a:extLst>
                <a:ext uri="{FF2B5EF4-FFF2-40B4-BE49-F238E27FC236}">
                  <a16:creationId xmlns:a16="http://schemas.microsoft.com/office/drawing/2014/main" id="{2AFA0810-0F2E-4939-BEBF-041E7995821C}"/>
                </a:ext>
              </a:extLst>
            </p:cNvPr>
            <p:cNvSpPr txBox="1"/>
            <p:nvPr/>
          </p:nvSpPr>
          <p:spPr>
            <a:xfrm>
              <a:off x="10337073" y="2133307"/>
              <a:ext cx="955386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ฝ ฟ</a:t>
              </a:r>
            </a:p>
          </p:txBody>
        </p:sp>
        <p:sp>
          <p:nvSpPr>
            <p:cNvPr id="93" name="TextBox 147">
              <a:extLst>
                <a:ext uri="{FF2B5EF4-FFF2-40B4-BE49-F238E27FC236}">
                  <a16:creationId xmlns:a16="http://schemas.microsoft.com/office/drawing/2014/main" id="{38E99B4F-A99D-4EB3-88FF-B8F345EBA7FD}"/>
                </a:ext>
              </a:extLst>
            </p:cNvPr>
            <p:cNvSpPr txBox="1"/>
            <p:nvPr/>
          </p:nvSpPr>
          <p:spPr>
            <a:xfrm>
              <a:off x="9570215" y="2433711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/ม/</a:t>
              </a:r>
            </a:p>
          </p:txBody>
        </p:sp>
        <p:sp>
          <p:nvSpPr>
            <p:cNvPr id="94" name="TextBox 147">
              <a:extLst>
                <a:ext uri="{FF2B5EF4-FFF2-40B4-BE49-F238E27FC236}">
                  <a16:creationId xmlns:a16="http://schemas.microsoft.com/office/drawing/2014/main" id="{DC716F93-4963-4B9C-BD27-58EDB1FE03CF}"/>
                </a:ext>
              </a:extLst>
            </p:cNvPr>
            <p:cNvSpPr txBox="1"/>
            <p:nvPr/>
          </p:nvSpPr>
          <p:spPr>
            <a:xfrm>
              <a:off x="10337073" y="2433711"/>
              <a:ext cx="955386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</a:t>
              </a:r>
            </a:p>
          </p:txBody>
        </p:sp>
        <p:sp>
          <p:nvSpPr>
            <p:cNvPr id="95" name="TextBox 147">
              <a:extLst>
                <a:ext uri="{FF2B5EF4-FFF2-40B4-BE49-F238E27FC236}">
                  <a16:creationId xmlns:a16="http://schemas.microsoft.com/office/drawing/2014/main" id="{CE99EEB0-4766-4AA4-AA30-E228835FD94D}"/>
                </a:ext>
              </a:extLst>
            </p:cNvPr>
            <p:cNvSpPr txBox="1"/>
            <p:nvPr/>
          </p:nvSpPr>
          <p:spPr>
            <a:xfrm>
              <a:off x="9568062" y="2734115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/ย/</a:t>
              </a:r>
            </a:p>
          </p:txBody>
        </p:sp>
        <p:sp>
          <p:nvSpPr>
            <p:cNvPr id="96" name="TextBox 147">
              <a:extLst>
                <a:ext uri="{FF2B5EF4-FFF2-40B4-BE49-F238E27FC236}">
                  <a16:creationId xmlns:a16="http://schemas.microsoft.com/office/drawing/2014/main" id="{E35B25E5-4675-4426-B63D-1D4B8A4CBADE}"/>
                </a:ext>
              </a:extLst>
            </p:cNvPr>
            <p:cNvSpPr txBox="1"/>
            <p:nvPr/>
          </p:nvSpPr>
          <p:spPr>
            <a:xfrm>
              <a:off x="10334919" y="2734115"/>
              <a:ext cx="955386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ย ญ</a:t>
              </a:r>
            </a:p>
          </p:txBody>
        </p:sp>
        <p:sp>
          <p:nvSpPr>
            <p:cNvPr id="97" name="TextBox 147">
              <a:extLst>
                <a:ext uri="{FF2B5EF4-FFF2-40B4-BE49-F238E27FC236}">
                  <a16:creationId xmlns:a16="http://schemas.microsoft.com/office/drawing/2014/main" id="{04BC0708-6F02-4115-B010-730182DCB753}"/>
                </a:ext>
              </a:extLst>
            </p:cNvPr>
            <p:cNvSpPr txBox="1"/>
            <p:nvPr/>
          </p:nvSpPr>
          <p:spPr>
            <a:xfrm>
              <a:off x="9568062" y="3034518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/ร/</a:t>
              </a:r>
            </a:p>
          </p:txBody>
        </p:sp>
        <p:sp>
          <p:nvSpPr>
            <p:cNvPr id="98" name="TextBox 147">
              <a:extLst>
                <a:ext uri="{FF2B5EF4-FFF2-40B4-BE49-F238E27FC236}">
                  <a16:creationId xmlns:a16="http://schemas.microsoft.com/office/drawing/2014/main" id="{9ADDCF0D-FA2B-4D3A-8ED2-006B2D058E83}"/>
                </a:ext>
              </a:extLst>
            </p:cNvPr>
            <p:cNvSpPr txBox="1"/>
            <p:nvPr/>
          </p:nvSpPr>
          <p:spPr>
            <a:xfrm>
              <a:off x="10334919" y="3034518"/>
              <a:ext cx="955387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</a:t>
              </a:r>
            </a:p>
          </p:txBody>
        </p:sp>
        <p:sp>
          <p:nvSpPr>
            <p:cNvPr id="99" name="TextBox 147">
              <a:extLst>
                <a:ext uri="{FF2B5EF4-FFF2-40B4-BE49-F238E27FC236}">
                  <a16:creationId xmlns:a16="http://schemas.microsoft.com/office/drawing/2014/main" id="{8BBBCA38-3601-4F3E-91B3-86C81D977CD8}"/>
                </a:ext>
              </a:extLst>
            </p:cNvPr>
            <p:cNvSpPr txBox="1"/>
            <p:nvPr/>
          </p:nvSpPr>
          <p:spPr>
            <a:xfrm>
              <a:off x="9568062" y="3334923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/ล/</a:t>
              </a:r>
            </a:p>
          </p:txBody>
        </p:sp>
        <p:sp>
          <p:nvSpPr>
            <p:cNvPr id="100" name="TextBox 147">
              <a:extLst>
                <a:ext uri="{FF2B5EF4-FFF2-40B4-BE49-F238E27FC236}">
                  <a16:creationId xmlns:a16="http://schemas.microsoft.com/office/drawing/2014/main" id="{CF7D5E02-469F-42E3-94F8-7EABBA9D504D}"/>
                </a:ext>
              </a:extLst>
            </p:cNvPr>
            <p:cNvSpPr txBox="1"/>
            <p:nvPr/>
          </p:nvSpPr>
          <p:spPr>
            <a:xfrm>
              <a:off x="10334919" y="3334922"/>
              <a:ext cx="955386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ล ฬ</a:t>
              </a:r>
            </a:p>
          </p:txBody>
        </p:sp>
        <p:sp>
          <p:nvSpPr>
            <p:cNvPr id="101" name="TextBox 147">
              <a:extLst>
                <a:ext uri="{FF2B5EF4-FFF2-40B4-BE49-F238E27FC236}">
                  <a16:creationId xmlns:a16="http://schemas.microsoft.com/office/drawing/2014/main" id="{77FA6A23-93FC-4C81-9EAD-DBC841E27F5C}"/>
                </a:ext>
              </a:extLst>
            </p:cNvPr>
            <p:cNvSpPr txBox="1"/>
            <p:nvPr/>
          </p:nvSpPr>
          <p:spPr>
            <a:xfrm>
              <a:off x="11309674" y="1832903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/ว/</a:t>
              </a:r>
            </a:p>
          </p:txBody>
        </p:sp>
        <p:sp>
          <p:nvSpPr>
            <p:cNvPr id="102" name="TextBox 147">
              <a:extLst>
                <a:ext uri="{FF2B5EF4-FFF2-40B4-BE49-F238E27FC236}">
                  <a16:creationId xmlns:a16="http://schemas.microsoft.com/office/drawing/2014/main" id="{CE48C796-D253-4123-9C69-F8E7BC908642}"/>
                </a:ext>
              </a:extLst>
            </p:cNvPr>
            <p:cNvSpPr txBox="1"/>
            <p:nvPr/>
          </p:nvSpPr>
          <p:spPr>
            <a:xfrm>
              <a:off x="12183088" y="1832903"/>
              <a:ext cx="679490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</a:t>
              </a:r>
            </a:p>
          </p:txBody>
        </p:sp>
        <p:sp>
          <p:nvSpPr>
            <p:cNvPr id="103" name="TextBox 147">
              <a:extLst>
                <a:ext uri="{FF2B5EF4-FFF2-40B4-BE49-F238E27FC236}">
                  <a16:creationId xmlns:a16="http://schemas.microsoft.com/office/drawing/2014/main" id="{30D9D0D8-0461-4A84-BEA7-733BECCE63F6}"/>
                </a:ext>
              </a:extLst>
            </p:cNvPr>
            <p:cNvSpPr txBox="1"/>
            <p:nvPr/>
          </p:nvSpPr>
          <p:spPr>
            <a:xfrm>
              <a:off x="11309674" y="2133307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/อ/</a:t>
              </a:r>
            </a:p>
          </p:txBody>
        </p:sp>
        <p:sp>
          <p:nvSpPr>
            <p:cNvPr id="104" name="TextBox 147">
              <a:extLst>
                <a:ext uri="{FF2B5EF4-FFF2-40B4-BE49-F238E27FC236}">
                  <a16:creationId xmlns:a16="http://schemas.microsoft.com/office/drawing/2014/main" id="{075986D6-D031-42F9-A3D5-EE99D8A80AED}"/>
                </a:ext>
              </a:extLst>
            </p:cNvPr>
            <p:cNvSpPr txBox="1"/>
            <p:nvPr/>
          </p:nvSpPr>
          <p:spPr>
            <a:xfrm>
              <a:off x="12183088" y="2133307"/>
              <a:ext cx="679490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</a:t>
              </a:r>
            </a:p>
          </p:txBody>
        </p:sp>
        <p:sp>
          <p:nvSpPr>
            <p:cNvPr id="105" name="TextBox 147">
              <a:extLst>
                <a:ext uri="{FF2B5EF4-FFF2-40B4-BE49-F238E27FC236}">
                  <a16:creationId xmlns:a16="http://schemas.microsoft.com/office/drawing/2014/main" id="{74B580C2-8D9A-456A-9754-F1BC4E3EACCB}"/>
                </a:ext>
              </a:extLst>
            </p:cNvPr>
            <p:cNvSpPr txBox="1"/>
            <p:nvPr/>
          </p:nvSpPr>
          <p:spPr>
            <a:xfrm>
              <a:off x="11309674" y="2433711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/ฮ/</a:t>
              </a:r>
            </a:p>
          </p:txBody>
        </p:sp>
        <p:sp>
          <p:nvSpPr>
            <p:cNvPr id="106" name="TextBox 147">
              <a:extLst>
                <a:ext uri="{FF2B5EF4-FFF2-40B4-BE49-F238E27FC236}">
                  <a16:creationId xmlns:a16="http://schemas.microsoft.com/office/drawing/2014/main" id="{585436CC-A18D-41F3-A9E4-912FA2F9459A}"/>
                </a:ext>
              </a:extLst>
            </p:cNvPr>
            <p:cNvSpPr txBox="1"/>
            <p:nvPr/>
          </p:nvSpPr>
          <p:spPr>
            <a:xfrm>
              <a:off x="12183088" y="2433711"/>
              <a:ext cx="679490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 ฮ</a:t>
              </a:r>
            </a:p>
          </p:txBody>
        </p:sp>
        <p:grpSp>
          <p:nvGrpSpPr>
            <p:cNvPr id="1030" name="กลุ่ม 1029">
              <a:extLst>
                <a:ext uri="{FF2B5EF4-FFF2-40B4-BE49-F238E27FC236}">
                  <a16:creationId xmlns:a16="http://schemas.microsoft.com/office/drawing/2014/main" id="{C220AC5B-0B32-429E-A34C-C0CB3E11048A}"/>
                </a:ext>
              </a:extLst>
            </p:cNvPr>
            <p:cNvGrpSpPr/>
            <p:nvPr/>
          </p:nvGrpSpPr>
          <p:grpSpPr>
            <a:xfrm>
              <a:off x="7218158" y="1602849"/>
              <a:ext cx="4019550" cy="2050996"/>
              <a:chOff x="6088588" y="1449653"/>
              <a:chExt cx="4019550" cy="2419759"/>
            </a:xfrm>
          </p:grpSpPr>
          <p:cxnSp>
            <p:nvCxnSpPr>
              <p:cNvPr id="107" name="ตัวเชื่อมต่อตรง 106">
                <a:extLst>
                  <a:ext uri="{FF2B5EF4-FFF2-40B4-BE49-F238E27FC236}">
                    <a16:creationId xmlns:a16="http://schemas.microsoft.com/office/drawing/2014/main" id="{13E6A505-762B-42A2-BDB4-A9DD390241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88588" y="1449653"/>
                <a:ext cx="0" cy="2419759"/>
              </a:xfrm>
              <a:prstGeom prst="line">
                <a:avLst/>
              </a:prstGeom>
              <a:ln w="28575" cap="rnd">
                <a:solidFill>
                  <a:srgbClr val="FEECD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ตัวเชื่อมต่อตรง 112">
                <a:extLst>
                  <a:ext uri="{FF2B5EF4-FFF2-40B4-BE49-F238E27FC236}">
                    <a16:creationId xmlns:a16="http://schemas.microsoft.com/office/drawing/2014/main" id="{5308B70C-DF4A-413A-854A-327B752053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55538" y="1449653"/>
                <a:ext cx="0" cy="2419759"/>
              </a:xfrm>
              <a:prstGeom prst="line">
                <a:avLst/>
              </a:prstGeom>
              <a:ln w="28575" cap="rnd">
                <a:solidFill>
                  <a:srgbClr val="FEECD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ตัวเชื่อมต่อตรง 113">
                <a:extLst>
                  <a:ext uri="{FF2B5EF4-FFF2-40B4-BE49-F238E27FC236}">
                    <a16:creationId xmlns:a16="http://schemas.microsoft.com/office/drawing/2014/main" id="{FEBD4186-85AB-463D-B2CF-0EF9A32C7D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08138" y="1449653"/>
                <a:ext cx="0" cy="2419759"/>
              </a:xfrm>
              <a:prstGeom prst="line">
                <a:avLst/>
              </a:prstGeom>
              <a:ln w="28575" cap="rnd">
                <a:solidFill>
                  <a:srgbClr val="FEECD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6" name="TextBox 147">
              <a:extLst>
                <a:ext uri="{FF2B5EF4-FFF2-40B4-BE49-F238E27FC236}">
                  <a16:creationId xmlns:a16="http://schemas.microsoft.com/office/drawing/2014/main" id="{B9E01944-4600-4F70-BC8D-730237CCECE4}"/>
                </a:ext>
              </a:extLst>
            </p:cNvPr>
            <p:cNvSpPr txBox="1"/>
            <p:nvPr/>
          </p:nvSpPr>
          <p:spPr>
            <a:xfrm>
              <a:off x="5205958" y="1508007"/>
              <a:ext cx="884894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u="sng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เสียง</a:t>
              </a:r>
            </a:p>
          </p:txBody>
        </p:sp>
        <p:sp>
          <p:nvSpPr>
            <p:cNvPr id="169" name="TextBox 147">
              <a:extLst>
                <a:ext uri="{FF2B5EF4-FFF2-40B4-BE49-F238E27FC236}">
                  <a16:creationId xmlns:a16="http://schemas.microsoft.com/office/drawing/2014/main" id="{9DA9EDFB-F0CA-4FE8-83F7-19B5737B6C51}"/>
                </a:ext>
              </a:extLst>
            </p:cNvPr>
            <p:cNvSpPr txBox="1"/>
            <p:nvPr/>
          </p:nvSpPr>
          <p:spPr>
            <a:xfrm>
              <a:off x="6165101" y="1508007"/>
              <a:ext cx="884894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u="sng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รูป</a:t>
              </a:r>
            </a:p>
          </p:txBody>
        </p:sp>
        <p:sp>
          <p:nvSpPr>
            <p:cNvPr id="170" name="TextBox 147">
              <a:extLst>
                <a:ext uri="{FF2B5EF4-FFF2-40B4-BE49-F238E27FC236}">
                  <a16:creationId xmlns:a16="http://schemas.microsoft.com/office/drawing/2014/main" id="{12A25CD2-017E-4A9D-A692-807EB439ADA2}"/>
                </a:ext>
              </a:extLst>
            </p:cNvPr>
            <p:cNvSpPr txBox="1"/>
            <p:nvPr/>
          </p:nvSpPr>
          <p:spPr>
            <a:xfrm>
              <a:off x="7199108" y="1508007"/>
              <a:ext cx="884894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u="sng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เสียง</a:t>
              </a:r>
            </a:p>
          </p:txBody>
        </p:sp>
        <p:sp>
          <p:nvSpPr>
            <p:cNvPr id="171" name="TextBox 147">
              <a:extLst>
                <a:ext uri="{FF2B5EF4-FFF2-40B4-BE49-F238E27FC236}">
                  <a16:creationId xmlns:a16="http://schemas.microsoft.com/office/drawing/2014/main" id="{FC3163F1-F20D-4E38-96EE-AB79C8C5AE29}"/>
                </a:ext>
              </a:extLst>
            </p:cNvPr>
            <p:cNvSpPr txBox="1"/>
            <p:nvPr/>
          </p:nvSpPr>
          <p:spPr>
            <a:xfrm>
              <a:off x="8317153" y="1508007"/>
              <a:ext cx="884894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u="sng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รูป</a:t>
              </a:r>
            </a:p>
          </p:txBody>
        </p:sp>
        <p:sp>
          <p:nvSpPr>
            <p:cNvPr id="172" name="TextBox 147">
              <a:extLst>
                <a:ext uri="{FF2B5EF4-FFF2-40B4-BE49-F238E27FC236}">
                  <a16:creationId xmlns:a16="http://schemas.microsoft.com/office/drawing/2014/main" id="{13951647-FDA4-49AF-AC07-A09AEDD5DA5E}"/>
                </a:ext>
              </a:extLst>
            </p:cNvPr>
            <p:cNvSpPr txBox="1"/>
            <p:nvPr/>
          </p:nvSpPr>
          <p:spPr>
            <a:xfrm>
              <a:off x="9504158" y="1508007"/>
              <a:ext cx="884894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u="sng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เสียง</a:t>
              </a:r>
            </a:p>
          </p:txBody>
        </p:sp>
        <p:sp>
          <p:nvSpPr>
            <p:cNvPr id="173" name="TextBox 147">
              <a:extLst>
                <a:ext uri="{FF2B5EF4-FFF2-40B4-BE49-F238E27FC236}">
                  <a16:creationId xmlns:a16="http://schemas.microsoft.com/office/drawing/2014/main" id="{116F482F-6F8B-448C-AF4E-7DB6A316EEFB}"/>
                </a:ext>
              </a:extLst>
            </p:cNvPr>
            <p:cNvSpPr txBox="1"/>
            <p:nvPr/>
          </p:nvSpPr>
          <p:spPr>
            <a:xfrm>
              <a:off x="10263864" y="1508007"/>
              <a:ext cx="884894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u="sng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รูป</a:t>
              </a:r>
            </a:p>
          </p:txBody>
        </p:sp>
        <p:sp>
          <p:nvSpPr>
            <p:cNvPr id="174" name="TextBox 147">
              <a:extLst>
                <a:ext uri="{FF2B5EF4-FFF2-40B4-BE49-F238E27FC236}">
                  <a16:creationId xmlns:a16="http://schemas.microsoft.com/office/drawing/2014/main" id="{01E9ADF9-A715-4CF1-903D-6D19A64C26D5}"/>
                </a:ext>
              </a:extLst>
            </p:cNvPr>
            <p:cNvSpPr txBox="1"/>
            <p:nvPr/>
          </p:nvSpPr>
          <p:spPr>
            <a:xfrm>
              <a:off x="11237708" y="1508007"/>
              <a:ext cx="884894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u="sng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เสียง</a:t>
              </a:r>
            </a:p>
          </p:txBody>
        </p:sp>
        <p:sp>
          <p:nvSpPr>
            <p:cNvPr id="175" name="TextBox 147">
              <a:extLst>
                <a:ext uri="{FF2B5EF4-FFF2-40B4-BE49-F238E27FC236}">
                  <a16:creationId xmlns:a16="http://schemas.microsoft.com/office/drawing/2014/main" id="{6CF1F0F8-9D0B-49A1-A78B-7B0F98C26336}"/>
                </a:ext>
              </a:extLst>
            </p:cNvPr>
            <p:cNvSpPr txBox="1"/>
            <p:nvPr/>
          </p:nvSpPr>
          <p:spPr>
            <a:xfrm>
              <a:off x="12067929" y="1508007"/>
              <a:ext cx="884894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u="sng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รูป</a:t>
              </a:r>
            </a:p>
          </p:txBody>
        </p: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21B8B077-123A-4753-B056-0382C2A8EC92}"/>
              </a:ext>
            </a:extLst>
          </p:cNvPr>
          <p:cNvGrpSpPr/>
          <p:nvPr/>
        </p:nvGrpSpPr>
        <p:grpSpPr>
          <a:xfrm>
            <a:off x="19787" y="1107450"/>
            <a:ext cx="4793757" cy="2055955"/>
            <a:chOff x="-408305" y="325181"/>
            <a:chExt cx="8025213" cy="3441866"/>
          </a:xfrm>
        </p:grpSpPr>
        <p:pic>
          <p:nvPicPr>
            <p:cNvPr id="11" name="รูปภาพ 10">
              <a:extLst>
                <a:ext uri="{FF2B5EF4-FFF2-40B4-BE49-F238E27FC236}">
                  <a16:creationId xmlns:a16="http://schemas.microsoft.com/office/drawing/2014/main" id="{458619CC-08A6-4135-9B5C-98A2C151F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423" y="1266369"/>
              <a:ext cx="1964628" cy="2179276"/>
            </a:xfrm>
            <a:prstGeom prst="rect">
              <a:avLst/>
            </a:prstGeom>
          </p:spPr>
        </p:pic>
        <p:grpSp>
          <p:nvGrpSpPr>
            <p:cNvPr id="1042" name="กลุ่ม 1041">
              <a:extLst>
                <a:ext uri="{FF2B5EF4-FFF2-40B4-BE49-F238E27FC236}">
                  <a16:creationId xmlns:a16="http://schemas.microsoft.com/office/drawing/2014/main" id="{6E8A6AC6-C087-4E6C-AAFE-A4FC53F4117E}"/>
                </a:ext>
              </a:extLst>
            </p:cNvPr>
            <p:cNvGrpSpPr/>
            <p:nvPr/>
          </p:nvGrpSpPr>
          <p:grpSpPr>
            <a:xfrm>
              <a:off x="-408305" y="325181"/>
              <a:ext cx="8025213" cy="3441866"/>
              <a:chOff x="-384171" y="533134"/>
              <a:chExt cx="8050156" cy="3452564"/>
            </a:xfrm>
          </p:grpSpPr>
          <p:sp>
            <p:nvSpPr>
              <p:cNvPr id="290" name="TextBox 147">
                <a:extLst>
                  <a:ext uri="{FF2B5EF4-FFF2-40B4-BE49-F238E27FC236}">
                    <a16:creationId xmlns:a16="http://schemas.microsoft.com/office/drawing/2014/main" id="{512771BC-30BE-4245-AFDA-6293725C0AE4}"/>
                  </a:ext>
                </a:extLst>
              </p:cNvPr>
              <p:cNvSpPr txBox="1"/>
              <p:nvPr/>
            </p:nvSpPr>
            <p:spPr>
              <a:xfrm>
                <a:off x="3053905" y="1233783"/>
                <a:ext cx="1734844" cy="819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57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ริมฝีปาก</a:t>
                </a:r>
              </a:p>
            </p:txBody>
          </p:sp>
          <p:sp>
            <p:nvSpPr>
              <p:cNvPr id="291" name="วงรี 290">
                <a:extLst>
                  <a:ext uri="{FF2B5EF4-FFF2-40B4-BE49-F238E27FC236}">
                    <a16:creationId xmlns:a16="http://schemas.microsoft.com/office/drawing/2014/main" id="{BCC27A35-1DAF-4A67-A4B9-8D2ABA1A1AC9}"/>
                  </a:ext>
                </a:extLst>
              </p:cNvPr>
              <p:cNvSpPr/>
              <p:nvPr/>
            </p:nvSpPr>
            <p:spPr>
              <a:xfrm>
                <a:off x="2765891" y="1476484"/>
                <a:ext cx="211930" cy="211930"/>
              </a:xfrm>
              <a:prstGeom prst="ellipse">
                <a:avLst/>
              </a:prstGeom>
              <a:solidFill>
                <a:srgbClr val="F5BC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464">
                  <a:latin typeface="Mali Light" panose="00000400000000000000" pitchFamily="2" charset="-34"/>
                  <a:cs typeface="Mali Light" panose="00000400000000000000" pitchFamily="2" charset="-34"/>
                </a:endParaRPr>
              </a:p>
            </p:txBody>
          </p:sp>
          <p:sp>
            <p:nvSpPr>
              <p:cNvPr id="292" name="วงรี 291">
                <a:extLst>
                  <a:ext uri="{FF2B5EF4-FFF2-40B4-BE49-F238E27FC236}">
                    <a16:creationId xmlns:a16="http://schemas.microsoft.com/office/drawing/2014/main" id="{DA51985A-8C12-424D-817C-F601623E9CD0}"/>
                  </a:ext>
                </a:extLst>
              </p:cNvPr>
              <p:cNvSpPr/>
              <p:nvPr/>
            </p:nvSpPr>
            <p:spPr>
              <a:xfrm>
                <a:off x="5383732" y="1471114"/>
                <a:ext cx="211930" cy="211930"/>
              </a:xfrm>
              <a:prstGeom prst="ellipse">
                <a:avLst/>
              </a:prstGeom>
              <a:solidFill>
                <a:srgbClr val="81C7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464">
                  <a:latin typeface="Mali Light" panose="00000400000000000000" pitchFamily="2" charset="-34"/>
                  <a:cs typeface="Mali Light" panose="00000400000000000000" pitchFamily="2" charset="-34"/>
                </a:endParaRPr>
              </a:p>
            </p:txBody>
          </p:sp>
          <p:sp>
            <p:nvSpPr>
              <p:cNvPr id="293" name="วงรี 292">
                <a:extLst>
                  <a:ext uri="{FF2B5EF4-FFF2-40B4-BE49-F238E27FC236}">
                    <a16:creationId xmlns:a16="http://schemas.microsoft.com/office/drawing/2014/main" id="{70407F4B-D7F5-43CD-A0FC-F8B32EC64430}"/>
                  </a:ext>
                </a:extLst>
              </p:cNvPr>
              <p:cNvSpPr/>
              <p:nvPr/>
            </p:nvSpPr>
            <p:spPr>
              <a:xfrm>
                <a:off x="2760377" y="2132521"/>
                <a:ext cx="211930" cy="211930"/>
              </a:xfrm>
              <a:prstGeom prst="ellipse">
                <a:avLst/>
              </a:prstGeom>
              <a:solidFill>
                <a:srgbClr val="78CA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464" dirty="0">
                  <a:latin typeface="Mali Light" panose="00000400000000000000" pitchFamily="2" charset="-34"/>
                  <a:cs typeface="Mali Light" panose="00000400000000000000" pitchFamily="2" charset="-34"/>
                </a:endParaRPr>
              </a:p>
            </p:txBody>
          </p:sp>
          <p:sp>
            <p:nvSpPr>
              <p:cNvPr id="294" name="วงรี 293">
                <a:extLst>
                  <a:ext uri="{FF2B5EF4-FFF2-40B4-BE49-F238E27FC236}">
                    <a16:creationId xmlns:a16="http://schemas.microsoft.com/office/drawing/2014/main" id="{0710450A-BC30-4FCA-9A33-726E2C0E19C1}"/>
                  </a:ext>
                </a:extLst>
              </p:cNvPr>
              <p:cNvSpPr/>
              <p:nvPr/>
            </p:nvSpPr>
            <p:spPr>
              <a:xfrm>
                <a:off x="5388711" y="2129199"/>
                <a:ext cx="211930" cy="211930"/>
              </a:xfrm>
              <a:prstGeom prst="ellipse">
                <a:avLst/>
              </a:prstGeom>
              <a:solidFill>
                <a:srgbClr val="FB7C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464" dirty="0">
                  <a:latin typeface="Mali Light" panose="00000400000000000000" pitchFamily="2" charset="-34"/>
                  <a:cs typeface="Mali Light" panose="00000400000000000000" pitchFamily="2" charset="-34"/>
                </a:endParaRPr>
              </a:p>
            </p:txBody>
          </p:sp>
          <p:sp>
            <p:nvSpPr>
              <p:cNvPr id="295" name="วงรี 294">
                <a:extLst>
                  <a:ext uri="{FF2B5EF4-FFF2-40B4-BE49-F238E27FC236}">
                    <a16:creationId xmlns:a16="http://schemas.microsoft.com/office/drawing/2014/main" id="{68E1C332-14BB-467F-92CB-2E961E03DA55}"/>
                  </a:ext>
                </a:extLst>
              </p:cNvPr>
              <p:cNvSpPr/>
              <p:nvPr/>
            </p:nvSpPr>
            <p:spPr>
              <a:xfrm>
                <a:off x="2760377" y="2786846"/>
                <a:ext cx="211930" cy="211930"/>
              </a:xfrm>
              <a:prstGeom prst="ellipse">
                <a:avLst/>
              </a:prstGeom>
              <a:solidFill>
                <a:srgbClr val="F5D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464" dirty="0">
                  <a:latin typeface="Mali Light" panose="00000400000000000000" pitchFamily="2" charset="-34"/>
                  <a:cs typeface="Mali Light" panose="00000400000000000000" pitchFamily="2" charset="-34"/>
                </a:endParaRPr>
              </a:p>
            </p:txBody>
          </p:sp>
          <p:sp>
            <p:nvSpPr>
              <p:cNvPr id="296" name="วงรี 295">
                <a:extLst>
                  <a:ext uri="{FF2B5EF4-FFF2-40B4-BE49-F238E27FC236}">
                    <a16:creationId xmlns:a16="http://schemas.microsoft.com/office/drawing/2014/main" id="{53374AB2-7A7D-44CE-9715-41CFD0B856CF}"/>
                  </a:ext>
                </a:extLst>
              </p:cNvPr>
              <p:cNvSpPr/>
              <p:nvPr/>
            </p:nvSpPr>
            <p:spPr>
              <a:xfrm>
                <a:off x="5376444" y="2755298"/>
                <a:ext cx="211930" cy="211930"/>
              </a:xfrm>
              <a:prstGeom prst="ellipse">
                <a:avLst/>
              </a:prstGeom>
              <a:solidFill>
                <a:srgbClr val="8DA9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464">
                  <a:latin typeface="Mali Light" panose="00000400000000000000" pitchFamily="2" charset="-34"/>
                  <a:cs typeface="Mali Light" panose="00000400000000000000" pitchFamily="2" charset="-34"/>
                </a:endParaRPr>
              </a:p>
            </p:txBody>
          </p:sp>
          <p:sp>
            <p:nvSpPr>
              <p:cNvPr id="297" name="วงรี 296">
                <a:extLst>
                  <a:ext uri="{FF2B5EF4-FFF2-40B4-BE49-F238E27FC236}">
                    <a16:creationId xmlns:a16="http://schemas.microsoft.com/office/drawing/2014/main" id="{12E443E4-DB39-4AA0-A216-30DB920792F8}"/>
                  </a:ext>
                </a:extLst>
              </p:cNvPr>
              <p:cNvSpPr/>
              <p:nvPr/>
            </p:nvSpPr>
            <p:spPr>
              <a:xfrm>
                <a:off x="2780191" y="3451365"/>
                <a:ext cx="211930" cy="211930"/>
              </a:xfrm>
              <a:prstGeom prst="ellipse">
                <a:avLst/>
              </a:prstGeom>
              <a:solidFill>
                <a:srgbClr val="B374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1464">
                  <a:latin typeface="Mali Light" panose="00000400000000000000" pitchFamily="2" charset="-34"/>
                  <a:cs typeface="Mali Light" panose="00000400000000000000" pitchFamily="2" charset="-34"/>
                </a:endParaRPr>
              </a:p>
            </p:txBody>
          </p:sp>
          <p:sp>
            <p:nvSpPr>
              <p:cNvPr id="298" name="สี่เหลี่ยมผืนผ้า 297">
                <a:extLst>
                  <a:ext uri="{FF2B5EF4-FFF2-40B4-BE49-F238E27FC236}">
                    <a16:creationId xmlns:a16="http://schemas.microsoft.com/office/drawing/2014/main" id="{87D5992C-CBF7-4101-A9AC-D833946208F3}"/>
                  </a:ext>
                </a:extLst>
              </p:cNvPr>
              <p:cNvSpPr/>
              <p:nvPr/>
            </p:nvSpPr>
            <p:spPr>
              <a:xfrm>
                <a:off x="5622119" y="1209260"/>
                <a:ext cx="1422399" cy="819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257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ฟัน</a:t>
                </a:r>
              </a:p>
            </p:txBody>
          </p:sp>
          <p:sp>
            <p:nvSpPr>
              <p:cNvPr id="299" name="สี่เหลี่ยมผืนผ้า 298">
                <a:extLst>
                  <a:ext uri="{FF2B5EF4-FFF2-40B4-BE49-F238E27FC236}">
                    <a16:creationId xmlns:a16="http://schemas.microsoft.com/office/drawing/2014/main" id="{F1D23960-6B28-4486-819F-359543DAF96F}"/>
                  </a:ext>
                </a:extLst>
              </p:cNvPr>
              <p:cNvSpPr/>
              <p:nvPr/>
            </p:nvSpPr>
            <p:spPr>
              <a:xfrm>
                <a:off x="3054579" y="1882385"/>
                <a:ext cx="1810945" cy="819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257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ปุ่มเหงือก</a:t>
                </a:r>
              </a:p>
            </p:txBody>
          </p:sp>
          <p:sp>
            <p:nvSpPr>
              <p:cNvPr id="300" name="สี่เหลี่ยมผืนผ้า 299">
                <a:extLst>
                  <a:ext uri="{FF2B5EF4-FFF2-40B4-BE49-F238E27FC236}">
                    <a16:creationId xmlns:a16="http://schemas.microsoft.com/office/drawing/2014/main" id="{476E7C04-1FEB-425D-9A4B-9589D0C75D1C}"/>
                  </a:ext>
                </a:extLst>
              </p:cNvPr>
              <p:cNvSpPr/>
              <p:nvPr/>
            </p:nvSpPr>
            <p:spPr>
              <a:xfrm>
                <a:off x="5626455" y="1873018"/>
                <a:ext cx="1422397" cy="819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257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ลิ้น</a:t>
                </a:r>
              </a:p>
            </p:txBody>
          </p:sp>
          <p:sp>
            <p:nvSpPr>
              <p:cNvPr id="301" name="สี่เหลี่ยมผืนผ้า 300">
                <a:extLst>
                  <a:ext uri="{FF2B5EF4-FFF2-40B4-BE49-F238E27FC236}">
                    <a16:creationId xmlns:a16="http://schemas.microsoft.com/office/drawing/2014/main" id="{04E9BFA5-1318-4D4F-BF98-7A424703872C}"/>
                  </a:ext>
                </a:extLst>
              </p:cNvPr>
              <p:cNvSpPr/>
              <p:nvPr/>
            </p:nvSpPr>
            <p:spPr>
              <a:xfrm>
                <a:off x="3074395" y="3166492"/>
                <a:ext cx="2451331" cy="819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257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เส้นเสียง</a:t>
                </a:r>
              </a:p>
            </p:txBody>
          </p:sp>
          <p:sp>
            <p:nvSpPr>
              <p:cNvPr id="302" name="สี่เหลี่ยมผืนผ้า 301">
                <a:extLst>
                  <a:ext uri="{FF2B5EF4-FFF2-40B4-BE49-F238E27FC236}">
                    <a16:creationId xmlns:a16="http://schemas.microsoft.com/office/drawing/2014/main" id="{1A9DFC8D-F1E6-4D13-9653-A00269113C42}"/>
                  </a:ext>
                </a:extLst>
              </p:cNvPr>
              <p:cNvSpPr/>
              <p:nvPr/>
            </p:nvSpPr>
            <p:spPr>
              <a:xfrm>
                <a:off x="3054579" y="2485504"/>
                <a:ext cx="1945267" cy="819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257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เพดานแข็ง</a:t>
                </a:r>
              </a:p>
            </p:txBody>
          </p:sp>
          <p:sp>
            <p:nvSpPr>
              <p:cNvPr id="303" name="สี่เหลี่ยมผืนผ้า 302">
                <a:extLst>
                  <a:ext uri="{FF2B5EF4-FFF2-40B4-BE49-F238E27FC236}">
                    <a16:creationId xmlns:a16="http://schemas.microsoft.com/office/drawing/2014/main" id="{539E759B-AF42-4D31-A33B-E2B94FA1F4B2}"/>
                  </a:ext>
                </a:extLst>
              </p:cNvPr>
              <p:cNvSpPr/>
              <p:nvPr/>
            </p:nvSpPr>
            <p:spPr>
              <a:xfrm>
                <a:off x="5613624" y="2469648"/>
                <a:ext cx="2052361" cy="819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2570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เพดานอ่อน</a:t>
                </a:r>
              </a:p>
            </p:txBody>
          </p:sp>
          <p:sp>
            <p:nvSpPr>
              <p:cNvPr id="304" name="TextBox 147">
                <a:extLst>
                  <a:ext uri="{FF2B5EF4-FFF2-40B4-BE49-F238E27FC236}">
                    <a16:creationId xmlns:a16="http://schemas.microsoft.com/office/drawing/2014/main" id="{A27B53F0-FF0E-4F1B-95B0-D869B684CAB9}"/>
                  </a:ext>
                </a:extLst>
              </p:cNvPr>
              <p:cNvSpPr txBox="1"/>
              <p:nvPr/>
            </p:nvSpPr>
            <p:spPr>
              <a:xfrm>
                <a:off x="-384171" y="533134"/>
                <a:ext cx="5788789" cy="866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754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อวัยวะที่ใช้ในการออกเสียง</a:t>
                </a:r>
              </a:p>
            </p:txBody>
          </p:sp>
        </p:grpSp>
      </p:grpSp>
      <p:grpSp>
        <p:nvGrpSpPr>
          <p:cNvPr id="1050" name="กลุ่ม 1049">
            <a:extLst>
              <a:ext uri="{FF2B5EF4-FFF2-40B4-BE49-F238E27FC236}">
                <a16:creationId xmlns:a16="http://schemas.microsoft.com/office/drawing/2014/main" id="{6AC62994-5D49-4C02-8A75-4376F9DA8FB3}"/>
              </a:ext>
            </a:extLst>
          </p:cNvPr>
          <p:cNvGrpSpPr/>
          <p:nvPr/>
        </p:nvGrpSpPr>
        <p:grpSpPr>
          <a:xfrm>
            <a:off x="363374" y="3591431"/>
            <a:ext cx="8797803" cy="3159133"/>
            <a:chOff x="219078" y="3932367"/>
            <a:chExt cx="9613688" cy="3452102"/>
          </a:xfrm>
        </p:grpSpPr>
        <p:sp>
          <p:nvSpPr>
            <p:cNvPr id="265" name="TextBox 147">
              <a:extLst>
                <a:ext uri="{FF2B5EF4-FFF2-40B4-BE49-F238E27FC236}">
                  <a16:creationId xmlns:a16="http://schemas.microsoft.com/office/drawing/2014/main" id="{BC150B92-6355-4A6D-A53D-C429C0F261F4}"/>
                </a:ext>
              </a:extLst>
            </p:cNvPr>
            <p:cNvSpPr txBox="1"/>
            <p:nvPr/>
          </p:nvSpPr>
          <p:spPr>
            <a:xfrm>
              <a:off x="777892" y="6239757"/>
              <a:ext cx="273918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อิ, อี, อึ, อือ, เอีย, เอ</a:t>
              </a:r>
              <a:r>
                <a:rPr lang="th-TH" sz="2203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ือ</a:t>
              </a:r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</a:p>
          </p:txBody>
        </p:sp>
        <p:sp>
          <p:nvSpPr>
            <p:cNvPr id="183" name="สี่เหลี่ยมผืนผ้า: มุมมน 182">
              <a:extLst>
                <a:ext uri="{FF2B5EF4-FFF2-40B4-BE49-F238E27FC236}">
                  <a16:creationId xmlns:a16="http://schemas.microsoft.com/office/drawing/2014/main" id="{ECC329A3-1EF5-43A4-9461-7FFEC24C1AA8}"/>
                </a:ext>
              </a:extLst>
            </p:cNvPr>
            <p:cNvSpPr/>
            <p:nvPr/>
          </p:nvSpPr>
          <p:spPr>
            <a:xfrm>
              <a:off x="288271" y="3932367"/>
              <a:ext cx="9497076" cy="3385736"/>
            </a:xfrm>
            <a:prstGeom prst="roundRect">
              <a:avLst>
                <a:gd name="adj" fmla="val 5567"/>
              </a:avLst>
            </a:prstGeom>
            <a:noFill/>
            <a:ln w="19050">
              <a:solidFill>
                <a:srgbClr val="00B05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187" name="TextBox 147">
              <a:extLst>
                <a:ext uri="{FF2B5EF4-FFF2-40B4-BE49-F238E27FC236}">
                  <a16:creationId xmlns:a16="http://schemas.microsoft.com/office/drawing/2014/main" id="{990039D0-55AE-4DFF-8956-965DD0FC275C}"/>
                </a:ext>
              </a:extLst>
            </p:cNvPr>
            <p:cNvSpPr txBox="1"/>
            <p:nvPr/>
          </p:nvSpPr>
          <p:spPr>
            <a:xfrm>
              <a:off x="277205" y="4425813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-ะ</a:t>
              </a:r>
            </a:p>
          </p:txBody>
        </p:sp>
        <p:sp>
          <p:nvSpPr>
            <p:cNvPr id="188" name="TextBox 147">
              <a:extLst>
                <a:ext uri="{FF2B5EF4-FFF2-40B4-BE49-F238E27FC236}">
                  <a16:creationId xmlns:a16="http://schemas.microsoft.com/office/drawing/2014/main" id="{2748308C-9597-4269-AF0A-328B7AEDAA49}"/>
                </a:ext>
              </a:extLst>
            </p:cNvPr>
            <p:cNvSpPr txBox="1"/>
            <p:nvPr/>
          </p:nvSpPr>
          <p:spPr>
            <a:xfrm>
              <a:off x="787348" y="4425813"/>
              <a:ext cx="2824838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อะ</a:t>
              </a:r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, เอะ, แอะ, โอะ, เอาะ, เออะ</a:t>
              </a:r>
            </a:p>
          </p:txBody>
        </p:sp>
        <p:sp>
          <p:nvSpPr>
            <p:cNvPr id="190" name="TextBox 147">
              <a:extLst>
                <a:ext uri="{FF2B5EF4-FFF2-40B4-BE49-F238E27FC236}">
                  <a16:creationId xmlns:a16="http://schemas.microsoft.com/office/drawing/2014/main" id="{9FE1437D-8368-40C2-BD47-0116FC2C33DB}"/>
                </a:ext>
              </a:extLst>
            </p:cNvPr>
            <p:cNvSpPr txBox="1"/>
            <p:nvPr/>
          </p:nvSpPr>
          <p:spPr>
            <a:xfrm>
              <a:off x="792960" y="4790833"/>
              <a:ext cx="273918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สระอะที่มีตัวสะกด, </a:t>
              </a:r>
              <a:r>
                <a:rPr lang="th-TH" sz="2203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อัว</a:t>
              </a:r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</a:p>
          </p:txBody>
        </p:sp>
        <p:sp>
          <p:nvSpPr>
            <p:cNvPr id="191" name="TextBox 147">
              <a:extLst>
                <a:ext uri="{FF2B5EF4-FFF2-40B4-BE49-F238E27FC236}">
                  <a16:creationId xmlns:a16="http://schemas.microsoft.com/office/drawing/2014/main" id="{466AEE0B-68CB-4F1E-AC5C-FF14C88070AD}"/>
                </a:ext>
              </a:extLst>
            </p:cNvPr>
            <p:cNvSpPr txBox="1"/>
            <p:nvPr/>
          </p:nvSpPr>
          <p:spPr>
            <a:xfrm>
              <a:off x="286241" y="5859471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-า</a:t>
              </a:r>
            </a:p>
          </p:txBody>
        </p:sp>
        <p:sp>
          <p:nvSpPr>
            <p:cNvPr id="192" name="TextBox 147">
              <a:extLst>
                <a:ext uri="{FF2B5EF4-FFF2-40B4-BE49-F238E27FC236}">
                  <a16:creationId xmlns:a16="http://schemas.microsoft.com/office/drawing/2014/main" id="{31B91F52-8855-44E5-912C-F0CAA2FAED8A}"/>
                </a:ext>
              </a:extLst>
            </p:cNvPr>
            <p:cNvSpPr txBox="1"/>
            <p:nvPr/>
          </p:nvSpPr>
          <p:spPr>
            <a:xfrm>
              <a:off x="790451" y="5857557"/>
              <a:ext cx="2739185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อา, อำ, เอา, เอาะ</a:t>
              </a:r>
            </a:p>
          </p:txBody>
        </p:sp>
        <p:sp>
          <p:nvSpPr>
            <p:cNvPr id="268" name="TextBox 147">
              <a:extLst>
                <a:ext uri="{FF2B5EF4-FFF2-40B4-BE49-F238E27FC236}">
                  <a16:creationId xmlns:a16="http://schemas.microsoft.com/office/drawing/2014/main" id="{7020A65E-5D74-43D6-804B-DFBE206C401D}"/>
                </a:ext>
              </a:extLst>
            </p:cNvPr>
            <p:cNvSpPr txBox="1"/>
            <p:nvPr/>
          </p:nvSpPr>
          <p:spPr>
            <a:xfrm>
              <a:off x="227868" y="6201190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-</a:t>
              </a:r>
            </a:p>
          </p:txBody>
        </p:sp>
        <p:cxnSp>
          <p:nvCxnSpPr>
            <p:cNvPr id="229" name="ตัวเชื่อมต่อตรง 228">
              <a:extLst>
                <a:ext uri="{FF2B5EF4-FFF2-40B4-BE49-F238E27FC236}">
                  <a16:creationId xmlns:a16="http://schemas.microsoft.com/office/drawing/2014/main" id="{314BF7B7-7D31-4236-8217-5D651AD4AAF6}"/>
                </a:ext>
              </a:extLst>
            </p:cNvPr>
            <p:cNvCxnSpPr/>
            <p:nvPr/>
          </p:nvCxnSpPr>
          <p:spPr>
            <a:xfrm>
              <a:off x="3576449" y="4217987"/>
              <a:ext cx="0" cy="2927909"/>
            </a:xfrm>
            <a:prstGeom prst="line">
              <a:avLst/>
            </a:prstGeom>
            <a:ln w="28575" cap="rnd">
              <a:solidFill>
                <a:srgbClr val="E8F0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TextBox 147">
              <a:extLst>
                <a:ext uri="{FF2B5EF4-FFF2-40B4-BE49-F238E27FC236}">
                  <a16:creationId xmlns:a16="http://schemas.microsoft.com/office/drawing/2014/main" id="{14B24B69-1ED7-4DE3-9318-ED226C019E64}"/>
                </a:ext>
              </a:extLst>
            </p:cNvPr>
            <p:cNvSpPr txBox="1"/>
            <p:nvPr/>
          </p:nvSpPr>
          <p:spPr>
            <a:xfrm>
              <a:off x="280887" y="4054259"/>
              <a:ext cx="731317" cy="533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570" b="1" u="sng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รูป</a:t>
              </a:r>
            </a:p>
          </p:txBody>
        </p:sp>
        <p:sp>
          <p:nvSpPr>
            <p:cNvPr id="233" name="TextBox 147">
              <a:extLst>
                <a:ext uri="{FF2B5EF4-FFF2-40B4-BE49-F238E27FC236}">
                  <a16:creationId xmlns:a16="http://schemas.microsoft.com/office/drawing/2014/main" id="{8DDC3536-438A-4F55-908A-0C4EF2489A62}"/>
                </a:ext>
              </a:extLst>
            </p:cNvPr>
            <p:cNvSpPr txBox="1"/>
            <p:nvPr/>
          </p:nvSpPr>
          <p:spPr>
            <a:xfrm>
              <a:off x="1647555" y="4054259"/>
              <a:ext cx="1087438" cy="533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570" b="1" u="sng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การใช้</a:t>
              </a:r>
            </a:p>
          </p:txBody>
        </p:sp>
        <p:sp>
          <p:nvSpPr>
            <p:cNvPr id="189" name="TextBox 147">
              <a:extLst>
                <a:ext uri="{FF2B5EF4-FFF2-40B4-BE49-F238E27FC236}">
                  <a16:creationId xmlns:a16="http://schemas.microsoft.com/office/drawing/2014/main" id="{6B48F540-C29F-4C43-871E-CEF11DE20484}"/>
                </a:ext>
              </a:extLst>
            </p:cNvPr>
            <p:cNvSpPr txBox="1"/>
            <p:nvPr/>
          </p:nvSpPr>
          <p:spPr>
            <a:xfrm>
              <a:off x="228666" y="4807068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-</a:t>
              </a:r>
            </a:p>
          </p:txBody>
        </p:sp>
        <p:sp>
          <p:nvSpPr>
            <p:cNvPr id="261" name="TextBox 147">
              <a:extLst>
                <a:ext uri="{FF2B5EF4-FFF2-40B4-BE49-F238E27FC236}">
                  <a16:creationId xmlns:a16="http://schemas.microsoft.com/office/drawing/2014/main" id="{F0606E7F-CC1F-496E-8782-D539BBFCBC17}"/>
                </a:ext>
              </a:extLst>
            </p:cNvPr>
            <p:cNvSpPr txBox="1"/>
            <p:nvPr/>
          </p:nvSpPr>
          <p:spPr>
            <a:xfrm>
              <a:off x="795711" y="5164528"/>
              <a:ext cx="2715192" cy="841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สระเอะที่มีตัวสะกด, ประสม</a:t>
              </a:r>
            </a:p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กับตัว ก เป็นคำว่า ก็</a:t>
              </a:r>
            </a:p>
          </p:txBody>
        </p:sp>
        <p:sp>
          <p:nvSpPr>
            <p:cNvPr id="260" name="TextBox 147">
              <a:extLst>
                <a:ext uri="{FF2B5EF4-FFF2-40B4-BE49-F238E27FC236}">
                  <a16:creationId xmlns:a16="http://schemas.microsoft.com/office/drawing/2014/main" id="{CD68D218-D605-49FC-AC08-88911283D401}"/>
                </a:ext>
              </a:extLst>
            </p:cNvPr>
            <p:cNvSpPr txBox="1"/>
            <p:nvPr/>
          </p:nvSpPr>
          <p:spPr>
            <a:xfrm>
              <a:off x="235700" y="5169881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-</a:t>
              </a:r>
            </a:p>
          </p:txBody>
        </p:sp>
        <p:sp>
          <p:nvSpPr>
            <p:cNvPr id="269" name="TextBox 147">
              <a:extLst>
                <a:ext uri="{FF2B5EF4-FFF2-40B4-BE49-F238E27FC236}">
                  <a16:creationId xmlns:a16="http://schemas.microsoft.com/office/drawing/2014/main" id="{77C6DB42-EC60-4724-8259-71F8A570FB45}"/>
                </a:ext>
              </a:extLst>
            </p:cNvPr>
            <p:cNvSpPr txBox="1"/>
            <p:nvPr/>
          </p:nvSpPr>
          <p:spPr>
            <a:xfrm>
              <a:off x="777891" y="6577597"/>
              <a:ext cx="273918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อี, เอีย</a:t>
              </a:r>
            </a:p>
          </p:txBody>
        </p:sp>
        <p:sp>
          <p:nvSpPr>
            <p:cNvPr id="273" name="TextBox 147">
              <a:extLst>
                <a:ext uri="{FF2B5EF4-FFF2-40B4-BE49-F238E27FC236}">
                  <a16:creationId xmlns:a16="http://schemas.microsoft.com/office/drawing/2014/main" id="{E8A2845E-D42B-4662-B55D-17E50AA17FC2}"/>
                </a:ext>
              </a:extLst>
            </p:cNvPr>
            <p:cNvSpPr txBox="1"/>
            <p:nvPr/>
          </p:nvSpPr>
          <p:spPr>
            <a:xfrm>
              <a:off x="773018" y="6913131"/>
              <a:ext cx="273918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อึ, อำ</a:t>
              </a:r>
            </a:p>
          </p:txBody>
        </p:sp>
        <p:sp>
          <p:nvSpPr>
            <p:cNvPr id="272" name="TextBox 147">
              <a:extLst>
                <a:ext uri="{FF2B5EF4-FFF2-40B4-BE49-F238E27FC236}">
                  <a16:creationId xmlns:a16="http://schemas.microsoft.com/office/drawing/2014/main" id="{355B5632-A8D7-4627-B46A-BE038D02DF9C}"/>
                </a:ext>
              </a:extLst>
            </p:cNvPr>
            <p:cNvSpPr txBox="1"/>
            <p:nvPr/>
          </p:nvSpPr>
          <p:spPr>
            <a:xfrm>
              <a:off x="219078" y="6898960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-</a:t>
              </a:r>
            </a:p>
          </p:txBody>
        </p:sp>
        <p:sp>
          <p:nvSpPr>
            <p:cNvPr id="307" name="TextBox 147">
              <a:extLst>
                <a:ext uri="{FF2B5EF4-FFF2-40B4-BE49-F238E27FC236}">
                  <a16:creationId xmlns:a16="http://schemas.microsoft.com/office/drawing/2014/main" id="{0A7BDFAB-9C67-495F-89B7-EEB4367075C5}"/>
                </a:ext>
              </a:extLst>
            </p:cNvPr>
            <p:cNvSpPr txBox="1"/>
            <p:nvPr/>
          </p:nvSpPr>
          <p:spPr>
            <a:xfrm>
              <a:off x="4116415" y="4425813"/>
              <a:ext cx="2348668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อือ, เอ</a:t>
              </a:r>
              <a:r>
                <a:rPr lang="th-TH" sz="2203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ือ</a:t>
              </a:r>
              <a:endParaRPr lang="th-TH" sz="2203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08" name="TextBox 147">
              <a:extLst>
                <a:ext uri="{FF2B5EF4-FFF2-40B4-BE49-F238E27FC236}">
                  <a16:creationId xmlns:a16="http://schemas.microsoft.com/office/drawing/2014/main" id="{03DD8457-B582-411A-B2C8-92773A4B8383}"/>
                </a:ext>
              </a:extLst>
            </p:cNvPr>
            <p:cNvSpPr txBox="1"/>
            <p:nvPr/>
          </p:nvSpPr>
          <p:spPr>
            <a:xfrm>
              <a:off x="4116415" y="4790833"/>
              <a:ext cx="2348671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อุ</a:t>
              </a:r>
            </a:p>
          </p:txBody>
        </p:sp>
        <p:sp>
          <p:nvSpPr>
            <p:cNvPr id="309" name="TextBox 147">
              <a:extLst>
                <a:ext uri="{FF2B5EF4-FFF2-40B4-BE49-F238E27FC236}">
                  <a16:creationId xmlns:a16="http://schemas.microsoft.com/office/drawing/2014/main" id="{26D7C5DF-08E5-4839-90AF-36E38D3DB2DD}"/>
                </a:ext>
              </a:extLst>
            </p:cNvPr>
            <p:cNvSpPr txBox="1"/>
            <p:nvPr/>
          </p:nvSpPr>
          <p:spPr>
            <a:xfrm>
              <a:off x="3544938" y="5548869"/>
              <a:ext cx="750429" cy="347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h-TH" sz="1464" b="1" dirty="0">
                <a:latin typeface="Mali Light" panose="00000400000000000000" pitchFamily="2" charset="-34"/>
                <a:cs typeface="Mali Light" panose="00000400000000000000" pitchFamily="2" charset="-34"/>
              </a:endParaRPr>
            </a:p>
          </p:txBody>
        </p:sp>
        <p:sp>
          <p:nvSpPr>
            <p:cNvPr id="310" name="TextBox 147">
              <a:extLst>
                <a:ext uri="{FF2B5EF4-FFF2-40B4-BE49-F238E27FC236}">
                  <a16:creationId xmlns:a16="http://schemas.microsoft.com/office/drawing/2014/main" id="{F49BA050-58AE-4CAA-AC83-3876D87AE75B}"/>
                </a:ext>
              </a:extLst>
            </p:cNvPr>
            <p:cNvSpPr txBox="1"/>
            <p:nvPr/>
          </p:nvSpPr>
          <p:spPr>
            <a:xfrm>
              <a:off x="4116415" y="5527432"/>
              <a:ext cx="2371296" cy="841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เอ, แอ, เอะ, แอะ, เออะ, </a:t>
              </a:r>
            </a:p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เออ, เอาะ, เอีย, เอ</a:t>
              </a:r>
              <a:r>
                <a:rPr lang="th-TH" sz="2203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ือ</a:t>
              </a:r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, เอา</a:t>
              </a:r>
            </a:p>
          </p:txBody>
        </p:sp>
        <p:sp>
          <p:nvSpPr>
            <p:cNvPr id="314" name="TextBox 147">
              <a:extLst>
                <a:ext uri="{FF2B5EF4-FFF2-40B4-BE49-F238E27FC236}">
                  <a16:creationId xmlns:a16="http://schemas.microsoft.com/office/drawing/2014/main" id="{6A7E9D0C-011C-4C6B-B242-872D332F9272}"/>
                </a:ext>
              </a:extLst>
            </p:cNvPr>
            <p:cNvSpPr txBox="1"/>
            <p:nvPr/>
          </p:nvSpPr>
          <p:spPr>
            <a:xfrm>
              <a:off x="4116416" y="5161085"/>
              <a:ext cx="2328096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อู</a:t>
              </a:r>
            </a:p>
          </p:txBody>
        </p:sp>
        <p:sp>
          <p:nvSpPr>
            <p:cNvPr id="318" name="TextBox 147">
              <a:extLst>
                <a:ext uri="{FF2B5EF4-FFF2-40B4-BE49-F238E27FC236}">
                  <a16:creationId xmlns:a16="http://schemas.microsoft.com/office/drawing/2014/main" id="{CB7A8A2B-D307-4F58-8AB2-763CFA9CA4D0}"/>
                </a:ext>
              </a:extLst>
            </p:cNvPr>
            <p:cNvSpPr txBox="1"/>
            <p:nvPr/>
          </p:nvSpPr>
          <p:spPr>
            <a:xfrm>
              <a:off x="4116415" y="6239757"/>
              <a:ext cx="2348671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โอ, โอะ</a:t>
              </a:r>
            </a:p>
          </p:txBody>
        </p:sp>
        <p:sp>
          <p:nvSpPr>
            <p:cNvPr id="320" name="TextBox 147">
              <a:extLst>
                <a:ext uri="{FF2B5EF4-FFF2-40B4-BE49-F238E27FC236}">
                  <a16:creationId xmlns:a16="http://schemas.microsoft.com/office/drawing/2014/main" id="{EA4EC7E2-3025-4A6D-9AFD-2B2932578133}"/>
                </a:ext>
              </a:extLst>
            </p:cNvPr>
            <p:cNvSpPr txBox="1"/>
            <p:nvPr/>
          </p:nvSpPr>
          <p:spPr>
            <a:xfrm>
              <a:off x="3544937" y="6239757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โ-</a:t>
              </a:r>
            </a:p>
          </p:txBody>
        </p:sp>
        <p:sp>
          <p:nvSpPr>
            <p:cNvPr id="324" name="TextBox 147">
              <a:extLst>
                <a:ext uri="{FF2B5EF4-FFF2-40B4-BE49-F238E27FC236}">
                  <a16:creationId xmlns:a16="http://schemas.microsoft.com/office/drawing/2014/main" id="{0A1BD8B4-4BF6-453D-B4A4-726EA11B497F}"/>
                </a:ext>
              </a:extLst>
            </p:cNvPr>
            <p:cNvSpPr txBox="1"/>
            <p:nvPr/>
          </p:nvSpPr>
          <p:spPr>
            <a:xfrm>
              <a:off x="3544937" y="6577597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ใ-</a:t>
              </a:r>
            </a:p>
          </p:txBody>
        </p:sp>
        <p:sp>
          <p:nvSpPr>
            <p:cNvPr id="325" name="TextBox 147">
              <a:extLst>
                <a:ext uri="{FF2B5EF4-FFF2-40B4-BE49-F238E27FC236}">
                  <a16:creationId xmlns:a16="http://schemas.microsoft.com/office/drawing/2014/main" id="{1B842D13-5119-43BB-9A49-746BDDB4C7ED}"/>
                </a:ext>
              </a:extLst>
            </p:cNvPr>
            <p:cNvSpPr txBox="1"/>
            <p:nvPr/>
          </p:nvSpPr>
          <p:spPr>
            <a:xfrm>
              <a:off x="4116415" y="6577597"/>
              <a:ext cx="2348671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ใอ</a:t>
              </a:r>
            </a:p>
          </p:txBody>
        </p:sp>
        <p:sp>
          <p:nvSpPr>
            <p:cNvPr id="326" name="TextBox 147">
              <a:extLst>
                <a:ext uri="{FF2B5EF4-FFF2-40B4-BE49-F238E27FC236}">
                  <a16:creationId xmlns:a16="http://schemas.microsoft.com/office/drawing/2014/main" id="{E41E3697-2ED5-4BC4-BD0F-6BDB97A94007}"/>
                </a:ext>
              </a:extLst>
            </p:cNvPr>
            <p:cNvSpPr txBox="1"/>
            <p:nvPr/>
          </p:nvSpPr>
          <p:spPr>
            <a:xfrm>
              <a:off x="4116415" y="6913131"/>
              <a:ext cx="2348671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ไอ, ไอย</a:t>
              </a:r>
            </a:p>
          </p:txBody>
        </p:sp>
        <p:sp>
          <p:nvSpPr>
            <p:cNvPr id="328" name="TextBox 147">
              <a:extLst>
                <a:ext uri="{FF2B5EF4-FFF2-40B4-BE49-F238E27FC236}">
                  <a16:creationId xmlns:a16="http://schemas.microsoft.com/office/drawing/2014/main" id="{33EAFAA9-86EA-4FBD-B0D7-1EE1EEC8B919}"/>
                </a:ext>
              </a:extLst>
            </p:cNvPr>
            <p:cNvSpPr txBox="1"/>
            <p:nvPr/>
          </p:nvSpPr>
          <p:spPr>
            <a:xfrm>
              <a:off x="3544937" y="6911392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ไ-</a:t>
              </a:r>
            </a:p>
          </p:txBody>
        </p:sp>
        <p:cxnSp>
          <p:nvCxnSpPr>
            <p:cNvPr id="333" name="ตัวเชื่อมต่อตรง 332">
              <a:extLst>
                <a:ext uri="{FF2B5EF4-FFF2-40B4-BE49-F238E27FC236}">
                  <a16:creationId xmlns:a16="http://schemas.microsoft.com/office/drawing/2014/main" id="{EBA8F7D9-7CCC-4B8D-8223-C2844C2BCF8F}"/>
                </a:ext>
              </a:extLst>
            </p:cNvPr>
            <p:cNvCxnSpPr/>
            <p:nvPr/>
          </p:nvCxnSpPr>
          <p:spPr>
            <a:xfrm>
              <a:off x="6460628" y="4217987"/>
              <a:ext cx="0" cy="2927909"/>
            </a:xfrm>
            <a:prstGeom prst="line">
              <a:avLst/>
            </a:prstGeom>
            <a:ln w="28575" cap="rnd">
              <a:solidFill>
                <a:srgbClr val="E8F0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2" name="TextBox 147">
              <a:extLst>
                <a:ext uri="{FF2B5EF4-FFF2-40B4-BE49-F238E27FC236}">
                  <a16:creationId xmlns:a16="http://schemas.microsoft.com/office/drawing/2014/main" id="{25C80382-0F8F-4918-9EC9-EE7324F2F42F}"/>
                </a:ext>
              </a:extLst>
            </p:cNvPr>
            <p:cNvSpPr txBox="1"/>
            <p:nvPr/>
          </p:nvSpPr>
          <p:spPr>
            <a:xfrm>
              <a:off x="7036231" y="4425813"/>
              <a:ext cx="2348668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ออ</a:t>
              </a:r>
            </a:p>
          </p:txBody>
        </p:sp>
        <p:sp>
          <p:nvSpPr>
            <p:cNvPr id="343" name="TextBox 147">
              <a:extLst>
                <a:ext uri="{FF2B5EF4-FFF2-40B4-BE49-F238E27FC236}">
                  <a16:creationId xmlns:a16="http://schemas.microsoft.com/office/drawing/2014/main" id="{CEE8059B-7CF3-442A-AD14-EA13011F4B3B}"/>
                </a:ext>
              </a:extLst>
            </p:cNvPr>
            <p:cNvSpPr txBox="1"/>
            <p:nvPr/>
          </p:nvSpPr>
          <p:spPr>
            <a:xfrm>
              <a:off x="7036231" y="4748284"/>
              <a:ext cx="2348671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สระอัวที่มีตัวสะกด</a:t>
              </a:r>
            </a:p>
          </p:txBody>
        </p:sp>
        <p:sp>
          <p:nvSpPr>
            <p:cNvPr id="344" name="TextBox 147">
              <a:extLst>
                <a:ext uri="{FF2B5EF4-FFF2-40B4-BE49-F238E27FC236}">
                  <a16:creationId xmlns:a16="http://schemas.microsoft.com/office/drawing/2014/main" id="{C256A176-41B8-4461-AA0C-323355308142}"/>
                </a:ext>
              </a:extLst>
            </p:cNvPr>
            <p:cNvSpPr txBox="1"/>
            <p:nvPr/>
          </p:nvSpPr>
          <p:spPr>
            <a:xfrm>
              <a:off x="7036231" y="5527432"/>
              <a:ext cx="2796535" cy="841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เสียงริ เช่น ฤทธิ์, เสียงรึ เช่น หฤทัย, เสียงเรอ เช่น ฤกษ์</a:t>
              </a:r>
            </a:p>
          </p:txBody>
        </p:sp>
        <p:sp>
          <p:nvSpPr>
            <p:cNvPr id="345" name="TextBox 147">
              <a:extLst>
                <a:ext uri="{FF2B5EF4-FFF2-40B4-BE49-F238E27FC236}">
                  <a16:creationId xmlns:a16="http://schemas.microsoft.com/office/drawing/2014/main" id="{6A794F35-ADCC-4DD1-8B1F-18EBC56F9946}"/>
                </a:ext>
              </a:extLst>
            </p:cNvPr>
            <p:cNvSpPr txBox="1"/>
            <p:nvPr/>
          </p:nvSpPr>
          <p:spPr>
            <a:xfrm>
              <a:off x="7036233" y="5161085"/>
              <a:ext cx="2328096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ไอย, เอีย</a:t>
              </a:r>
            </a:p>
          </p:txBody>
        </p:sp>
        <p:sp>
          <p:nvSpPr>
            <p:cNvPr id="346" name="TextBox 147">
              <a:extLst>
                <a:ext uri="{FF2B5EF4-FFF2-40B4-BE49-F238E27FC236}">
                  <a16:creationId xmlns:a16="http://schemas.microsoft.com/office/drawing/2014/main" id="{0E9CACDB-D424-4776-9ED2-53B5ABDCB13E}"/>
                </a:ext>
              </a:extLst>
            </p:cNvPr>
            <p:cNvSpPr txBox="1"/>
            <p:nvPr/>
          </p:nvSpPr>
          <p:spPr>
            <a:xfrm>
              <a:off x="7036231" y="6239757"/>
              <a:ext cx="2348671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เสียง</a:t>
              </a:r>
              <a:r>
                <a:rPr lang="th-TH" sz="2203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รือ</a:t>
              </a:r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เช่น ฤ</a:t>
              </a:r>
            </a:p>
          </p:txBody>
        </p:sp>
        <p:sp>
          <p:nvSpPr>
            <p:cNvPr id="347" name="TextBox 147">
              <a:extLst>
                <a:ext uri="{FF2B5EF4-FFF2-40B4-BE49-F238E27FC236}">
                  <a16:creationId xmlns:a16="http://schemas.microsoft.com/office/drawing/2014/main" id="{D472618D-2BE9-48C2-9108-63DFEE6C26C5}"/>
                </a:ext>
              </a:extLst>
            </p:cNvPr>
            <p:cNvSpPr txBox="1"/>
            <p:nvPr/>
          </p:nvSpPr>
          <p:spPr>
            <a:xfrm>
              <a:off x="7036231" y="6577597"/>
              <a:ext cx="2348671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ลึ</a:t>
              </a:r>
              <a:endParaRPr lang="th-TH" sz="2203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48" name="TextBox 147">
              <a:extLst>
                <a:ext uri="{FF2B5EF4-FFF2-40B4-BE49-F238E27FC236}">
                  <a16:creationId xmlns:a16="http://schemas.microsoft.com/office/drawing/2014/main" id="{E6EB3CCC-8A6B-4795-B7CB-2139F6219258}"/>
                </a:ext>
              </a:extLst>
            </p:cNvPr>
            <p:cNvSpPr txBox="1"/>
            <p:nvPr/>
          </p:nvSpPr>
          <p:spPr>
            <a:xfrm>
              <a:off x="7036231" y="6913131"/>
              <a:ext cx="2348671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เสียงลือ เช่น ฦ</a:t>
              </a:r>
            </a:p>
          </p:txBody>
        </p:sp>
        <p:sp>
          <p:nvSpPr>
            <p:cNvPr id="349" name="TextBox 147">
              <a:extLst>
                <a:ext uri="{FF2B5EF4-FFF2-40B4-BE49-F238E27FC236}">
                  <a16:creationId xmlns:a16="http://schemas.microsoft.com/office/drawing/2014/main" id="{3A1AF8BB-4072-4C03-827D-B8009AD05B7E}"/>
                </a:ext>
              </a:extLst>
            </p:cNvPr>
            <p:cNvSpPr txBox="1"/>
            <p:nvPr/>
          </p:nvSpPr>
          <p:spPr>
            <a:xfrm>
              <a:off x="6468067" y="4425813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-อ</a:t>
              </a:r>
            </a:p>
          </p:txBody>
        </p:sp>
        <p:sp>
          <p:nvSpPr>
            <p:cNvPr id="350" name="TextBox 147">
              <a:extLst>
                <a:ext uri="{FF2B5EF4-FFF2-40B4-BE49-F238E27FC236}">
                  <a16:creationId xmlns:a16="http://schemas.microsoft.com/office/drawing/2014/main" id="{8B3CFF2C-C23F-411F-8253-E05625BF129A}"/>
                </a:ext>
              </a:extLst>
            </p:cNvPr>
            <p:cNvSpPr txBox="1"/>
            <p:nvPr/>
          </p:nvSpPr>
          <p:spPr>
            <a:xfrm>
              <a:off x="6468067" y="5548869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ฤ</a:t>
              </a:r>
            </a:p>
          </p:txBody>
        </p:sp>
        <p:sp>
          <p:nvSpPr>
            <p:cNvPr id="352" name="TextBox 147">
              <a:extLst>
                <a:ext uri="{FF2B5EF4-FFF2-40B4-BE49-F238E27FC236}">
                  <a16:creationId xmlns:a16="http://schemas.microsoft.com/office/drawing/2014/main" id="{31CCEB0D-9E3C-4ED0-B6CF-53D5E2BBC626}"/>
                </a:ext>
              </a:extLst>
            </p:cNvPr>
            <p:cNvSpPr txBox="1"/>
            <p:nvPr/>
          </p:nvSpPr>
          <p:spPr>
            <a:xfrm>
              <a:off x="6468067" y="4748284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-ว</a:t>
              </a:r>
            </a:p>
          </p:txBody>
        </p:sp>
        <p:sp>
          <p:nvSpPr>
            <p:cNvPr id="355" name="TextBox 147">
              <a:extLst>
                <a:ext uri="{FF2B5EF4-FFF2-40B4-BE49-F238E27FC236}">
                  <a16:creationId xmlns:a16="http://schemas.microsoft.com/office/drawing/2014/main" id="{180EBE94-6A91-49C8-9D40-E627F44EB68D}"/>
                </a:ext>
              </a:extLst>
            </p:cNvPr>
            <p:cNvSpPr txBox="1"/>
            <p:nvPr/>
          </p:nvSpPr>
          <p:spPr>
            <a:xfrm>
              <a:off x="6468067" y="5161085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-ย</a:t>
              </a:r>
            </a:p>
          </p:txBody>
        </p:sp>
        <p:sp>
          <p:nvSpPr>
            <p:cNvPr id="358" name="TextBox 147">
              <a:extLst>
                <a:ext uri="{FF2B5EF4-FFF2-40B4-BE49-F238E27FC236}">
                  <a16:creationId xmlns:a16="http://schemas.microsoft.com/office/drawing/2014/main" id="{549C205C-4984-490D-8CD1-C1CE346BFF26}"/>
                </a:ext>
              </a:extLst>
            </p:cNvPr>
            <p:cNvSpPr txBox="1"/>
            <p:nvPr/>
          </p:nvSpPr>
          <p:spPr>
            <a:xfrm>
              <a:off x="6421591" y="6241495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ฤ</a:t>
              </a:r>
            </a:p>
          </p:txBody>
        </p:sp>
        <p:sp>
          <p:nvSpPr>
            <p:cNvPr id="362" name="TextBox 147">
              <a:extLst>
                <a:ext uri="{FF2B5EF4-FFF2-40B4-BE49-F238E27FC236}">
                  <a16:creationId xmlns:a16="http://schemas.microsoft.com/office/drawing/2014/main" id="{0F3A14D4-E711-402F-85CE-D8910F439D22}"/>
                </a:ext>
              </a:extLst>
            </p:cNvPr>
            <p:cNvSpPr txBox="1"/>
            <p:nvPr/>
          </p:nvSpPr>
          <p:spPr>
            <a:xfrm>
              <a:off x="6468067" y="6577597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ฦ</a:t>
              </a:r>
            </a:p>
          </p:txBody>
        </p:sp>
        <p:sp>
          <p:nvSpPr>
            <p:cNvPr id="364" name="TextBox 147">
              <a:extLst>
                <a:ext uri="{FF2B5EF4-FFF2-40B4-BE49-F238E27FC236}">
                  <a16:creationId xmlns:a16="http://schemas.microsoft.com/office/drawing/2014/main" id="{DF2F214E-E01C-4722-98B3-458209E5BBF0}"/>
                </a:ext>
              </a:extLst>
            </p:cNvPr>
            <p:cNvSpPr txBox="1"/>
            <p:nvPr/>
          </p:nvSpPr>
          <p:spPr>
            <a:xfrm>
              <a:off x="6426648" y="6913131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ฦ</a:t>
              </a:r>
            </a:p>
          </p:txBody>
        </p:sp>
        <p:sp>
          <p:nvSpPr>
            <p:cNvPr id="369" name="TextBox 147">
              <a:extLst>
                <a:ext uri="{FF2B5EF4-FFF2-40B4-BE49-F238E27FC236}">
                  <a16:creationId xmlns:a16="http://schemas.microsoft.com/office/drawing/2014/main" id="{AD00205D-376F-4143-AC7B-41EBDD52DBF0}"/>
                </a:ext>
              </a:extLst>
            </p:cNvPr>
            <p:cNvSpPr txBox="1"/>
            <p:nvPr/>
          </p:nvSpPr>
          <p:spPr>
            <a:xfrm>
              <a:off x="3567767" y="4054259"/>
              <a:ext cx="731317" cy="533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570" b="1" u="sng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รูป</a:t>
              </a:r>
            </a:p>
          </p:txBody>
        </p:sp>
        <p:sp>
          <p:nvSpPr>
            <p:cNvPr id="370" name="TextBox 147">
              <a:extLst>
                <a:ext uri="{FF2B5EF4-FFF2-40B4-BE49-F238E27FC236}">
                  <a16:creationId xmlns:a16="http://schemas.microsoft.com/office/drawing/2014/main" id="{E536233D-3AA4-45D0-98A2-C264A1509365}"/>
                </a:ext>
              </a:extLst>
            </p:cNvPr>
            <p:cNvSpPr txBox="1"/>
            <p:nvPr/>
          </p:nvSpPr>
          <p:spPr>
            <a:xfrm>
              <a:off x="4758344" y="4054259"/>
              <a:ext cx="1087438" cy="533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570" b="1" u="sng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การใช้</a:t>
              </a:r>
            </a:p>
          </p:txBody>
        </p:sp>
        <p:sp>
          <p:nvSpPr>
            <p:cNvPr id="371" name="TextBox 147">
              <a:extLst>
                <a:ext uri="{FF2B5EF4-FFF2-40B4-BE49-F238E27FC236}">
                  <a16:creationId xmlns:a16="http://schemas.microsoft.com/office/drawing/2014/main" id="{6A12A50A-9EEF-4E97-84DC-31096C6CC1F0}"/>
                </a:ext>
              </a:extLst>
            </p:cNvPr>
            <p:cNvSpPr txBox="1"/>
            <p:nvPr/>
          </p:nvSpPr>
          <p:spPr>
            <a:xfrm>
              <a:off x="6487440" y="4054259"/>
              <a:ext cx="731317" cy="533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570" b="1" u="sng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รูป</a:t>
              </a:r>
            </a:p>
          </p:txBody>
        </p:sp>
        <p:sp>
          <p:nvSpPr>
            <p:cNvPr id="372" name="TextBox 147">
              <a:extLst>
                <a:ext uri="{FF2B5EF4-FFF2-40B4-BE49-F238E27FC236}">
                  <a16:creationId xmlns:a16="http://schemas.microsoft.com/office/drawing/2014/main" id="{1DE54B65-7388-4984-9BB2-1C7895790F45}"/>
                </a:ext>
              </a:extLst>
            </p:cNvPr>
            <p:cNvSpPr txBox="1"/>
            <p:nvPr/>
          </p:nvSpPr>
          <p:spPr>
            <a:xfrm>
              <a:off x="7943271" y="4054259"/>
              <a:ext cx="1087438" cy="533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570" b="1" u="sng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การใช้</a:t>
              </a:r>
            </a:p>
          </p:txBody>
        </p:sp>
      </p:grpSp>
      <p:grpSp>
        <p:nvGrpSpPr>
          <p:cNvPr id="1049" name="กลุ่ม 1048">
            <a:extLst>
              <a:ext uri="{FF2B5EF4-FFF2-40B4-BE49-F238E27FC236}">
                <a16:creationId xmlns:a16="http://schemas.microsoft.com/office/drawing/2014/main" id="{AD1BD23D-FA55-46B2-B9A2-3CA8D85448B0}"/>
              </a:ext>
            </a:extLst>
          </p:cNvPr>
          <p:cNvGrpSpPr/>
          <p:nvPr/>
        </p:nvGrpSpPr>
        <p:grpSpPr>
          <a:xfrm>
            <a:off x="9344206" y="3593055"/>
            <a:ext cx="2591046" cy="2233250"/>
            <a:chOff x="10018545" y="3932367"/>
            <a:chExt cx="2831333" cy="2440356"/>
          </a:xfrm>
        </p:grpSpPr>
        <p:sp>
          <p:nvSpPr>
            <p:cNvPr id="401" name="สี่เหลี่ยมผืนผ้า: มุมมน 400">
              <a:extLst>
                <a:ext uri="{FF2B5EF4-FFF2-40B4-BE49-F238E27FC236}">
                  <a16:creationId xmlns:a16="http://schemas.microsoft.com/office/drawing/2014/main" id="{E5CE34C3-F43A-4D31-B980-5FC31FE714B5}"/>
                </a:ext>
              </a:extLst>
            </p:cNvPr>
            <p:cNvSpPr/>
            <p:nvPr/>
          </p:nvSpPr>
          <p:spPr>
            <a:xfrm>
              <a:off x="10018545" y="3932367"/>
              <a:ext cx="2831333" cy="2391210"/>
            </a:xfrm>
            <a:prstGeom prst="roundRect">
              <a:avLst>
                <a:gd name="adj" fmla="val 5567"/>
              </a:avLst>
            </a:prstGeom>
            <a:noFill/>
            <a:ln w="19050">
              <a:solidFill>
                <a:srgbClr val="7C42A8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406" name="TextBox 147">
              <a:extLst>
                <a:ext uri="{FF2B5EF4-FFF2-40B4-BE49-F238E27FC236}">
                  <a16:creationId xmlns:a16="http://schemas.microsoft.com/office/drawing/2014/main" id="{7B049954-A472-4205-8BEE-5158A3E3EAB9}"/>
                </a:ext>
              </a:extLst>
            </p:cNvPr>
            <p:cNvSpPr txBox="1"/>
            <p:nvPr/>
          </p:nvSpPr>
          <p:spPr>
            <a:xfrm>
              <a:off x="11797233" y="4102438"/>
              <a:ext cx="731317" cy="533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570" b="1" u="sng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รูป</a:t>
              </a:r>
            </a:p>
          </p:txBody>
        </p:sp>
        <p:sp>
          <p:nvSpPr>
            <p:cNvPr id="407" name="TextBox 147">
              <a:extLst>
                <a:ext uri="{FF2B5EF4-FFF2-40B4-BE49-F238E27FC236}">
                  <a16:creationId xmlns:a16="http://schemas.microsoft.com/office/drawing/2014/main" id="{C08EF625-4A10-4917-9CF3-B39331A50F25}"/>
                </a:ext>
              </a:extLst>
            </p:cNvPr>
            <p:cNvSpPr txBox="1"/>
            <p:nvPr/>
          </p:nvSpPr>
          <p:spPr>
            <a:xfrm>
              <a:off x="10145712" y="4102438"/>
              <a:ext cx="1087438" cy="533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570" b="1" u="sng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เสียง</a:t>
              </a:r>
            </a:p>
          </p:txBody>
        </p:sp>
        <p:sp>
          <p:nvSpPr>
            <p:cNvPr id="408" name="TextBox 147">
              <a:extLst>
                <a:ext uri="{FF2B5EF4-FFF2-40B4-BE49-F238E27FC236}">
                  <a16:creationId xmlns:a16="http://schemas.microsoft.com/office/drawing/2014/main" id="{C29D7520-7F1A-44C4-B745-AF93486BC163}"/>
                </a:ext>
              </a:extLst>
            </p:cNvPr>
            <p:cNvSpPr txBox="1"/>
            <p:nvPr/>
          </p:nvSpPr>
          <p:spPr>
            <a:xfrm>
              <a:off x="10314217" y="4509905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สามัญ</a:t>
              </a:r>
            </a:p>
          </p:txBody>
        </p:sp>
        <p:sp>
          <p:nvSpPr>
            <p:cNvPr id="409" name="TextBox 147">
              <a:extLst>
                <a:ext uri="{FF2B5EF4-FFF2-40B4-BE49-F238E27FC236}">
                  <a16:creationId xmlns:a16="http://schemas.microsoft.com/office/drawing/2014/main" id="{962F21B2-CD37-442D-98DB-08CE94583545}"/>
                </a:ext>
              </a:extLst>
            </p:cNvPr>
            <p:cNvSpPr txBox="1"/>
            <p:nvPr/>
          </p:nvSpPr>
          <p:spPr>
            <a:xfrm>
              <a:off x="10314217" y="4857775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เอก</a:t>
              </a:r>
            </a:p>
          </p:txBody>
        </p:sp>
        <p:sp>
          <p:nvSpPr>
            <p:cNvPr id="410" name="TextBox 147">
              <a:extLst>
                <a:ext uri="{FF2B5EF4-FFF2-40B4-BE49-F238E27FC236}">
                  <a16:creationId xmlns:a16="http://schemas.microsoft.com/office/drawing/2014/main" id="{5BAABF26-7091-4584-84DF-D0FF2F283AB6}"/>
                </a:ext>
              </a:extLst>
            </p:cNvPr>
            <p:cNvSpPr txBox="1"/>
            <p:nvPr/>
          </p:nvSpPr>
          <p:spPr>
            <a:xfrm>
              <a:off x="10314217" y="5205644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โท</a:t>
              </a:r>
            </a:p>
          </p:txBody>
        </p:sp>
        <p:sp>
          <p:nvSpPr>
            <p:cNvPr id="411" name="TextBox 147">
              <a:extLst>
                <a:ext uri="{FF2B5EF4-FFF2-40B4-BE49-F238E27FC236}">
                  <a16:creationId xmlns:a16="http://schemas.microsoft.com/office/drawing/2014/main" id="{8A6478EC-6B8C-4CE9-9525-3BC52DD3A327}"/>
                </a:ext>
              </a:extLst>
            </p:cNvPr>
            <p:cNvSpPr txBox="1"/>
            <p:nvPr/>
          </p:nvSpPr>
          <p:spPr>
            <a:xfrm>
              <a:off x="10314217" y="5553514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ตรี</a:t>
              </a:r>
            </a:p>
          </p:txBody>
        </p:sp>
        <p:sp>
          <p:nvSpPr>
            <p:cNvPr id="412" name="TextBox 147">
              <a:extLst>
                <a:ext uri="{FF2B5EF4-FFF2-40B4-BE49-F238E27FC236}">
                  <a16:creationId xmlns:a16="http://schemas.microsoft.com/office/drawing/2014/main" id="{B6BC9583-282B-4F78-B346-EF2ADD08EBF1}"/>
                </a:ext>
              </a:extLst>
            </p:cNvPr>
            <p:cNvSpPr txBox="1"/>
            <p:nvPr/>
          </p:nvSpPr>
          <p:spPr>
            <a:xfrm>
              <a:off x="10314217" y="5901385"/>
              <a:ext cx="750429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จัตวา</a:t>
              </a:r>
            </a:p>
          </p:txBody>
        </p:sp>
      </p:grpSp>
      <p:grpSp>
        <p:nvGrpSpPr>
          <p:cNvPr id="1048" name="กลุ่ม 1047">
            <a:extLst>
              <a:ext uri="{FF2B5EF4-FFF2-40B4-BE49-F238E27FC236}">
                <a16:creationId xmlns:a16="http://schemas.microsoft.com/office/drawing/2014/main" id="{4BA4E6BF-1F74-447F-BC31-C3A807B5DBE4}"/>
              </a:ext>
            </a:extLst>
          </p:cNvPr>
          <p:cNvGrpSpPr/>
          <p:nvPr/>
        </p:nvGrpSpPr>
        <p:grpSpPr>
          <a:xfrm>
            <a:off x="9047918" y="5857532"/>
            <a:ext cx="2571612" cy="959637"/>
            <a:chOff x="10090688" y="6481945"/>
            <a:chExt cx="2810096" cy="1048632"/>
          </a:xfrm>
        </p:grpSpPr>
        <p:sp>
          <p:nvSpPr>
            <p:cNvPr id="432" name="TextBox 147">
              <a:extLst>
                <a:ext uri="{FF2B5EF4-FFF2-40B4-BE49-F238E27FC236}">
                  <a16:creationId xmlns:a16="http://schemas.microsoft.com/office/drawing/2014/main" id="{B5D84875-93CA-490F-B8B8-958937F0EC04}"/>
                </a:ext>
              </a:extLst>
            </p:cNvPr>
            <p:cNvSpPr txBox="1"/>
            <p:nvPr/>
          </p:nvSpPr>
          <p:spPr>
            <a:xfrm>
              <a:off x="10090688" y="6481945"/>
              <a:ext cx="2810096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เสียงวรรณยุกต์จะผันตาม</a:t>
              </a:r>
            </a:p>
          </p:txBody>
        </p:sp>
        <p:sp>
          <p:nvSpPr>
            <p:cNvPr id="433" name="TextBox 147">
              <a:extLst>
                <a:ext uri="{FF2B5EF4-FFF2-40B4-BE49-F238E27FC236}">
                  <a16:creationId xmlns:a16="http://schemas.microsoft.com/office/drawing/2014/main" id="{20746ACD-83E1-4B56-921C-4D96B33D5CBB}"/>
                </a:ext>
              </a:extLst>
            </p:cNvPr>
            <p:cNvSpPr txBox="1"/>
            <p:nvPr/>
          </p:nvSpPr>
          <p:spPr>
            <a:xfrm>
              <a:off x="10182425" y="7059239"/>
              <a:ext cx="1051262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ไตรยางศ์</a:t>
              </a:r>
            </a:p>
          </p:txBody>
        </p:sp>
        <p:sp>
          <p:nvSpPr>
            <p:cNvPr id="434" name="TextBox 147">
              <a:extLst>
                <a:ext uri="{FF2B5EF4-FFF2-40B4-BE49-F238E27FC236}">
                  <a16:creationId xmlns:a16="http://schemas.microsoft.com/office/drawing/2014/main" id="{27520A3E-E7B5-4AB1-AEBF-705CEC60A1BA}"/>
                </a:ext>
              </a:extLst>
            </p:cNvPr>
            <p:cNvSpPr txBox="1"/>
            <p:nvPr/>
          </p:nvSpPr>
          <p:spPr>
            <a:xfrm>
              <a:off x="11190547" y="7059239"/>
              <a:ext cx="813985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คำเป็น</a:t>
              </a:r>
            </a:p>
          </p:txBody>
        </p:sp>
        <p:sp>
          <p:nvSpPr>
            <p:cNvPr id="435" name="TextBox 147">
              <a:extLst>
                <a:ext uri="{FF2B5EF4-FFF2-40B4-BE49-F238E27FC236}">
                  <a16:creationId xmlns:a16="http://schemas.microsoft.com/office/drawing/2014/main" id="{73CA32C8-B093-4632-A058-0C7D1F439DF0}"/>
                </a:ext>
              </a:extLst>
            </p:cNvPr>
            <p:cNvSpPr txBox="1"/>
            <p:nvPr/>
          </p:nvSpPr>
          <p:spPr>
            <a:xfrm>
              <a:off x="11961388" y="7059239"/>
              <a:ext cx="813985" cy="47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คำตาย</a:t>
              </a:r>
            </a:p>
          </p:txBody>
        </p:sp>
        <p:cxnSp>
          <p:nvCxnSpPr>
            <p:cNvPr id="436" name="Straight Arrow Connector 9">
              <a:extLst>
                <a:ext uri="{FF2B5EF4-FFF2-40B4-BE49-F238E27FC236}">
                  <a16:creationId xmlns:a16="http://schemas.microsoft.com/office/drawing/2014/main" id="{598C7A82-156B-493A-866A-B53B51C773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65584" y="6878698"/>
              <a:ext cx="147677" cy="164674"/>
            </a:xfrm>
            <a:prstGeom prst="straightConnector1">
              <a:avLst/>
            </a:prstGeom>
            <a:ln w="19050" cap="rnd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Arrow Connector 9">
              <a:extLst>
                <a:ext uri="{FF2B5EF4-FFF2-40B4-BE49-F238E27FC236}">
                  <a16:creationId xmlns:a16="http://schemas.microsoft.com/office/drawing/2014/main" id="{CC62E99E-2477-445C-A3BA-30A5A4742E6A}"/>
                </a:ext>
              </a:extLst>
            </p:cNvPr>
            <p:cNvCxnSpPr>
              <a:cxnSpLocks/>
            </p:cNvCxnSpPr>
            <p:nvPr/>
          </p:nvCxnSpPr>
          <p:spPr>
            <a:xfrm>
              <a:off x="12221080" y="6909256"/>
              <a:ext cx="147302" cy="164674"/>
            </a:xfrm>
            <a:prstGeom prst="straightConnector1">
              <a:avLst/>
            </a:prstGeom>
            <a:ln w="19050" cap="rnd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Arrow Connector 9">
              <a:extLst>
                <a:ext uri="{FF2B5EF4-FFF2-40B4-BE49-F238E27FC236}">
                  <a16:creationId xmlns:a16="http://schemas.microsoft.com/office/drawing/2014/main" id="{8F2016DD-2C82-4809-9BCE-3C08A0B37CBA}"/>
                </a:ext>
              </a:extLst>
            </p:cNvPr>
            <p:cNvCxnSpPr>
              <a:cxnSpLocks/>
            </p:cNvCxnSpPr>
            <p:nvPr/>
          </p:nvCxnSpPr>
          <p:spPr>
            <a:xfrm>
              <a:off x="11597538" y="6862831"/>
              <a:ext cx="0" cy="211099"/>
            </a:xfrm>
            <a:prstGeom prst="straightConnector1">
              <a:avLst/>
            </a:prstGeom>
            <a:ln w="19050" cap="rnd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1" name="Picture 16">
            <a:extLst>
              <a:ext uri="{FF2B5EF4-FFF2-40B4-BE49-F238E27FC236}">
                <a16:creationId xmlns:a16="http://schemas.microsoft.com/office/drawing/2014/main" id="{B02693F8-A465-42B1-8B70-884C0C99DF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sp>
        <p:nvSpPr>
          <p:cNvPr id="195" name="TextBox 147">
            <a:extLst>
              <a:ext uri="{FF2B5EF4-FFF2-40B4-BE49-F238E27FC236}">
                <a16:creationId xmlns:a16="http://schemas.microsoft.com/office/drawing/2014/main" id="{DE732D13-8557-4A8D-8B45-653EE6E5524B}"/>
              </a:ext>
            </a:extLst>
          </p:cNvPr>
          <p:cNvSpPr txBox="1"/>
          <p:nvPr/>
        </p:nvSpPr>
        <p:spPr>
          <a:xfrm>
            <a:off x="653118" y="4377667"/>
            <a:ext cx="274124" cy="431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ั</a:t>
            </a:r>
          </a:p>
        </p:txBody>
      </p:sp>
      <p:sp>
        <p:nvSpPr>
          <p:cNvPr id="198" name="TextBox 147">
            <a:extLst>
              <a:ext uri="{FF2B5EF4-FFF2-40B4-BE49-F238E27FC236}">
                <a16:creationId xmlns:a16="http://schemas.microsoft.com/office/drawing/2014/main" id="{3418DA5E-F24C-440E-871F-09528DDB978A}"/>
              </a:ext>
            </a:extLst>
          </p:cNvPr>
          <p:cNvSpPr txBox="1"/>
          <p:nvPr/>
        </p:nvSpPr>
        <p:spPr>
          <a:xfrm>
            <a:off x="681878" y="4733740"/>
            <a:ext cx="274124" cy="431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็</a:t>
            </a:r>
          </a:p>
        </p:txBody>
      </p:sp>
      <p:sp>
        <p:nvSpPr>
          <p:cNvPr id="203" name="TextBox 147">
            <a:extLst>
              <a:ext uri="{FF2B5EF4-FFF2-40B4-BE49-F238E27FC236}">
                <a16:creationId xmlns:a16="http://schemas.microsoft.com/office/drawing/2014/main" id="{70DD5961-EC41-467B-8B5C-1D76F635C282}"/>
              </a:ext>
            </a:extLst>
          </p:cNvPr>
          <p:cNvSpPr txBox="1"/>
          <p:nvPr/>
        </p:nvSpPr>
        <p:spPr>
          <a:xfrm>
            <a:off x="366959" y="6000429"/>
            <a:ext cx="686742" cy="431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</a:p>
        </p:txBody>
      </p:sp>
      <p:sp>
        <p:nvSpPr>
          <p:cNvPr id="199" name="TextBox 147">
            <a:extLst>
              <a:ext uri="{FF2B5EF4-FFF2-40B4-BE49-F238E27FC236}">
                <a16:creationId xmlns:a16="http://schemas.microsoft.com/office/drawing/2014/main" id="{F4BCEC25-1639-4708-88FE-4752507AA926}"/>
              </a:ext>
            </a:extLst>
          </p:cNvPr>
          <p:cNvSpPr txBox="1"/>
          <p:nvPr/>
        </p:nvSpPr>
        <p:spPr>
          <a:xfrm>
            <a:off x="425111" y="5661447"/>
            <a:ext cx="686742" cy="431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ิ</a:t>
            </a:r>
          </a:p>
        </p:txBody>
      </p:sp>
      <p:sp>
        <p:nvSpPr>
          <p:cNvPr id="205" name="TextBox 147">
            <a:extLst>
              <a:ext uri="{FF2B5EF4-FFF2-40B4-BE49-F238E27FC236}">
                <a16:creationId xmlns:a16="http://schemas.microsoft.com/office/drawing/2014/main" id="{203FBF5A-FADF-41C1-BB2F-9DAFE8D78F51}"/>
              </a:ext>
            </a:extLst>
          </p:cNvPr>
          <p:cNvSpPr txBox="1"/>
          <p:nvPr/>
        </p:nvSpPr>
        <p:spPr>
          <a:xfrm>
            <a:off x="391965" y="6304634"/>
            <a:ext cx="686742" cy="431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ํ</a:t>
            </a:r>
          </a:p>
        </p:txBody>
      </p:sp>
      <p:sp>
        <p:nvSpPr>
          <p:cNvPr id="209" name="TextBox 147">
            <a:extLst>
              <a:ext uri="{FF2B5EF4-FFF2-40B4-BE49-F238E27FC236}">
                <a16:creationId xmlns:a16="http://schemas.microsoft.com/office/drawing/2014/main" id="{8359C6A1-279D-4D2A-9410-28F26BFEC043}"/>
              </a:ext>
            </a:extLst>
          </p:cNvPr>
          <p:cNvSpPr txBox="1"/>
          <p:nvPr/>
        </p:nvSpPr>
        <p:spPr>
          <a:xfrm>
            <a:off x="3391799" y="4378832"/>
            <a:ext cx="686742" cy="431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-ุ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112D25B-209A-4F27-8908-206117D910D0}"/>
              </a:ext>
            </a:extLst>
          </p:cNvPr>
          <p:cNvGrpSpPr/>
          <p:nvPr/>
        </p:nvGrpSpPr>
        <p:grpSpPr>
          <a:xfrm>
            <a:off x="3410296" y="4705870"/>
            <a:ext cx="731090" cy="440742"/>
            <a:chOff x="3905743" y="4994167"/>
            <a:chExt cx="796414" cy="480123"/>
          </a:xfrm>
        </p:grpSpPr>
        <p:sp>
          <p:nvSpPr>
            <p:cNvPr id="210" name="TextBox 147">
              <a:extLst>
                <a:ext uri="{FF2B5EF4-FFF2-40B4-BE49-F238E27FC236}">
                  <a16:creationId xmlns:a16="http://schemas.microsoft.com/office/drawing/2014/main" id="{EB2AA388-D46B-4FF6-A606-EA0B0AA910C9}"/>
                </a:ext>
              </a:extLst>
            </p:cNvPr>
            <p:cNvSpPr txBox="1"/>
            <p:nvPr/>
          </p:nvSpPr>
          <p:spPr>
            <a:xfrm>
              <a:off x="3905743" y="4994167"/>
              <a:ext cx="748105" cy="46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-</a:t>
              </a:r>
            </a:p>
          </p:txBody>
        </p:sp>
        <p:sp>
          <p:nvSpPr>
            <p:cNvPr id="211" name="TextBox 147">
              <a:extLst>
                <a:ext uri="{FF2B5EF4-FFF2-40B4-BE49-F238E27FC236}">
                  <a16:creationId xmlns:a16="http://schemas.microsoft.com/office/drawing/2014/main" id="{DB596928-5A15-48BB-A42D-B7410B119562}"/>
                </a:ext>
              </a:extLst>
            </p:cNvPr>
            <p:cNvSpPr txBox="1"/>
            <p:nvPr/>
          </p:nvSpPr>
          <p:spPr>
            <a:xfrm>
              <a:off x="3954052" y="5004412"/>
              <a:ext cx="748105" cy="469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ู</a:t>
              </a:r>
            </a:p>
          </p:txBody>
        </p:sp>
      </p:grpSp>
      <p:sp>
        <p:nvSpPr>
          <p:cNvPr id="212" name="TextBox 147">
            <a:extLst>
              <a:ext uri="{FF2B5EF4-FFF2-40B4-BE49-F238E27FC236}">
                <a16:creationId xmlns:a16="http://schemas.microsoft.com/office/drawing/2014/main" id="{528F3015-8A6B-4EDE-899B-E9A74283DACA}"/>
              </a:ext>
            </a:extLst>
          </p:cNvPr>
          <p:cNvSpPr txBox="1"/>
          <p:nvPr/>
        </p:nvSpPr>
        <p:spPr>
          <a:xfrm>
            <a:off x="3378474" y="5061863"/>
            <a:ext cx="686742" cy="431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เ-</a:t>
            </a:r>
          </a:p>
        </p:txBody>
      </p:sp>
      <p:sp>
        <p:nvSpPr>
          <p:cNvPr id="216" name="TextBox 147">
            <a:extLst>
              <a:ext uri="{FF2B5EF4-FFF2-40B4-BE49-F238E27FC236}">
                <a16:creationId xmlns:a16="http://schemas.microsoft.com/office/drawing/2014/main" id="{B9AC42CC-48CB-4C36-9B88-BD822109BA59}"/>
              </a:ext>
            </a:extLst>
          </p:cNvPr>
          <p:cNvSpPr txBox="1"/>
          <p:nvPr/>
        </p:nvSpPr>
        <p:spPr>
          <a:xfrm>
            <a:off x="10936421" y="3973446"/>
            <a:ext cx="686742" cy="713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39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</a:p>
        </p:txBody>
      </p:sp>
      <p:sp>
        <p:nvSpPr>
          <p:cNvPr id="217" name="TextBox 147">
            <a:extLst>
              <a:ext uri="{FF2B5EF4-FFF2-40B4-BE49-F238E27FC236}">
                <a16:creationId xmlns:a16="http://schemas.microsoft.com/office/drawing/2014/main" id="{6A6FF486-8E3A-435A-9A0A-D28395C06C6A}"/>
              </a:ext>
            </a:extLst>
          </p:cNvPr>
          <p:cNvSpPr txBox="1"/>
          <p:nvPr/>
        </p:nvSpPr>
        <p:spPr>
          <a:xfrm>
            <a:off x="10977302" y="4461589"/>
            <a:ext cx="686742" cy="713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39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่</a:t>
            </a:r>
          </a:p>
        </p:txBody>
      </p:sp>
      <p:sp>
        <p:nvSpPr>
          <p:cNvPr id="218" name="TextBox 147">
            <a:extLst>
              <a:ext uri="{FF2B5EF4-FFF2-40B4-BE49-F238E27FC236}">
                <a16:creationId xmlns:a16="http://schemas.microsoft.com/office/drawing/2014/main" id="{F9F88E34-E038-4E21-A31F-B3C4E1339158}"/>
              </a:ext>
            </a:extLst>
          </p:cNvPr>
          <p:cNvSpPr txBox="1"/>
          <p:nvPr/>
        </p:nvSpPr>
        <p:spPr>
          <a:xfrm>
            <a:off x="10990841" y="4790570"/>
            <a:ext cx="686742" cy="713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39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้</a:t>
            </a:r>
          </a:p>
        </p:txBody>
      </p:sp>
      <p:sp>
        <p:nvSpPr>
          <p:cNvPr id="219" name="TextBox 147">
            <a:extLst>
              <a:ext uri="{FF2B5EF4-FFF2-40B4-BE49-F238E27FC236}">
                <a16:creationId xmlns:a16="http://schemas.microsoft.com/office/drawing/2014/main" id="{E3560233-8315-4C27-B01B-2B53F3EE76A1}"/>
              </a:ext>
            </a:extLst>
          </p:cNvPr>
          <p:cNvSpPr txBox="1"/>
          <p:nvPr/>
        </p:nvSpPr>
        <p:spPr>
          <a:xfrm>
            <a:off x="11013265" y="5101838"/>
            <a:ext cx="686742" cy="713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39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๊</a:t>
            </a:r>
          </a:p>
        </p:txBody>
      </p:sp>
      <p:sp>
        <p:nvSpPr>
          <p:cNvPr id="220" name="TextBox 147">
            <a:extLst>
              <a:ext uri="{FF2B5EF4-FFF2-40B4-BE49-F238E27FC236}">
                <a16:creationId xmlns:a16="http://schemas.microsoft.com/office/drawing/2014/main" id="{97CD0AFA-DB0D-49B2-AE6B-7CC42D8B68EB}"/>
              </a:ext>
            </a:extLst>
          </p:cNvPr>
          <p:cNvSpPr txBox="1"/>
          <p:nvPr/>
        </p:nvSpPr>
        <p:spPr>
          <a:xfrm>
            <a:off x="10986638" y="5365920"/>
            <a:ext cx="686742" cy="713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39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๋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00B3B3-9F8C-46AD-B1A8-6717F4A630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11" y="3293724"/>
            <a:ext cx="753350" cy="5022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E766D2-6C54-4EE8-B434-2931881E57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425" y="694343"/>
            <a:ext cx="1021194" cy="4997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310042-49E2-4B8E-BEF0-0845B552DEE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049" y="3281409"/>
            <a:ext cx="1209375" cy="514548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C5ADDBA9-B7C7-40DC-BFB2-51BB1319511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" y="92"/>
            <a:ext cx="3914008" cy="909380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6081E821-B63D-457D-9757-ECEE528DBCF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41" y="211090"/>
            <a:ext cx="593334" cy="593334"/>
          </a:xfrm>
          <a:prstGeom prst="rect">
            <a:avLst/>
          </a:prstGeom>
        </p:spPr>
      </p:pic>
      <p:sp>
        <p:nvSpPr>
          <p:cNvPr id="264" name="TextBox 147">
            <a:extLst>
              <a:ext uri="{FF2B5EF4-FFF2-40B4-BE49-F238E27FC236}">
                <a16:creationId xmlns:a16="http://schemas.microsoft.com/office/drawing/2014/main" id="{63AF45CE-E83F-4283-8916-187B97405712}"/>
              </a:ext>
            </a:extLst>
          </p:cNvPr>
          <p:cNvSpPr txBox="1"/>
          <p:nvPr/>
        </p:nvSpPr>
        <p:spPr>
          <a:xfrm>
            <a:off x="9001980" y="5834661"/>
            <a:ext cx="625687" cy="431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3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203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**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8BA97E8-3426-4119-ACF9-B49A5D784C0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3850" y="41988"/>
            <a:ext cx="3426260" cy="665858"/>
          </a:xfrm>
          <a:prstGeom prst="rect">
            <a:avLst/>
          </a:prstGeom>
        </p:spPr>
      </p:pic>
      <p:sp>
        <p:nvSpPr>
          <p:cNvPr id="215" name="TextBox 147">
            <a:extLst>
              <a:ext uri="{FF2B5EF4-FFF2-40B4-BE49-F238E27FC236}">
                <a16:creationId xmlns:a16="http://schemas.microsoft.com/office/drawing/2014/main" id="{F221AB98-1B8A-46C5-ADDA-D464840A78DC}"/>
              </a:ext>
            </a:extLst>
          </p:cNvPr>
          <p:cNvSpPr txBox="1"/>
          <p:nvPr/>
        </p:nvSpPr>
        <p:spPr>
          <a:xfrm>
            <a:off x="3395837" y="4055335"/>
            <a:ext cx="686742" cy="431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20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04773B-B601-4AD7-928E-6EC1B67324B9}"/>
              </a:ext>
            </a:extLst>
          </p:cNvPr>
          <p:cNvGrpSpPr/>
          <p:nvPr/>
        </p:nvGrpSpPr>
        <p:grpSpPr>
          <a:xfrm>
            <a:off x="6151224" y="5691142"/>
            <a:ext cx="2121760" cy="1055238"/>
            <a:chOff x="6151224" y="5691142"/>
            <a:chExt cx="2121760" cy="1055238"/>
          </a:xfrm>
        </p:grpSpPr>
        <p:sp>
          <p:nvSpPr>
            <p:cNvPr id="177" name="TextBox 147">
              <a:extLst>
                <a:ext uri="{FF2B5EF4-FFF2-40B4-BE49-F238E27FC236}">
                  <a16:creationId xmlns:a16="http://schemas.microsoft.com/office/drawing/2014/main" id="{A3FC712C-3BD2-4118-8AF8-8406938BD7F9}"/>
                </a:ext>
              </a:extLst>
            </p:cNvPr>
            <p:cNvSpPr txBox="1"/>
            <p:nvPr/>
          </p:nvSpPr>
          <p:spPr>
            <a:xfrm>
              <a:off x="6151224" y="5691142"/>
              <a:ext cx="686742" cy="431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ๅ</a:t>
              </a:r>
            </a:p>
          </p:txBody>
        </p:sp>
        <p:sp>
          <p:nvSpPr>
            <p:cNvPr id="178" name="TextBox 147">
              <a:extLst>
                <a:ext uri="{FF2B5EF4-FFF2-40B4-BE49-F238E27FC236}">
                  <a16:creationId xmlns:a16="http://schemas.microsoft.com/office/drawing/2014/main" id="{3632F4E0-20AA-4369-B323-BAD8B4AE6056}"/>
                </a:ext>
              </a:extLst>
            </p:cNvPr>
            <p:cNvSpPr txBox="1"/>
            <p:nvPr/>
          </p:nvSpPr>
          <p:spPr>
            <a:xfrm>
              <a:off x="6162994" y="6315043"/>
              <a:ext cx="686742" cy="431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ๅ</a:t>
              </a:r>
            </a:p>
          </p:txBody>
        </p:sp>
        <p:sp>
          <p:nvSpPr>
            <p:cNvPr id="179" name="TextBox 147">
              <a:extLst>
                <a:ext uri="{FF2B5EF4-FFF2-40B4-BE49-F238E27FC236}">
                  <a16:creationId xmlns:a16="http://schemas.microsoft.com/office/drawing/2014/main" id="{87A2D2EB-ACE0-413D-8D12-E87602A21535}"/>
                </a:ext>
              </a:extLst>
            </p:cNvPr>
            <p:cNvSpPr txBox="1"/>
            <p:nvPr/>
          </p:nvSpPr>
          <p:spPr>
            <a:xfrm>
              <a:off x="7586242" y="6315043"/>
              <a:ext cx="686742" cy="431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ๅชา</a:t>
              </a:r>
            </a:p>
          </p:txBody>
        </p:sp>
        <p:sp>
          <p:nvSpPr>
            <p:cNvPr id="182" name="TextBox 147">
              <a:extLst>
                <a:ext uri="{FF2B5EF4-FFF2-40B4-BE49-F238E27FC236}">
                  <a16:creationId xmlns:a16="http://schemas.microsoft.com/office/drawing/2014/main" id="{60F03890-1D50-41E0-8927-24113C8847FA}"/>
                </a:ext>
              </a:extLst>
            </p:cNvPr>
            <p:cNvSpPr txBox="1"/>
            <p:nvPr/>
          </p:nvSpPr>
          <p:spPr>
            <a:xfrm>
              <a:off x="7513602" y="5701396"/>
              <a:ext cx="686742" cy="431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203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ๅษี</a:t>
              </a:r>
              <a:endParaRPr lang="th-TH" sz="2203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201" name="TextBox 147">
            <a:extLst>
              <a:ext uri="{FF2B5EF4-FFF2-40B4-BE49-F238E27FC236}">
                <a16:creationId xmlns:a16="http://schemas.microsoft.com/office/drawing/2014/main" id="{F23ADA9C-C9BA-4FE8-905E-4BFB3A5FC980}"/>
              </a:ext>
            </a:extLst>
          </p:cNvPr>
          <p:cNvSpPr txBox="1"/>
          <p:nvPr/>
        </p:nvSpPr>
        <p:spPr>
          <a:xfrm>
            <a:off x="646269" y="6023161"/>
            <a:ext cx="175057" cy="431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3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่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1C9554-973B-4D09-A4D8-C1C597BCAA50}"/>
              </a:ext>
            </a:extLst>
          </p:cNvPr>
          <p:cNvGrpSpPr/>
          <p:nvPr/>
        </p:nvGrpSpPr>
        <p:grpSpPr>
          <a:xfrm>
            <a:off x="3659085" y="4056112"/>
            <a:ext cx="202886" cy="431337"/>
            <a:chOff x="2846130" y="6851469"/>
            <a:chExt cx="202886" cy="431337"/>
          </a:xfrm>
        </p:grpSpPr>
        <p:sp>
          <p:nvSpPr>
            <p:cNvPr id="204" name="TextBox 147">
              <a:extLst>
                <a:ext uri="{FF2B5EF4-FFF2-40B4-BE49-F238E27FC236}">
                  <a16:creationId xmlns:a16="http://schemas.microsoft.com/office/drawing/2014/main" id="{91ECAD92-4CE7-4B36-86AB-DF89B4C1AFCF}"/>
                </a:ext>
              </a:extLst>
            </p:cNvPr>
            <p:cNvSpPr txBox="1"/>
            <p:nvPr/>
          </p:nvSpPr>
          <p:spPr>
            <a:xfrm>
              <a:off x="2846130" y="6851469"/>
              <a:ext cx="175057" cy="431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่</a:t>
              </a:r>
            </a:p>
          </p:txBody>
        </p:sp>
        <p:sp>
          <p:nvSpPr>
            <p:cNvPr id="206" name="TextBox 147">
              <a:extLst>
                <a:ext uri="{FF2B5EF4-FFF2-40B4-BE49-F238E27FC236}">
                  <a16:creationId xmlns:a16="http://schemas.microsoft.com/office/drawing/2014/main" id="{4A55D626-3E4A-4CDA-8562-589BC4E48A3D}"/>
                </a:ext>
              </a:extLst>
            </p:cNvPr>
            <p:cNvSpPr txBox="1"/>
            <p:nvPr/>
          </p:nvSpPr>
          <p:spPr>
            <a:xfrm>
              <a:off x="2873959" y="6851469"/>
              <a:ext cx="175057" cy="431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20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่</a:t>
              </a:r>
            </a:p>
          </p:txBody>
        </p:sp>
      </p:grpSp>
      <p:pic>
        <p:nvPicPr>
          <p:cNvPr id="176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A217069-6A4D-4733-B195-5DF450EA8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346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0749A49-9280-47BA-AB87-B443A21DC4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739" y="885324"/>
            <a:ext cx="796192" cy="530794"/>
          </a:xfrm>
          <a:prstGeom prst="rect">
            <a:avLst/>
          </a:prstGeom>
        </p:spPr>
      </p:pic>
      <p:grpSp>
        <p:nvGrpSpPr>
          <p:cNvPr id="264" name="กลุ่ม 263">
            <a:extLst>
              <a:ext uri="{FF2B5EF4-FFF2-40B4-BE49-F238E27FC236}">
                <a16:creationId xmlns:a16="http://schemas.microsoft.com/office/drawing/2014/main" id="{3C07BBE3-4201-4400-8642-5D5E8681DB8D}"/>
              </a:ext>
            </a:extLst>
          </p:cNvPr>
          <p:cNvGrpSpPr/>
          <p:nvPr/>
        </p:nvGrpSpPr>
        <p:grpSpPr>
          <a:xfrm>
            <a:off x="7652976" y="1373923"/>
            <a:ext cx="3946717" cy="2362169"/>
            <a:chOff x="8884061" y="1575914"/>
            <a:chExt cx="4312726" cy="2581229"/>
          </a:xfrm>
        </p:grpSpPr>
        <p:sp>
          <p:nvSpPr>
            <p:cNvPr id="224" name="สี่เหลี่ยมผืนผ้า: มุมมน 223">
              <a:extLst>
                <a:ext uri="{FF2B5EF4-FFF2-40B4-BE49-F238E27FC236}">
                  <a16:creationId xmlns:a16="http://schemas.microsoft.com/office/drawing/2014/main" id="{A95F8AEE-3F5C-49D1-A555-948B343E115D}"/>
                </a:ext>
              </a:extLst>
            </p:cNvPr>
            <p:cNvSpPr/>
            <p:nvPr/>
          </p:nvSpPr>
          <p:spPr>
            <a:xfrm>
              <a:off x="8884061" y="1575914"/>
              <a:ext cx="4312726" cy="2581229"/>
            </a:xfrm>
            <a:prstGeom prst="roundRect">
              <a:avLst>
                <a:gd name="adj" fmla="val 5911"/>
              </a:avLst>
            </a:prstGeom>
            <a:solidFill>
              <a:schemeClr val="bg1"/>
            </a:solidFill>
            <a:ln w="28575" cap="rnd">
              <a:solidFill>
                <a:srgbClr val="C08EE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119" name="TextBox 130">
              <a:extLst>
                <a:ext uri="{FF2B5EF4-FFF2-40B4-BE49-F238E27FC236}">
                  <a16:creationId xmlns:a16="http://schemas.microsoft.com/office/drawing/2014/main" id="{4D00CD69-9171-4345-B1A0-9E93628A1EF1}"/>
                </a:ext>
              </a:extLst>
            </p:cNvPr>
            <p:cNvSpPr txBox="1"/>
            <p:nvPr/>
          </p:nvSpPr>
          <p:spPr>
            <a:xfrm>
              <a:off x="9336953" y="1864734"/>
              <a:ext cx="1203897" cy="531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562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พ้องเสียง</a:t>
              </a:r>
            </a:p>
          </p:txBody>
        </p:sp>
        <p:sp>
          <p:nvSpPr>
            <p:cNvPr id="120" name="TextBox 131">
              <a:extLst>
                <a:ext uri="{FF2B5EF4-FFF2-40B4-BE49-F238E27FC236}">
                  <a16:creationId xmlns:a16="http://schemas.microsoft.com/office/drawing/2014/main" id="{938A6D99-0A41-4F15-AB9B-29B976D862DA}"/>
                </a:ext>
              </a:extLst>
            </p:cNvPr>
            <p:cNvSpPr txBox="1"/>
            <p:nvPr/>
          </p:nvSpPr>
          <p:spPr>
            <a:xfrm>
              <a:off x="11482721" y="1864734"/>
              <a:ext cx="1203897" cy="531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562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พ้องรูป</a:t>
              </a:r>
            </a:p>
          </p:txBody>
        </p:sp>
        <p:sp>
          <p:nvSpPr>
            <p:cNvPr id="121" name="TextBox 132">
              <a:extLst>
                <a:ext uri="{FF2B5EF4-FFF2-40B4-BE49-F238E27FC236}">
                  <a16:creationId xmlns:a16="http://schemas.microsoft.com/office/drawing/2014/main" id="{F87869FD-C16D-460D-A03E-CFB1882B83CC}"/>
                </a:ext>
              </a:extLst>
            </p:cNvPr>
            <p:cNvSpPr txBox="1"/>
            <p:nvPr/>
          </p:nvSpPr>
          <p:spPr>
            <a:xfrm>
              <a:off x="11088259" y="3006987"/>
              <a:ext cx="2055279" cy="531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562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พ้องความหมาย</a:t>
              </a:r>
            </a:p>
          </p:txBody>
        </p:sp>
        <p:sp>
          <p:nvSpPr>
            <p:cNvPr id="122" name="TextBox 133">
              <a:extLst>
                <a:ext uri="{FF2B5EF4-FFF2-40B4-BE49-F238E27FC236}">
                  <a16:creationId xmlns:a16="http://schemas.microsoft.com/office/drawing/2014/main" id="{29592B41-B6EE-42D5-B7C2-F58455633F8D}"/>
                </a:ext>
              </a:extLst>
            </p:cNvPr>
            <p:cNvSpPr txBox="1"/>
            <p:nvPr/>
          </p:nvSpPr>
          <p:spPr>
            <a:xfrm>
              <a:off x="8942491" y="3036123"/>
              <a:ext cx="2055279" cy="531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562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พ้องรูป+เสียง</a:t>
              </a:r>
            </a:p>
          </p:txBody>
        </p:sp>
        <p:sp>
          <p:nvSpPr>
            <p:cNvPr id="123" name="TextBox 143">
              <a:extLst>
                <a:ext uri="{FF2B5EF4-FFF2-40B4-BE49-F238E27FC236}">
                  <a16:creationId xmlns:a16="http://schemas.microsoft.com/office/drawing/2014/main" id="{127779D6-E105-4E10-890B-DED375553DCE}"/>
                </a:ext>
              </a:extLst>
            </p:cNvPr>
            <p:cNvSpPr txBox="1"/>
            <p:nvPr/>
          </p:nvSpPr>
          <p:spPr>
            <a:xfrm>
              <a:off x="9124159" y="2236126"/>
              <a:ext cx="1629483" cy="470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197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อ่านเหมือน</a:t>
              </a:r>
            </a:p>
          </p:txBody>
        </p:sp>
        <p:sp>
          <p:nvSpPr>
            <p:cNvPr id="124" name="TextBox 144">
              <a:extLst>
                <a:ext uri="{FF2B5EF4-FFF2-40B4-BE49-F238E27FC236}">
                  <a16:creationId xmlns:a16="http://schemas.microsoft.com/office/drawing/2014/main" id="{3E45D7F2-9D95-4803-B29F-D13356227EF8}"/>
                </a:ext>
              </a:extLst>
            </p:cNvPr>
            <p:cNvSpPr txBox="1"/>
            <p:nvPr/>
          </p:nvSpPr>
          <p:spPr>
            <a:xfrm>
              <a:off x="11269928" y="2236126"/>
              <a:ext cx="1629483" cy="470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197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เขียนเหมือน</a:t>
              </a:r>
            </a:p>
          </p:txBody>
        </p:sp>
        <p:sp>
          <p:nvSpPr>
            <p:cNvPr id="125" name="TextBox 145">
              <a:extLst>
                <a:ext uri="{FF2B5EF4-FFF2-40B4-BE49-F238E27FC236}">
                  <a16:creationId xmlns:a16="http://schemas.microsoft.com/office/drawing/2014/main" id="{4E5FA4D8-5B58-4665-A249-EAA94AAD89E6}"/>
                </a:ext>
              </a:extLst>
            </p:cNvPr>
            <p:cNvSpPr txBox="1"/>
            <p:nvPr/>
          </p:nvSpPr>
          <p:spPr>
            <a:xfrm>
              <a:off x="9028297" y="3412360"/>
              <a:ext cx="1883667" cy="470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197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อ่าน, เขียนเหมือน</a:t>
              </a:r>
            </a:p>
          </p:txBody>
        </p:sp>
        <p:sp>
          <p:nvSpPr>
            <p:cNvPr id="126" name="TextBox 148">
              <a:extLst>
                <a:ext uri="{FF2B5EF4-FFF2-40B4-BE49-F238E27FC236}">
                  <a16:creationId xmlns:a16="http://schemas.microsoft.com/office/drawing/2014/main" id="{575FA59E-81F9-4477-9119-CC65DA605DD2}"/>
                </a:ext>
              </a:extLst>
            </p:cNvPr>
            <p:cNvSpPr txBox="1"/>
            <p:nvPr/>
          </p:nvSpPr>
          <p:spPr>
            <a:xfrm>
              <a:off x="11142836" y="3383224"/>
              <a:ext cx="1883667" cy="470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197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แปลเหมือน</a:t>
              </a:r>
            </a:p>
          </p:txBody>
        </p:sp>
        <p:cxnSp>
          <p:nvCxnSpPr>
            <p:cNvPr id="234" name="ตัวเชื่อมต่อตรง 233">
              <a:extLst>
                <a:ext uri="{FF2B5EF4-FFF2-40B4-BE49-F238E27FC236}">
                  <a16:creationId xmlns:a16="http://schemas.microsoft.com/office/drawing/2014/main" id="{E04BBF3A-765F-4F3A-A7D3-54560088F1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13286" y="2823558"/>
              <a:ext cx="4040398" cy="0"/>
            </a:xfrm>
            <a:prstGeom prst="line">
              <a:avLst/>
            </a:prstGeom>
            <a:ln w="28575" cap="rnd">
              <a:solidFill>
                <a:srgbClr val="C08EE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ตัวเชื่อมต่อตรง 235">
              <a:extLst>
                <a:ext uri="{FF2B5EF4-FFF2-40B4-BE49-F238E27FC236}">
                  <a16:creationId xmlns:a16="http://schemas.microsoft.com/office/drawing/2014/main" id="{FF1FAB10-264C-46E8-BC45-00A5D03D0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40425" y="1662262"/>
              <a:ext cx="0" cy="2336470"/>
            </a:xfrm>
            <a:prstGeom prst="line">
              <a:avLst/>
            </a:prstGeom>
            <a:ln w="28575" cap="rnd">
              <a:solidFill>
                <a:srgbClr val="C08EE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สี่เหลี่ยมผืนผ้า: มุมมน 28">
            <a:extLst>
              <a:ext uri="{FF2B5EF4-FFF2-40B4-BE49-F238E27FC236}">
                <a16:creationId xmlns:a16="http://schemas.microsoft.com/office/drawing/2014/main" id="{F78B5440-E660-4904-BFCA-462DEC407F72}"/>
              </a:ext>
            </a:extLst>
          </p:cNvPr>
          <p:cNvSpPr/>
          <p:nvPr/>
        </p:nvSpPr>
        <p:spPr>
          <a:xfrm>
            <a:off x="4796149" y="1374454"/>
            <a:ext cx="2687663" cy="2368513"/>
          </a:xfrm>
          <a:prstGeom prst="roundRect">
            <a:avLst>
              <a:gd name="adj" fmla="val 11717"/>
            </a:avLst>
          </a:prstGeom>
          <a:solidFill>
            <a:schemeClr val="bg1"/>
          </a:solidFill>
          <a:ln w="28575" cap="rnd">
            <a:solidFill>
              <a:srgbClr val="AEE55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5" dirty="0"/>
          </a:p>
        </p:txBody>
      </p:sp>
      <p:sp>
        <p:nvSpPr>
          <p:cNvPr id="30" name="TextBox 28">
            <a:extLst>
              <a:ext uri="{FF2B5EF4-FFF2-40B4-BE49-F238E27FC236}">
                <a16:creationId xmlns:a16="http://schemas.microsoft.com/office/drawing/2014/main" id="{85F28E12-E704-482E-BBF1-F8C5B8292C83}"/>
              </a:ext>
            </a:extLst>
          </p:cNvPr>
          <p:cNvSpPr txBox="1"/>
          <p:nvPr/>
        </p:nvSpPr>
        <p:spPr>
          <a:xfrm>
            <a:off x="4878026" y="1520780"/>
            <a:ext cx="2519826" cy="486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562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คำที่มีความหมายในตัวเอง</a:t>
            </a: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54C9CD82-2744-4648-9E8C-CE8BF2F7E806}"/>
              </a:ext>
            </a:extLst>
          </p:cNvPr>
          <p:cNvGrpSpPr/>
          <p:nvPr/>
        </p:nvGrpSpPr>
        <p:grpSpPr>
          <a:xfrm>
            <a:off x="323259" y="1374126"/>
            <a:ext cx="4309819" cy="2368513"/>
            <a:chOff x="351966" y="1496906"/>
            <a:chExt cx="4694909" cy="2580144"/>
          </a:xfrm>
        </p:grpSpPr>
        <p:sp>
          <p:nvSpPr>
            <p:cNvPr id="45" name="สี่เหลี่ยมผืนผ้า: มุมมน 44">
              <a:extLst>
                <a:ext uri="{FF2B5EF4-FFF2-40B4-BE49-F238E27FC236}">
                  <a16:creationId xmlns:a16="http://schemas.microsoft.com/office/drawing/2014/main" id="{D08D7A97-A00F-48DB-BC91-16FBEA0E28F8}"/>
                </a:ext>
              </a:extLst>
            </p:cNvPr>
            <p:cNvSpPr/>
            <p:nvPr/>
          </p:nvSpPr>
          <p:spPr>
            <a:xfrm>
              <a:off x="351966" y="1496906"/>
              <a:ext cx="4694909" cy="2580144"/>
            </a:xfrm>
            <a:prstGeom prst="roundRect">
              <a:avLst>
                <a:gd name="adj" fmla="val 5752"/>
              </a:avLst>
            </a:prstGeom>
            <a:solidFill>
              <a:schemeClr val="bg1"/>
            </a:solidFill>
            <a:ln w="28575" cap="rnd">
              <a:solidFill>
                <a:srgbClr val="F9698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3BF38F07-2084-47DD-81B5-F2910B897A51}"/>
                </a:ext>
              </a:extLst>
            </p:cNvPr>
            <p:cNvSpPr/>
            <p:nvPr/>
          </p:nvSpPr>
          <p:spPr>
            <a:xfrm>
              <a:off x="2593831" y="1653114"/>
              <a:ext cx="2356227" cy="959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562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(ที่มีความหมายเหมือน </a:t>
              </a:r>
            </a:p>
            <a:p>
              <a:pPr algn="ctr"/>
              <a:r>
                <a:rPr lang="th-TH" sz="2562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ใกล้เคียง หรือตรงข้าม)</a:t>
              </a:r>
            </a:p>
          </p:txBody>
        </p:sp>
        <p:grpSp>
          <p:nvGrpSpPr>
            <p:cNvPr id="44" name="กลุ่ม 43">
              <a:extLst>
                <a:ext uri="{FF2B5EF4-FFF2-40B4-BE49-F238E27FC236}">
                  <a16:creationId xmlns:a16="http://schemas.microsoft.com/office/drawing/2014/main" id="{0F67041C-4ACD-4E2A-B8AE-03170DEAF8E2}"/>
                </a:ext>
              </a:extLst>
            </p:cNvPr>
            <p:cNvGrpSpPr/>
            <p:nvPr/>
          </p:nvGrpSpPr>
          <p:grpSpPr>
            <a:xfrm>
              <a:off x="441107" y="1794641"/>
              <a:ext cx="2242531" cy="817479"/>
              <a:chOff x="271286" y="2115970"/>
              <a:chExt cx="2249500" cy="820019"/>
            </a:xfrm>
          </p:grpSpPr>
          <p:sp>
            <p:nvSpPr>
              <p:cNvPr id="40" name="Plus Sign 124">
                <a:extLst>
                  <a:ext uri="{FF2B5EF4-FFF2-40B4-BE49-F238E27FC236}">
                    <a16:creationId xmlns:a16="http://schemas.microsoft.com/office/drawing/2014/main" id="{C1E97D59-172A-4906-9B56-1994123B10BD}"/>
                  </a:ext>
                </a:extLst>
              </p:cNvPr>
              <p:cNvSpPr/>
              <p:nvPr/>
            </p:nvSpPr>
            <p:spPr>
              <a:xfrm>
                <a:off x="1241857" y="2115970"/>
                <a:ext cx="295010" cy="295011"/>
              </a:xfrm>
              <a:prstGeom prst="mathPlus">
                <a:avLst>
                  <a:gd name="adj1" fmla="val 15663"/>
                </a:avLst>
              </a:prstGeom>
              <a:solidFill>
                <a:srgbClr val="D43E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30" dirty="0"/>
              </a:p>
            </p:txBody>
          </p:sp>
          <p:sp>
            <p:nvSpPr>
              <p:cNvPr id="42" name="สี่เหลี่ยมผืนผ้า 41">
                <a:extLst>
                  <a:ext uri="{FF2B5EF4-FFF2-40B4-BE49-F238E27FC236}">
                    <a16:creationId xmlns:a16="http://schemas.microsoft.com/office/drawing/2014/main" id="{1B7F7AEF-B722-4791-8B8B-C7A07F2D3A1A}"/>
                  </a:ext>
                </a:extLst>
              </p:cNvPr>
              <p:cNvSpPr/>
              <p:nvPr/>
            </p:nvSpPr>
            <p:spPr>
              <a:xfrm>
                <a:off x="271286" y="2404254"/>
                <a:ext cx="2249500" cy="531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562" b="1" dirty="0">
                    <a:solidFill>
                      <a:srgbClr val="D43E58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เกิดความหมายใหม่</a:t>
                </a:r>
              </a:p>
            </p:txBody>
          </p:sp>
        </p:grpSp>
        <p:grpSp>
          <p:nvGrpSpPr>
            <p:cNvPr id="245" name="กลุ่ม 244">
              <a:extLst>
                <a:ext uri="{FF2B5EF4-FFF2-40B4-BE49-F238E27FC236}">
                  <a16:creationId xmlns:a16="http://schemas.microsoft.com/office/drawing/2014/main" id="{F41FCBB5-9C4A-4C46-98D2-B15297CB6784}"/>
                </a:ext>
              </a:extLst>
            </p:cNvPr>
            <p:cNvGrpSpPr/>
            <p:nvPr/>
          </p:nvGrpSpPr>
          <p:grpSpPr>
            <a:xfrm>
              <a:off x="487436" y="2585274"/>
              <a:ext cx="2153665" cy="1392784"/>
              <a:chOff x="488950" y="2715750"/>
              <a:chExt cx="2160358" cy="1397113"/>
            </a:xfrm>
          </p:grpSpPr>
          <p:sp>
            <p:nvSpPr>
              <p:cNvPr id="53" name="สี่เหลี่ยมผืนผ้า 52">
                <a:extLst>
                  <a:ext uri="{FF2B5EF4-FFF2-40B4-BE49-F238E27FC236}">
                    <a16:creationId xmlns:a16="http://schemas.microsoft.com/office/drawing/2014/main" id="{9C87DFF8-10F0-4CD7-9D9C-362EFB043AA2}"/>
                  </a:ext>
                </a:extLst>
              </p:cNvPr>
              <p:cNvSpPr/>
              <p:nvPr/>
            </p:nvSpPr>
            <p:spPr>
              <a:xfrm>
                <a:off x="488950" y="2715750"/>
                <a:ext cx="2160358" cy="470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197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ซ้อนเพื่อความหมาย</a:t>
                </a:r>
              </a:p>
            </p:txBody>
          </p:sp>
          <p:sp>
            <p:nvSpPr>
              <p:cNvPr id="59" name="TextBox 49">
                <a:extLst>
                  <a:ext uri="{FF2B5EF4-FFF2-40B4-BE49-F238E27FC236}">
                    <a16:creationId xmlns:a16="http://schemas.microsoft.com/office/drawing/2014/main" id="{827F2339-C23A-4B24-93F6-F1A38DB2B641}"/>
                  </a:ext>
                </a:extLst>
              </p:cNvPr>
              <p:cNvSpPr txBox="1"/>
              <p:nvPr/>
            </p:nvSpPr>
            <p:spPr>
              <a:xfrm>
                <a:off x="912938" y="3030953"/>
                <a:ext cx="1312383" cy="470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197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บ้านเมือง </a:t>
                </a:r>
              </a:p>
            </p:txBody>
          </p:sp>
          <p:pic>
            <p:nvPicPr>
              <p:cNvPr id="9" name="รูปภาพ 8">
                <a:extLst>
                  <a:ext uri="{FF2B5EF4-FFF2-40B4-BE49-F238E27FC236}">
                    <a16:creationId xmlns:a16="http://schemas.microsoft.com/office/drawing/2014/main" id="{56727A83-793F-41DB-9FE2-F36CE6D6F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27889" y="3354388"/>
                <a:ext cx="1053496" cy="758475"/>
              </a:xfrm>
              <a:prstGeom prst="rect">
                <a:avLst/>
              </a:prstGeom>
            </p:spPr>
          </p:pic>
        </p:grpSp>
        <p:grpSp>
          <p:nvGrpSpPr>
            <p:cNvPr id="246" name="กลุ่ม 245">
              <a:extLst>
                <a:ext uri="{FF2B5EF4-FFF2-40B4-BE49-F238E27FC236}">
                  <a16:creationId xmlns:a16="http://schemas.microsoft.com/office/drawing/2014/main" id="{406973E7-9EF1-4EE1-9B1A-ABC7615F5F19}"/>
                </a:ext>
              </a:extLst>
            </p:cNvPr>
            <p:cNvGrpSpPr/>
            <p:nvPr/>
          </p:nvGrpSpPr>
          <p:grpSpPr>
            <a:xfrm>
              <a:off x="3055537" y="2585274"/>
              <a:ext cx="1744681" cy="1363520"/>
              <a:chOff x="3065032" y="2715750"/>
              <a:chExt cx="1750103" cy="1367758"/>
            </a:xfrm>
          </p:grpSpPr>
          <p:sp>
            <p:nvSpPr>
              <p:cNvPr id="54" name="สี่เหลี่ยมผืนผ้า 53">
                <a:extLst>
                  <a:ext uri="{FF2B5EF4-FFF2-40B4-BE49-F238E27FC236}">
                    <a16:creationId xmlns:a16="http://schemas.microsoft.com/office/drawing/2014/main" id="{CDB354EB-9BAD-4214-A5FA-A4200B512EC9}"/>
                  </a:ext>
                </a:extLst>
              </p:cNvPr>
              <p:cNvSpPr/>
              <p:nvPr/>
            </p:nvSpPr>
            <p:spPr>
              <a:xfrm>
                <a:off x="3065032" y="2715750"/>
                <a:ext cx="1750103" cy="470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197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ซ้อนเพื่อเสียง</a:t>
                </a:r>
              </a:p>
            </p:txBody>
          </p:sp>
          <p:sp>
            <p:nvSpPr>
              <p:cNvPr id="60" name="TextBox 51">
                <a:extLst>
                  <a:ext uri="{FF2B5EF4-FFF2-40B4-BE49-F238E27FC236}">
                    <a16:creationId xmlns:a16="http://schemas.microsoft.com/office/drawing/2014/main" id="{3530440E-AD22-49BF-B610-8A0D6E99EF63}"/>
                  </a:ext>
                </a:extLst>
              </p:cNvPr>
              <p:cNvSpPr txBox="1"/>
              <p:nvPr/>
            </p:nvSpPr>
            <p:spPr>
              <a:xfrm>
                <a:off x="3283892" y="3030953"/>
                <a:ext cx="1312383" cy="470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197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ถ้วยโถโอชาม</a:t>
                </a:r>
              </a:p>
            </p:txBody>
          </p:sp>
          <p:pic>
            <p:nvPicPr>
              <p:cNvPr id="11" name="รูปภาพ 10">
                <a:extLst>
                  <a:ext uri="{FF2B5EF4-FFF2-40B4-BE49-F238E27FC236}">
                    <a16:creationId xmlns:a16="http://schemas.microsoft.com/office/drawing/2014/main" id="{5949127D-F1B0-4B6A-BBEE-C4981759DC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0782" y="3461246"/>
                <a:ext cx="1435578" cy="622262"/>
              </a:xfrm>
              <a:prstGeom prst="rect">
                <a:avLst/>
              </a:prstGeom>
            </p:spPr>
          </p:pic>
        </p:grpSp>
        <p:cxnSp>
          <p:nvCxnSpPr>
            <p:cNvPr id="165" name="ตัวเชื่อมต่อตรง 164">
              <a:extLst>
                <a:ext uri="{FF2B5EF4-FFF2-40B4-BE49-F238E27FC236}">
                  <a16:creationId xmlns:a16="http://schemas.microsoft.com/office/drawing/2014/main" id="{AB5A440C-51EA-4759-9E97-55751712E2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1814" y="2575316"/>
              <a:ext cx="4375213" cy="0"/>
            </a:xfrm>
            <a:prstGeom prst="line">
              <a:avLst/>
            </a:prstGeom>
            <a:ln w="28575" cap="rnd">
              <a:solidFill>
                <a:srgbClr val="FF669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0FCFA291-736D-4AA9-BC38-3BE0B7415C20}"/>
              </a:ext>
            </a:extLst>
          </p:cNvPr>
          <p:cNvGrpSpPr/>
          <p:nvPr/>
        </p:nvGrpSpPr>
        <p:grpSpPr>
          <a:xfrm>
            <a:off x="322784" y="4311943"/>
            <a:ext cx="3801141" cy="2376520"/>
            <a:chOff x="351448" y="4697222"/>
            <a:chExt cx="4140780" cy="2588867"/>
          </a:xfrm>
        </p:grpSpPr>
        <p:sp>
          <p:nvSpPr>
            <p:cNvPr id="63" name="สี่เหลี่ยมผืนผ้า: มุมมน 62">
              <a:extLst>
                <a:ext uri="{FF2B5EF4-FFF2-40B4-BE49-F238E27FC236}">
                  <a16:creationId xmlns:a16="http://schemas.microsoft.com/office/drawing/2014/main" id="{33BACEDD-F40A-4EF5-B6A4-31457190DA27}"/>
                </a:ext>
              </a:extLst>
            </p:cNvPr>
            <p:cNvSpPr/>
            <p:nvPr/>
          </p:nvSpPr>
          <p:spPr>
            <a:xfrm>
              <a:off x="351448" y="4697222"/>
              <a:ext cx="4140780" cy="2588867"/>
            </a:xfrm>
            <a:prstGeom prst="roundRect">
              <a:avLst>
                <a:gd name="adj" fmla="val 5984"/>
              </a:avLst>
            </a:prstGeom>
            <a:noFill/>
            <a:ln w="28575" cap="rnd">
              <a:solidFill>
                <a:srgbClr val="32CCF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sp>
          <p:nvSpPr>
            <p:cNvPr id="75" name="สี่เหลี่ยมผืนผ้า 74">
              <a:extLst>
                <a:ext uri="{FF2B5EF4-FFF2-40B4-BE49-F238E27FC236}">
                  <a16:creationId xmlns:a16="http://schemas.microsoft.com/office/drawing/2014/main" id="{18C70B33-28AA-47FC-8289-C32FCE27214D}"/>
                </a:ext>
              </a:extLst>
            </p:cNvPr>
            <p:cNvSpPr/>
            <p:nvPr/>
          </p:nvSpPr>
          <p:spPr>
            <a:xfrm>
              <a:off x="2785075" y="5072954"/>
              <a:ext cx="1011488" cy="530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562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(คำเดิม)</a:t>
              </a:r>
            </a:p>
          </p:txBody>
        </p:sp>
        <p:sp>
          <p:nvSpPr>
            <p:cNvPr id="83" name="สี่เหลี่ยมผืนผ้า 82">
              <a:extLst>
                <a:ext uri="{FF2B5EF4-FFF2-40B4-BE49-F238E27FC236}">
                  <a16:creationId xmlns:a16="http://schemas.microsoft.com/office/drawing/2014/main" id="{25D3CC1A-79D4-4BCE-AF7A-5A686B531513}"/>
                </a:ext>
              </a:extLst>
            </p:cNvPr>
            <p:cNvSpPr/>
            <p:nvPr/>
          </p:nvSpPr>
          <p:spPr>
            <a:xfrm>
              <a:off x="720508" y="5785583"/>
              <a:ext cx="1337257" cy="4689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197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ใช้ไม้ยมก</a:t>
              </a:r>
            </a:p>
          </p:txBody>
        </p:sp>
        <p:sp>
          <p:nvSpPr>
            <p:cNvPr id="84" name="สี่เหลี่ยมผืนผ้า 83">
              <a:extLst>
                <a:ext uri="{FF2B5EF4-FFF2-40B4-BE49-F238E27FC236}">
                  <a16:creationId xmlns:a16="http://schemas.microsoft.com/office/drawing/2014/main" id="{CD2AC667-B0A8-47F5-95F1-A7B8381FE1A3}"/>
                </a:ext>
              </a:extLst>
            </p:cNvPr>
            <p:cNvSpPr/>
            <p:nvPr/>
          </p:nvSpPr>
          <p:spPr>
            <a:xfrm>
              <a:off x="2538461" y="5785583"/>
              <a:ext cx="1812400" cy="4689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197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เล่นเสียงวรรณยุกต์</a:t>
              </a:r>
            </a:p>
          </p:txBody>
        </p:sp>
        <p:sp>
          <p:nvSpPr>
            <p:cNvPr id="86" name="TextBox 49">
              <a:extLst>
                <a:ext uri="{FF2B5EF4-FFF2-40B4-BE49-F238E27FC236}">
                  <a16:creationId xmlns:a16="http://schemas.microsoft.com/office/drawing/2014/main" id="{3DA6366C-7333-44A1-8729-18F3ACD2C22E}"/>
                </a:ext>
              </a:extLst>
            </p:cNvPr>
            <p:cNvSpPr txBox="1"/>
            <p:nvPr/>
          </p:nvSpPr>
          <p:spPr>
            <a:xfrm>
              <a:off x="848509" y="6063295"/>
              <a:ext cx="1081254" cy="468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197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เด็ก ๆ</a:t>
              </a:r>
            </a:p>
          </p:txBody>
        </p:sp>
        <p:sp>
          <p:nvSpPr>
            <p:cNvPr id="87" name="TextBox 51">
              <a:extLst>
                <a:ext uri="{FF2B5EF4-FFF2-40B4-BE49-F238E27FC236}">
                  <a16:creationId xmlns:a16="http://schemas.microsoft.com/office/drawing/2014/main" id="{1A6C3C52-297D-4BE0-A497-497ED16BD4E4}"/>
                </a:ext>
              </a:extLst>
            </p:cNvPr>
            <p:cNvSpPr txBox="1"/>
            <p:nvPr/>
          </p:nvSpPr>
          <p:spPr>
            <a:xfrm>
              <a:off x="2849972" y="6063295"/>
              <a:ext cx="1189379" cy="468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197" dirty="0" err="1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ซ้วย</a:t>
              </a:r>
              <a:r>
                <a:rPr lang="th-TH" sz="2197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สวย</a:t>
              </a:r>
            </a:p>
          </p:txBody>
        </p:sp>
        <p:pic>
          <p:nvPicPr>
            <p:cNvPr id="19" name="รูปภาพ 18">
              <a:extLst>
                <a:ext uri="{FF2B5EF4-FFF2-40B4-BE49-F238E27FC236}">
                  <a16:creationId xmlns:a16="http://schemas.microsoft.com/office/drawing/2014/main" id="{39FFE7F2-8845-4481-B4AB-527D955B7F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53875" y="6429372"/>
              <a:ext cx="581572" cy="799609"/>
            </a:xfrm>
            <a:prstGeom prst="rect">
              <a:avLst/>
            </a:prstGeom>
          </p:spPr>
        </p:pic>
        <p:pic>
          <p:nvPicPr>
            <p:cNvPr id="21" name="รูปภาพ 20">
              <a:extLst>
                <a:ext uri="{FF2B5EF4-FFF2-40B4-BE49-F238E27FC236}">
                  <a16:creationId xmlns:a16="http://schemas.microsoft.com/office/drawing/2014/main" id="{93333083-240C-4793-9282-FD0EF6FB8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969" y="6444930"/>
              <a:ext cx="1587351" cy="778557"/>
            </a:xfrm>
            <a:prstGeom prst="rect">
              <a:avLst/>
            </a:prstGeom>
          </p:spPr>
        </p:pic>
        <p:grpSp>
          <p:nvGrpSpPr>
            <p:cNvPr id="130" name="กลุ่ม 129">
              <a:extLst>
                <a:ext uri="{FF2B5EF4-FFF2-40B4-BE49-F238E27FC236}">
                  <a16:creationId xmlns:a16="http://schemas.microsoft.com/office/drawing/2014/main" id="{B7234595-B749-4805-A1E6-0919A2D4525C}"/>
                </a:ext>
              </a:extLst>
            </p:cNvPr>
            <p:cNvGrpSpPr/>
            <p:nvPr/>
          </p:nvGrpSpPr>
          <p:grpSpPr>
            <a:xfrm>
              <a:off x="606133" y="5070120"/>
              <a:ext cx="2220454" cy="817479"/>
              <a:chOff x="459221" y="2101681"/>
              <a:chExt cx="2227355" cy="820019"/>
            </a:xfrm>
          </p:grpSpPr>
          <p:sp>
            <p:nvSpPr>
              <p:cNvPr id="133" name="Plus Sign 124">
                <a:extLst>
                  <a:ext uri="{FF2B5EF4-FFF2-40B4-BE49-F238E27FC236}">
                    <a16:creationId xmlns:a16="http://schemas.microsoft.com/office/drawing/2014/main" id="{1147DFEC-AE4A-4EB0-8E55-CAB0AFD78128}"/>
                  </a:ext>
                </a:extLst>
              </p:cNvPr>
              <p:cNvSpPr/>
              <p:nvPr/>
            </p:nvSpPr>
            <p:spPr>
              <a:xfrm>
                <a:off x="1418719" y="2101681"/>
                <a:ext cx="295010" cy="295010"/>
              </a:xfrm>
              <a:prstGeom prst="mathPlus">
                <a:avLst>
                  <a:gd name="adj1" fmla="val 15663"/>
                </a:avLst>
              </a:prstGeom>
              <a:solidFill>
                <a:srgbClr val="2FC2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30" dirty="0"/>
              </a:p>
            </p:txBody>
          </p:sp>
          <p:sp>
            <p:nvSpPr>
              <p:cNvPr id="134" name="สี่เหลี่ยมผืนผ้า 133">
                <a:extLst>
                  <a:ext uri="{FF2B5EF4-FFF2-40B4-BE49-F238E27FC236}">
                    <a16:creationId xmlns:a16="http://schemas.microsoft.com/office/drawing/2014/main" id="{D2D72945-07B6-4F7D-9BB9-A0F952358EAD}"/>
                  </a:ext>
                </a:extLst>
              </p:cNvPr>
              <p:cNvSpPr/>
              <p:nvPr/>
            </p:nvSpPr>
            <p:spPr>
              <a:xfrm>
                <a:off x="459221" y="2389965"/>
                <a:ext cx="2227355" cy="531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562" b="1" dirty="0">
                    <a:solidFill>
                      <a:srgbClr val="0070C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เกิดความหมายใหม่</a:t>
                </a:r>
              </a:p>
            </p:txBody>
          </p:sp>
        </p:grpSp>
        <p:cxnSp>
          <p:nvCxnSpPr>
            <p:cNvPr id="168" name="ตัวเชื่อมต่อตรง 167">
              <a:extLst>
                <a:ext uri="{FF2B5EF4-FFF2-40B4-BE49-F238E27FC236}">
                  <a16:creationId xmlns:a16="http://schemas.microsoft.com/office/drawing/2014/main" id="{98041B0A-457E-4D93-B646-5F8DF11EF3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977" y="5782725"/>
              <a:ext cx="3924197" cy="0"/>
            </a:xfrm>
            <a:prstGeom prst="line">
              <a:avLst/>
            </a:prstGeom>
            <a:ln w="28575" cap="rnd">
              <a:solidFill>
                <a:srgbClr val="2FC2E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90D2FC9B-2BF6-4258-82B2-60179F89C48A}"/>
              </a:ext>
            </a:extLst>
          </p:cNvPr>
          <p:cNvGrpSpPr/>
          <p:nvPr/>
        </p:nvGrpSpPr>
        <p:grpSpPr>
          <a:xfrm>
            <a:off x="4453615" y="4319948"/>
            <a:ext cx="6872372" cy="2368515"/>
            <a:chOff x="4851376" y="4705943"/>
            <a:chExt cx="7486431" cy="2580146"/>
          </a:xfrm>
        </p:grpSpPr>
        <p:sp>
          <p:nvSpPr>
            <p:cNvPr id="109" name="TextBox 51">
              <a:extLst>
                <a:ext uri="{FF2B5EF4-FFF2-40B4-BE49-F238E27FC236}">
                  <a16:creationId xmlns:a16="http://schemas.microsoft.com/office/drawing/2014/main" id="{BC8CE572-65B8-4F4C-AB4C-69384536CCBC}"/>
                </a:ext>
              </a:extLst>
            </p:cNvPr>
            <p:cNvSpPr txBox="1"/>
            <p:nvPr/>
          </p:nvSpPr>
          <p:spPr>
            <a:xfrm>
              <a:off x="9608054" y="4743177"/>
              <a:ext cx="1308317" cy="468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197" b="1" dirty="0">
                  <a:solidFill>
                    <a:srgbClr val="FF00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*ข้อสังเกต*</a:t>
              </a:r>
            </a:p>
          </p:txBody>
        </p:sp>
        <p:sp>
          <p:nvSpPr>
            <p:cNvPr id="110" name="TextBox 51">
              <a:extLst>
                <a:ext uri="{FF2B5EF4-FFF2-40B4-BE49-F238E27FC236}">
                  <a16:creationId xmlns:a16="http://schemas.microsoft.com/office/drawing/2014/main" id="{FF032703-5CF5-4810-8495-8DB48395AEDC}"/>
                </a:ext>
              </a:extLst>
            </p:cNvPr>
            <p:cNvSpPr txBox="1"/>
            <p:nvPr/>
          </p:nvSpPr>
          <p:spPr>
            <a:xfrm>
              <a:off x="8444183" y="5014353"/>
              <a:ext cx="3636056" cy="837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197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ถ้า </a:t>
              </a:r>
              <a:r>
                <a:rPr lang="th-TH" sz="2197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คำมูล + คำมูล</a:t>
              </a:r>
              <a:r>
                <a:rPr lang="th-TH" sz="2197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ไม่เกิดความหมายใหม่</a:t>
              </a:r>
            </a:p>
            <a:p>
              <a:pPr algn="ctr"/>
              <a:r>
                <a:rPr lang="th-TH" sz="2197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ไม่ถือเป็นคำประสม</a:t>
              </a:r>
            </a:p>
          </p:txBody>
        </p:sp>
        <p:pic>
          <p:nvPicPr>
            <p:cNvPr id="31" name="รูปภาพ 30">
              <a:extLst>
                <a:ext uri="{FF2B5EF4-FFF2-40B4-BE49-F238E27FC236}">
                  <a16:creationId xmlns:a16="http://schemas.microsoft.com/office/drawing/2014/main" id="{01B14140-D247-4A50-A3E5-EC16908BF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07526" y="6541709"/>
              <a:ext cx="1073242" cy="701943"/>
            </a:xfrm>
            <a:prstGeom prst="rect">
              <a:avLst/>
            </a:prstGeom>
          </p:spPr>
        </p:pic>
        <p:pic>
          <p:nvPicPr>
            <p:cNvPr id="33" name="รูปภาพ 32">
              <a:extLst>
                <a:ext uri="{FF2B5EF4-FFF2-40B4-BE49-F238E27FC236}">
                  <a16:creationId xmlns:a16="http://schemas.microsoft.com/office/drawing/2014/main" id="{C580B840-521C-41D7-BC51-190B9E2E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3867" y="6395555"/>
              <a:ext cx="806577" cy="850208"/>
            </a:xfrm>
            <a:prstGeom prst="rect">
              <a:avLst/>
            </a:prstGeom>
          </p:spPr>
        </p:pic>
        <p:sp>
          <p:nvSpPr>
            <p:cNvPr id="113" name="สี่เหลี่ยมผืนผ้า 112">
              <a:extLst>
                <a:ext uri="{FF2B5EF4-FFF2-40B4-BE49-F238E27FC236}">
                  <a16:creationId xmlns:a16="http://schemas.microsoft.com/office/drawing/2014/main" id="{7092B0B2-A83A-4631-862C-8555ECACA1EF}"/>
                </a:ext>
              </a:extLst>
            </p:cNvPr>
            <p:cNvSpPr/>
            <p:nvPr/>
          </p:nvSpPr>
          <p:spPr>
            <a:xfrm>
              <a:off x="9050040" y="5792683"/>
              <a:ext cx="954232" cy="468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197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ลูกช้าง</a:t>
              </a:r>
            </a:p>
          </p:txBody>
        </p:sp>
        <p:sp>
          <p:nvSpPr>
            <p:cNvPr id="114" name="สี่เหลี่ยมผืนผ้า 113">
              <a:extLst>
                <a:ext uri="{FF2B5EF4-FFF2-40B4-BE49-F238E27FC236}">
                  <a16:creationId xmlns:a16="http://schemas.microsoft.com/office/drawing/2014/main" id="{208EE1D1-C83B-47D3-9537-8FED197A5C5A}"/>
                </a:ext>
              </a:extLst>
            </p:cNvPr>
            <p:cNvSpPr/>
            <p:nvPr/>
          </p:nvSpPr>
          <p:spPr>
            <a:xfrm>
              <a:off x="10928116" y="5792683"/>
              <a:ext cx="995040" cy="468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197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ลูกช้าง</a:t>
              </a:r>
            </a:p>
          </p:txBody>
        </p:sp>
        <p:sp>
          <p:nvSpPr>
            <p:cNvPr id="140" name="สี่เหลี่ยมผืนผ้า: มุมมน 139">
              <a:extLst>
                <a:ext uri="{FF2B5EF4-FFF2-40B4-BE49-F238E27FC236}">
                  <a16:creationId xmlns:a16="http://schemas.microsoft.com/office/drawing/2014/main" id="{1F918307-AB4E-4121-933A-0B8223F0E10F}"/>
                </a:ext>
              </a:extLst>
            </p:cNvPr>
            <p:cNvSpPr/>
            <p:nvPr/>
          </p:nvSpPr>
          <p:spPr>
            <a:xfrm>
              <a:off x="4851376" y="4705943"/>
              <a:ext cx="7486431" cy="2580145"/>
            </a:xfrm>
            <a:prstGeom prst="roundRect">
              <a:avLst>
                <a:gd name="adj" fmla="val 5683"/>
              </a:avLst>
            </a:prstGeom>
            <a:noFill/>
            <a:ln w="28575" cap="rnd">
              <a:solidFill>
                <a:srgbClr val="FFD46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105" dirty="0"/>
            </a:p>
          </p:txBody>
        </p:sp>
        <p:grpSp>
          <p:nvGrpSpPr>
            <p:cNvPr id="147" name="กลุ่ม 146">
              <a:extLst>
                <a:ext uri="{FF2B5EF4-FFF2-40B4-BE49-F238E27FC236}">
                  <a16:creationId xmlns:a16="http://schemas.microsoft.com/office/drawing/2014/main" id="{12734E84-9460-4A80-A5E6-E93E9037B839}"/>
                </a:ext>
              </a:extLst>
            </p:cNvPr>
            <p:cNvGrpSpPr/>
            <p:nvPr/>
          </p:nvGrpSpPr>
          <p:grpSpPr>
            <a:xfrm>
              <a:off x="5427440" y="5046290"/>
              <a:ext cx="2242531" cy="896627"/>
              <a:chOff x="271286" y="2115970"/>
              <a:chExt cx="2249500" cy="899414"/>
            </a:xfrm>
          </p:grpSpPr>
          <p:sp>
            <p:nvSpPr>
              <p:cNvPr id="150" name="Plus Sign 124">
                <a:extLst>
                  <a:ext uri="{FF2B5EF4-FFF2-40B4-BE49-F238E27FC236}">
                    <a16:creationId xmlns:a16="http://schemas.microsoft.com/office/drawing/2014/main" id="{37E7BC70-F932-482A-BF13-1063832516CF}"/>
                  </a:ext>
                </a:extLst>
              </p:cNvPr>
              <p:cNvSpPr/>
              <p:nvPr/>
            </p:nvSpPr>
            <p:spPr>
              <a:xfrm>
                <a:off x="1241857" y="2115970"/>
                <a:ext cx="295010" cy="295010"/>
              </a:xfrm>
              <a:prstGeom prst="mathPlus">
                <a:avLst>
                  <a:gd name="adj1" fmla="val 15663"/>
                </a:avLst>
              </a:prstGeom>
              <a:solidFill>
                <a:srgbClr val="EB94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30" dirty="0"/>
              </a:p>
            </p:txBody>
          </p:sp>
          <p:sp>
            <p:nvSpPr>
              <p:cNvPr id="151" name="สี่เหลี่ยมผืนผ้า 150">
                <a:extLst>
                  <a:ext uri="{FF2B5EF4-FFF2-40B4-BE49-F238E27FC236}">
                    <a16:creationId xmlns:a16="http://schemas.microsoft.com/office/drawing/2014/main" id="{1EEF6E8C-A7D4-41DB-83F1-FD04DD11BC1C}"/>
                  </a:ext>
                </a:extLst>
              </p:cNvPr>
              <p:cNvSpPr/>
              <p:nvPr/>
            </p:nvSpPr>
            <p:spPr>
              <a:xfrm>
                <a:off x="271286" y="2483649"/>
                <a:ext cx="2249500" cy="531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562" b="1" dirty="0">
                    <a:solidFill>
                      <a:srgbClr val="F15A24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เกิดความหมายใหม่</a:t>
                </a:r>
              </a:p>
            </p:txBody>
          </p:sp>
        </p:grpSp>
        <p:grpSp>
          <p:nvGrpSpPr>
            <p:cNvPr id="244" name="กลุ่ม 243">
              <a:extLst>
                <a:ext uri="{FF2B5EF4-FFF2-40B4-BE49-F238E27FC236}">
                  <a16:creationId xmlns:a16="http://schemas.microsoft.com/office/drawing/2014/main" id="{5AB5969F-8AD1-47BE-B4C1-7FBE530E1F77}"/>
                </a:ext>
              </a:extLst>
            </p:cNvPr>
            <p:cNvGrpSpPr/>
            <p:nvPr/>
          </p:nvGrpSpPr>
          <p:grpSpPr>
            <a:xfrm>
              <a:off x="5070670" y="5814199"/>
              <a:ext cx="1618080" cy="1360545"/>
              <a:chOff x="5853430" y="2737332"/>
              <a:chExt cx="1623109" cy="1364773"/>
            </a:xfrm>
          </p:grpSpPr>
          <p:pic>
            <p:nvPicPr>
              <p:cNvPr id="15" name="รูปภาพ 14">
                <a:extLst>
                  <a:ext uri="{FF2B5EF4-FFF2-40B4-BE49-F238E27FC236}">
                    <a16:creationId xmlns:a16="http://schemas.microsoft.com/office/drawing/2014/main" id="{409142FA-74C5-45B2-92DC-ED88000534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51797" y="3452171"/>
                <a:ext cx="826375" cy="649934"/>
              </a:xfrm>
              <a:prstGeom prst="rect">
                <a:avLst/>
              </a:prstGeom>
            </p:spPr>
          </p:pic>
          <p:sp>
            <p:nvSpPr>
              <p:cNvPr id="159" name="สี่เหลี่ยมผืนผ้า 158">
                <a:extLst>
                  <a:ext uri="{FF2B5EF4-FFF2-40B4-BE49-F238E27FC236}">
                    <a16:creationId xmlns:a16="http://schemas.microsoft.com/office/drawing/2014/main" id="{A30AA5F1-5F7C-48D1-8532-C0E082186961}"/>
                  </a:ext>
                </a:extLst>
              </p:cNvPr>
              <p:cNvSpPr/>
              <p:nvPr/>
            </p:nvSpPr>
            <p:spPr>
              <a:xfrm>
                <a:off x="5853430" y="2737332"/>
                <a:ext cx="1623109" cy="470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197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เปลี่ยนจากเดิม</a:t>
                </a:r>
              </a:p>
            </p:txBody>
          </p:sp>
          <p:sp>
            <p:nvSpPr>
              <p:cNvPr id="161" name="TextBox 49">
                <a:extLst>
                  <a:ext uri="{FF2B5EF4-FFF2-40B4-BE49-F238E27FC236}">
                    <a16:creationId xmlns:a16="http://schemas.microsoft.com/office/drawing/2014/main" id="{B1539113-03A1-4B1B-9ADE-2E054EF95BB4}"/>
                  </a:ext>
                </a:extLst>
              </p:cNvPr>
              <p:cNvSpPr txBox="1"/>
              <p:nvPr/>
            </p:nvSpPr>
            <p:spPr>
              <a:xfrm>
                <a:off x="6068447" y="3052538"/>
                <a:ext cx="1193075" cy="470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197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ดาวเทียม</a:t>
                </a:r>
              </a:p>
            </p:txBody>
          </p:sp>
        </p:grpSp>
        <p:grpSp>
          <p:nvGrpSpPr>
            <p:cNvPr id="243" name="กลุ่ม 242">
              <a:extLst>
                <a:ext uri="{FF2B5EF4-FFF2-40B4-BE49-F238E27FC236}">
                  <a16:creationId xmlns:a16="http://schemas.microsoft.com/office/drawing/2014/main" id="{761ADD97-0CEF-4955-B20F-3CB0B5B24969}"/>
                </a:ext>
              </a:extLst>
            </p:cNvPr>
            <p:cNvGrpSpPr/>
            <p:nvPr/>
          </p:nvGrpSpPr>
          <p:grpSpPr>
            <a:xfrm>
              <a:off x="6835216" y="5814197"/>
              <a:ext cx="1191641" cy="1333061"/>
              <a:chOff x="7631079" y="2737332"/>
              <a:chExt cx="1195344" cy="1337204"/>
            </a:xfrm>
          </p:grpSpPr>
          <p:pic>
            <p:nvPicPr>
              <p:cNvPr id="27" name="รูปภาพ 26">
                <a:extLst>
                  <a:ext uri="{FF2B5EF4-FFF2-40B4-BE49-F238E27FC236}">
                    <a16:creationId xmlns:a16="http://schemas.microsoft.com/office/drawing/2014/main" id="{D11E97AB-521D-40A3-96EE-97535586A9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51506" y="3452171"/>
                <a:ext cx="945155" cy="622365"/>
              </a:xfrm>
              <a:prstGeom prst="rect">
                <a:avLst/>
              </a:prstGeom>
            </p:spPr>
          </p:pic>
          <p:sp>
            <p:nvSpPr>
              <p:cNvPr id="160" name="สี่เหลี่ยมผืนผ้า 159">
                <a:extLst>
                  <a:ext uri="{FF2B5EF4-FFF2-40B4-BE49-F238E27FC236}">
                    <a16:creationId xmlns:a16="http://schemas.microsoft.com/office/drawing/2014/main" id="{1134C240-2EC9-4475-87DF-A0886C44FC78}"/>
                  </a:ext>
                </a:extLst>
              </p:cNvPr>
              <p:cNvSpPr/>
              <p:nvPr/>
            </p:nvSpPr>
            <p:spPr>
              <a:xfrm>
                <a:off x="7631079" y="2737332"/>
                <a:ext cx="1195344" cy="470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197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มีเค้าเดิม</a:t>
                </a:r>
              </a:p>
            </p:txBody>
          </p:sp>
          <p:sp>
            <p:nvSpPr>
              <p:cNvPr id="162" name="TextBox 51">
                <a:extLst>
                  <a:ext uri="{FF2B5EF4-FFF2-40B4-BE49-F238E27FC236}">
                    <a16:creationId xmlns:a16="http://schemas.microsoft.com/office/drawing/2014/main" id="{6617F1A9-5DC1-4FE0-B17A-9778E86E6347}"/>
                  </a:ext>
                </a:extLst>
              </p:cNvPr>
              <p:cNvSpPr txBox="1"/>
              <p:nvPr/>
            </p:nvSpPr>
            <p:spPr>
              <a:xfrm>
                <a:off x="7780564" y="3052537"/>
                <a:ext cx="896376" cy="470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197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เตาผิง</a:t>
                </a:r>
              </a:p>
            </p:txBody>
          </p:sp>
        </p:grpSp>
        <p:cxnSp>
          <p:nvCxnSpPr>
            <p:cNvPr id="193" name="ตัวเชื่อมต่อตรง 192">
              <a:extLst>
                <a:ext uri="{FF2B5EF4-FFF2-40B4-BE49-F238E27FC236}">
                  <a16:creationId xmlns:a16="http://schemas.microsoft.com/office/drawing/2014/main" id="{EE2D491E-3DDB-4978-88EB-B768ECED84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37621" y="5814999"/>
              <a:ext cx="3222171" cy="0"/>
            </a:xfrm>
            <a:prstGeom prst="line">
              <a:avLst/>
            </a:prstGeom>
            <a:ln w="28575" cap="rnd">
              <a:solidFill>
                <a:schemeClr val="accent6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ตัวเชื่อมต่อตรง 215">
              <a:extLst>
                <a:ext uri="{FF2B5EF4-FFF2-40B4-BE49-F238E27FC236}">
                  <a16:creationId xmlns:a16="http://schemas.microsoft.com/office/drawing/2014/main" id="{B3CE1A3F-FCE4-40D8-98BB-568982B9C0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65159" y="4721714"/>
              <a:ext cx="0" cy="2564375"/>
            </a:xfrm>
            <a:prstGeom prst="line">
              <a:avLst/>
            </a:prstGeom>
            <a:ln w="28575" cap="rnd">
              <a:solidFill>
                <a:srgbClr val="FFD46D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7" name="Picture 4" descr="C:\Users\Nareekarn.sre\Desktop\check.png">
              <a:extLst>
                <a:ext uri="{FF2B5EF4-FFF2-40B4-BE49-F238E27FC236}">
                  <a16:creationId xmlns:a16="http://schemas.microsoft.com/office/drawing/2014/main" id="{D17DC202-A25B-4BC8-A1B6-F2395F81A4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6546" y="5846673"/>
              <a:ext cx="319961" cy="319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8" name="Picture 5" descr="C:\Users\Nareekarn.sre\Desktop\cross.png">
              <a:extLst>
                <a:ext uri="{FF2B5EF4-FFF2-40B4-BE49-F238E27FC236}">
                  <a16:creationId xmlns:a16="http://schemas.microsoft.com/office/drawing/2014/main" id="{9386C7B9-9276-44CE-A9C3-7E078A3310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317" y="5894795"/>
              <a:ext cx="231269" cy="231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2" name="ตัวเชื่อมต่อตรง 221">
              <a:extLst>
                <a:ext uri="{FF2B5EF4-FFF2-40B4-BE49-F238E27FC236}">
                  <a16:creationId xmlns:a16="http://schemas.microsoft.com/office/drawing/2014/main" id="{85BB7144-ABC4-4469-A4BE-51117256E2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38543" y="5811839"/>
              <a:ext cx="3847335" cy="0"/>
            </a:xfrm>
            <a:prstGeom prst="line">
              <a:avLst/>
            </a:prstGeom>
            <a:ln w="28575" cap="rnd">
              <a:solidFill>
                <a:srgbClr val="FFD46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สี่เหลี่ยมผืนผ้า 250">
              <a:extLst>
                <a:ext uri="{FF2B5EF4-FFF2-40B4-BE49-F238E27FC236}">
                  <a16:creationId xmlns:a16="http://schemas.microsoft.com/office/drawing/2014/main" id="{72A09A33-EF72-4A13-91DB-36EB469795EB}"/>
                </a:ext>
              </a:extLst>
            </p:cNvPr>
            <p:cNvSpPr/>
            <p:nvPr/>
          </p:nvSpPr>
          <p:spPr>
            <a:xfrm>
              <a:off x="8289639" y="6112461"/>
              <a:ext cx="2617887" cy="468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197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(คำแทนชื่อคนซึ่งพูดกับเจ้าที่)</a:t>
              </a:r>
            </a:p>
          </p:txBody>
        </p:sp>
        <p:sp>
          <p:nvSpPr>
            <p:cNvPr id="252" name="สี่เหลี่ยมผืนผ้า 251">
              <a:extLst>
                <a:ext uri="{FF2B5EF4-FFF2-40B4-BE49-F238E27FC236}">
                  <a16:creationId xmlns:a16="http://schemas.microsoft.com/office/drawing/2014/main" id="{C9AF4F9A-1156-4976-8A6E-5C602DDCC43D}"/>
                </a:ext>
              </a:extLst>
            </p:cNvPr>
            <p:cNvSpPr/>
            <p:nvPr/>
          </p:nvSpPr>
          <p:spPr>
            <a:xfrm>
              <a:off x="10837264" y="6112461"/>
              <a:ext cx="1176743" cy="468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197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(ลูกของช้าง)</a:t>
              </a:r>
            </a:p>
          </p:txBody>
        </p:sp>
      </p:grpSp>
      <p:pic>
        <p:nvPicPr>
          <p:cNvPr id="139" name="Picture 16">
            <a:extLst>
              <a:ext uri="{FF2B5EF4-FFF2-40B4-BE49-F238E27FC236}">
                <a16:creationId xmlns:a16="http://schemas.microsoft.com/office/drawing/2014/main" id="{2812CC58-8847-4376-A9BF-CB7A3416C85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EC44B89-9FBA-4765-9B52-D9D4061A382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" y="92"/>
            <a:ext cx="3914008" cy="9093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B983836-6D48-4A92-A1FB-00AB37666F97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41" y="211090"/>
            <a:ext cx="593334" cy="5933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E7C72C-E316-4C61-8856-D1BFBDEFE06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8641" y="-6642"/>
            <a:ext cx="4632187" cy="7124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C0F8A9-15B6-4F15-B430-D5415FFF63D3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44" y="905337"/>
            <a:ext cx="1352605" cy="5156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02871A-1CB5-4604-8E77-FCD54C8C1709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75" y="1429887"/>
            <a:ext cx="794191" cy="52946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60D62DEB-330A-4506-9823-6EF73C3ABB86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531" y="1448645"/>
            <a:ext cx="794191" cy="5294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ADA299-FD57-409B-8661-68EED391302E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410" y="885324"/>
            <a:ext cx="803999" cy="5307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F223F7A-8245-4B19-B5DC-1CE0ADA94296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419" y="3840933"/>
            <a:ext cx="759939" cy="555054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C39881E2-FD75-40EA-9A8F-D3AE6F413453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78" y="4465271"/>
            <a:ext cx="794191" cy="52946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1973E2F7-E712-4E1F-A01B-057608A2DDB2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302" y="4465271"/>
            <a:ext cx="794191" cy="5294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AF62B2E-8C66-4898-B7B4-20D1C3C6CE84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944" y="3808195"/>
            <a:ext cx="1139451" cy="557604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96456002-8AD0-4C53-AF8A-E9297352EFD9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332" y="4472255"/>
            <a:ext cx="794191" cy="52946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8C116A0A-16C6-4ACD-B6ED-B63286CC9D8A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3871" y="4472255"/>
            <a:ext cx="794191" cy="529460"/>
          </a:xfrm>
          <a:prstGeom prst="rect">
            <a:avLst/>
          </a:prstGeom>
        </p:spPr>
      </p:pic>
      <p:sp>
        <p:nvSpPr>
          <p:cNvPr id="88" name="TextBox 28">
            <a:extLst>
              <a:ext uri="{FF2B5EF4-FFF2-40B4-BE49-F238E27FC236}">
                <a16:creationId xmlns:a16="http://schemas.microsoft.com/office/drawing/2014/main" id="{901A9005-0233-4778-8C55-1F22215CD358}"/>
              </a:ext>
            </a:extLst>
          </p:cNvPr>
          <p:cNvSpPr txBox="1"/>
          <p:nvPr/>
        </p:nvSpPr>
        <p:spPr>
          <a:xfrm>
            <a:off x="4878026" y="2062610"/>
            <a:ext cx="2519826" cy="166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562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พยางค์เดียว</a:t>
            </a:r>
            <a:r>
              <a:rPr lang="th-TH" sz="2562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algn="ctr"/>
            <a:r>
              <a:rPr lang="th-TH" sz="2562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พ่อ โจ๊ก ธูป ฟรี</a:t>
            </a:r>
          </a:p>
          <a:p>
            <a:pPr algn="ctr"/>
            <a:r>
              <a:rPr lang="th-TH" sz="2562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หลายพยางค์</a:t>
            </a:r>
          </a:p>
          <a:p>
            <a:pPr algn="ctr"/>
            <a:r>
              <a:rPr lang="th-TH" sz="2562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กะทิ สาหัส วิตามิน </a:t>
            </a:r>
          </a:p>
        </p:txBody>
      </p:sp>
      <p:cxnSp>
        <p:nvCxnSpPr>
          <p:cNvPr id="89" name="ตัวเชื่อมต่อตรง 164">
            <a:extLst>
              <a:ext uri="{FF2B5EF4-FFF2-40B4-BE49-F238E27FC236}">
                <a16:creationId xmlns:a16="http://schemas.microsoft.com/office/drawing/2014/main" id="{C250FDF0-AEDB-4235-80EE-4452CF68C7DE}"/>
              </a:ext>
            </a:extLst>
          </p:cNvPr>
          <p:cNvCxnSpPr>
            <a:cxnSpLocks/>
          </p:cNvCxnSpPr>
          <p:nvPr/>
        </p:nvCxnSpPr>
        <p:spPr>
          <a:xfrm flipH="1">
            <a:off x="5042718" y="2005507"/>
            <a:ext cx="2190443" cy="1882"/>
          </a:xfrm>
          <a:prstGeom prst="line">
            <a:avLst/>
          </a:prstGeom>
          <a:ln w="28575" cap="rnd">
            <a:solidFill>
              <a:srgbClr val="AEE55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57659F8-0FCA-4312-86F1-7742BA35C0F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423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6">
            <a:extLst>
              <a:ext uri="{FF2B5EF4-FFF2-40B4-BE49-F238E27FC236}">
                <a16:creationId xmlns:a16="http://schemas.microsoft.com/office/drawing/2014/main" id="{2812CC58-8847-4376-A9BF-CB7A3416C8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E468CD-6EE7-470D-A076-2A256856BC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00" y="281251"/>
            <a:ext cx="11189201" cy="6295499"/>
          </a:xfrm>
          <a:prstGeom prst="rect">
            <a:avLst/>
          </a:prstGeom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DEB8B0B-A6BB-4961-ACDE-4F761D9AFB7C}"/>
              </a:ext>
            </a:extLst>
          </p:cNvPr>
          <p:cNvCxnSpPr>
            <a:cxnSpLocks/>
          </p:cNvCxnSpPr>
          <p:nvPr/>
        </p:nvCxnSpPr>
        <p:spPr>
          <a:xfrm flipH="1">
            <a:off x="3419498" y="2589602"/>
            <a:ext cx="2138994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B1FAE1D-A1C6-48A6-A729-0FB983A85C5D}"/>
              </a:ext>
            </a:extLst>
          </p:cNvPr>
          <p:cNvCxnSpPr>
            <a:cxnSpLocks/>
          </p:cNvCxnSpPr>
          <p:nvPr/>
        </p:nvCxnSpPr>
        <p:spPr>
          <a:xfrm flipH="1">
            <a:off x="6795499" y="2589602"/>
            <a:ext cx="2138994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39DCCAF-57DA-4634-84D4-A7E61EFF6D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01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กลุ่ม 1">
            <a:extLst>
              <a:ext uri="{FF2B5EF4-FFF2-40B4-BE49-F238E27FC236}">
                <a16:creationId xmlns:a16="http://schemas.microsoft.com/office/drawing/2014/main" id="{0911DE84-D1F5-4308-9D0A-DCD0DC2E7B5C}"/>
              </a:ext>
            </a:extLst>
          </p:cNvPr>
          <p:cNvGrpSpPr/>
          <p:nvPr/>
        </p:nvGrpSpPr>
        <p:grpSpPr>
          <a:xfrm>
            <a:off x="2038909" y="3918027"/>
            <a:ext cx="6171833" cy="714203"/>
            <a:chOff x="2110201" y="4663949"/>
            <a:chExt cx="6723298" cy="778018"/>
          </a:xfrm>
        </p:grpSpPr>
        <p:sp>
          <p:nvSpPr>
            <p:cNvPr id="54" name="Rectangle: Rounded Corners 25">
              <a:extLst>
                <a:ext uri="{FF2B5EF4-FFF2-40B4-BE49-F238E27FC236}">
                  <a16:creationId xmlns:a16="http://schemas.microsoft.com/office/drawing/2014/main" id="{6C4A7651-44D8-44A4-992D-7B49DDC8C3D2}"/>
                </a:ext>
              </a:extLst>
            </p:cNvPr>
            <p:cNvSpPr/>
            <p:nvPr/>
          </p:nvSpPr>
          <p:spPr>
            <a:xfrm>
              <a:off x="2110201" y="4716550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55" name="Rectangle: Rounded Corners 104">
              <a:extLst>
                <a:ext uri="{FF2B5EF4-FFF2-40B4-BE49-F238E27FC236}">
                  <a16:creationId xmlns:a16="http://schemas.microsoft.com/office/drawing/2014/main" id="{C8DDD0F1-E100-4EA6-9090-BBDF1440E00A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56" name="Rectangle 107">
              <a:extLst>
                <a:ext uri="{FF2B5EF4-FFF2-40B4-BE49-F238E27FC236}">
                  <a16:creationId xmlns:a16="http://schemas.microsoft.com/office/drawing/2014/main" id="{77E21DBB-5929-4C3A-8EB4-FA6F9546EC56}"/>
                </a:ext>
              </a:extLst>
            </p:cNvPr>
            <p:cNvSpPr/>
            <p:nvPr/>
          </p:nvSpPr>
          <p:spPr>
            <a:xfrm>
              <a:off x="2219390" y="4663949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ค.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57" name="Rectangle 31">
              <a:extLst>
                <a:ext uri="{FF2B5EF4-FFF2-40B4-BE49-F238E27FC236}">
                  <a16:creationId xmlns:a16="http://schemas.microsoft.com/office/drawing/2014/main" id="{25D2311B-3788-45C6-84B4-6CBD6E823E0D}"/>
                </a:ext>
              </a:extLst>
            </p:cNvPr>
            <p:cNvSpPr/>
            <p:nvPr/>
          </p:nvSpPr>
          <p:spPr>
            <a:xfrm>
              <a:off x="2765655" y="4725801"/>
              <a:ext cx="5902529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เรียงเบอร์   ข้าวต้ม   ที่นอน</a:t>
              </a:r>
            </a:p>
          </p:txBody>
        </p: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97C21C7A-5156-4DE2-87A2-A4A406ABD769}"/>
              </a:ext>
            </a:extLst>
          </p:cNvPr>
          <p:cNvGrpSpPr/>
          <p:nvPr/>
        </p:nvGrpSpPr>
        <p:grpSpPr>
          <a:xfrm>
            <a:off x="2037508" y="3918027"/>
            <a:ext cx="6183867" cy="714203"/>
            <a:chOff x="2110201" y="4663949"/>
            <a:chExt cx="6736407" cy="778018"/>
          </a:xfrm>
        </p:grpSpPr>
        <p:sp>
          <p:nvSpPr>
            <p:cNvPr id="96" name="Rectangle: Rounded Corners 25">
              <a:extLst>
                <a:ext uri="{FF2B5EF4-FFF2-40B4-BE49-F238E27FC236}">
                  <a16:creationId xmlns:a16="http://schemas.microsoft.com/office/drawing/2014/main" id="{CAD05A8D-7553-4FFB-A04F-27D839DA5F4F}"/>
                </a:ext>
              </a:extLst>
            </p:cNvPr>
            <p:cNvSpPr/>
            <p:nvPr/>
          </p:nvSpPr>
          <p:spPr>
            <a:xfrm>
              <a:off x="2110201" y="4716551"/>
              <a:ext cx="6736407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3" name="Rectangle: Rounded Corners 104">
              <a:extLst>
                <a:ext uri="{FF2B5EF4-FFF2-40B4-BE49-F238E27FC236}">
                  <a16:creationId xmlns:a16="http://schemas.microsoft.com/office/drawing/2014/main" id="{EE89A1E0-7E76-4029-9E33-52EAF3BB899D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4" name="Rectangle 107">
              <a:extLst>
                <a:ext uri="{FF2B5EF4-FFF2-40B4-BE49-F238E27FC236}">
                  <a16:creationId xmlns:a16="http://schemas.microsoft.com/office/drawing/2014/main" id="{F42C5927-207E-4668-A863-27B53F2F37E2}"/>
                </a:ext>
              </a:extLst>
            </p:cNvPr>
            <p:cNvSpPr/>
            <p:nvPr/>
          </p:nvSpPr>
          <p:spPr>
            <a:xfrm>
              <a:off x="2216976" y="4663949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ค.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7" name="Rectangle 31">
              <a:extLst>
                <a:ext uri="{FF2B5EF4-FFF2-40B4-BE49-F238E27FC236}">
                  <a16:creationId xmlns:a16="http://schemas.microsoft.com/office/drawing/2014/main" id="{4BD6ED15-7372-40CA-9EBE-0FC0DF9E7956}"/>
                </a:ext>
              </a:extLst>
            </p:cNvPr>
            <p:cNvSpPr/>
            <p:nvPr/>
          </p:nvSpPr>
          <p:spPr>
            <a:xfrm>
              <a:off x="2765655" y="4725801"/>
              <a:ext cx="5902529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เรียงเบอร์   ข้าวต้ม   ที่นอน</a:t>
              </a:r>
            </a:p>
          </p:txBody>
        </p:sp>
      </p:grpSp>
      <p:grpSp>
        <p:nvGrpSpPr>
          <p:cNvPr id="58" name="กลุ่ม 107">
            <a:extLst>
              <a:ext uri="{FF2B5EF4-FFF2-40B4-BE49-F238E27FC236}">
                <a16:creationId xmlns:a16="http://schemas.microsoft.com/office/drawing/2014/main" id="{314F53FD-A9B9-4CAA-834E-1F3F54B54DFB}"/>
              </a:ext>
            </a:extLst>
          </p:cNvPr>
          <p:cNvGrpSpPr/>
          <p:nvPr/>
        </p:nvGrpSpPr>
        <p:grpSpPr>
          <a:xfrm>
            <a:off x="2038909" y="4633301"/>
            <a:ext cx="6171833" cy="714203"/>
            <a:chOff x="2110201" y="4663949"/>
            <a:chExt cx="6723298" cy="778018"/>
          </a:xfrm>
        </p:grpSpPr>
        <p:sp>
          <p:nvSpPr>
            <p:cNvPr id="59" name="Rectangle: Rounded Corners 25">
              <a:extLst>
                <a:ext uri="{FF2B5EF4-FFF2-40B4-BE49-F238E27FC236}">
                  <a16:creationId xmlns:a16="http://schemas.microsoft.com/office/drawing/2014/main" id="{81426E2C-86E7-4BCE-9004-D8FCD0DA6229}"/>
                </a:ext>
              </a:extLst>
            </p:cNvPr>
            <p:cNvSpPr/>
            <p:nvPr/>
          </p:nvSpPr>
          <p:spPr>
            <a:xfrm>
              <a:off x="2110201" y="4716550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rgbClr val="D5F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60" name="Rectangle: Rounded Corners 104">
              <a:extLst>
                <a:ext uri="{FF2B5EF4-FFF2-40B4-BE49-F238E27FC236}">
                  <a16:creationId xmlns:a16="http://schemas.microsoft.com/office/drawing/2014/main" id="{208CB3EF-F03A-41E5-86CA-860DC530429E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00A6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61" name="Rectangle 107">
              <a:extLst>
                <a:ext uri="{FF2B5EF4-FFF2-40B4-BE49-F238E27FC236}">
                  <a16:creationId xmlns:a16="http://schemas.microsoft.com/office/drawing/2014/main" id="{342A90C2-502E-46F1-BD43-5EC14CB5C9FF}"/>
                </a:ext>
              </a:extLst>
            </p:cNvPr>
            <p:cNvSpPr/>
            <p:nvPr/>
          </p:nvSpPr>
          <p:spPr>
            <a:xfrm>
              <a:off x="2219390" y="4663949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ง.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62" name="Rectangle 31">
              <a:extLst>
                <a:ext uri="{FF2B5EF4-FFF2-40B4-BE49-F238E27FC236}">
                  <a16:creationId xmlns:a16="http://schemas.microsoft.com/office/drawing/2014/main" id="{D47C36E0-D1FC-49F1-AFFB-024AA94DCC91}"/>
                </a:ext>
              </a:extLst>
            </p:cNvPr>
            <p:cNvSpPr/>
            <p:nvPr/>
          </p:nvSpPr>
          <p:spPr>
            <a:xfrm>
              <a:off x="2660799" y="4725801"/>
              <a:ext cx="6067843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ดีชั่ว   หมอฟัน   ตกใจ</a:t>
              </a:r>
            </a:p>
          </p:txBody>
        </p:sp>
      </p:grpSp>
      <p:grpSp>
        <p:nvGrpSpPr>
          <p:cNvPr id="108" name="กลุ่ม 107">
            <a:extLst>
              <a:ext uri="{FF2B5EF4-FFF2-40B4-BE49-F238E27FC236}">
                <a16:creationId xmlns:a16="http://schemas.microsoft.com/office/drawing/2014/main" id="{60777CD7-BBB4-4763-91AF-3340D0A7626E}"/>
              </a:ext>
            </a:extLst>
          </p:cNvPr>
          <p:cNvGrpSpPr/>
          <p:nvPr/>
        </p:nvGrpSpPr>
        <p:grpSpPr>
          <a:xfrm>
            <a:off x="2037507" y="4633301"/>
            <a:ext cx="6171833" cy="714203"/>
            <a:chOff x="2110201" y="4663949"/>
            <a:chExt cx="6723298" cy="778018"/>
          </a:xfrm>
        </p:grpSpPr>
        <p:sp>
          <p:nvSpPr>
            <p:cNvPr id="109" name="Rectangle: Rounded Corners 25">
              <a:extLst>
                <a:ext uri="{FF2B5EF4-FFF2-40B4-BE49-F238E27FC236}">
                  <a16:creationId xmlns:a16="http://schemas.microsoft.com/office/drawing/2014/main" id="{4005C5D2-3EB1-4430-9FAD-E329CFECCCD2}"/>
                </a:ext>
              </a:extLst>
            </p:cNvPr>
            <p:cNvSpPr/>
            <p:nvPr/>
          </p:nvSpPr>
          <p:spPr>
            <a:xfrm>
              <a:off x="2110201" y="4716550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10" name="Rectangle: Rounded Corners 104">
              <a:extLst>
                <a:ext uri="{FF2B5EF4-FFF2-40B4-BE49-F238E27FC236}">
                  <a16:creationId xmlns:a16="http://schemas.microsoft.com/office/drawing/2014/main" id="{C9D7DAE7-46FF-42AF-9FC6-72F8E1B3E8AC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11" name="Rectangle 107">
              <a:extLst>
                <a:ext uri="{FF2B5EF4-FFF2-40B4-BE49-F238E27FC236}">
                  <a16:creationId xmlns:a16="http://schemas.microsoft.com/office/drawing/2014/main" id="{3D4C7D43-AB2D-4619-9360-3D8FEE998A99}"/>
                </a:ext>
              </a:extLst>
            </p:cNvPr>
            <p:cNvSpPr/>
            <p:nvPr/>
          </p:nvSpPr>
          <p:spPr>
            <a:xfrm>
              <a:off x="2216976" y="4663949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ง.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12" name="Rectangle 31">
              <a:extLst>
                <a:ext uri="{FF2B5EF4-FFF2-40B4-BE49-F238E27FC236}">
                  <a16:creationId xmlns:a16="http://schemas.microsoft.com/office/drawing/2014/main" id="{A2309467-5811-45FD-BF75-C98037A1B4B6}"/>
                </a:ext>
              </a:extLst>
            </p:cNvPr>
            <p:cNvSpPr/>
            <p:nvPr/>
          </p:nvSpPr>
          <p:spPr>
            <a:xfrm>
              <a:off x="2658865" y="4725801"/>
              <a:ext cx="6067843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ดีชั่ว   หมอฟัน   ตกใจ</a:t>
              </a:r>
            </a:p>
          </p:txBody>
        </p:sp>
      </p:grpSp>
      <p:grpSp>
        <p:nvGrpSpPr>
          <p:cNvPr id="113" name="กลุ่ม 112">
            <a:extLst>
              <a:ext uri="{FF2B5EF4-FFF2-40B4-BE49-F238E27FC236}">
                <a16:creationId xmlns:a16="http://schemas.microsoft.com/office/drawing/2014/main" id="{A313DC82-8F5D-4295-B358-1BA6FD4312CA}"/>
              </a:ext>
            </a:extLst>
          </p:cNvPr>
          <p:cNvGrpSpPr/>
          <p:nvPr/>
        </p:nvGrpSpPr>
        <p:grpSpPr>
          <a:xfrm>
            <a:off x="2038909" y="3189356"/>
            <a:ext cx="6171833" cy="703531"/>
            <a:chOff x="2110201" y="3860611"/>
            <a:chExt cx="6723298" cy="766393"/>
          </a:xfrm>
        </p:grpSpPr>
        <p:sp>
          <p:nvSpPr>
            <p:cNvPr id="114" name="Rectangle: Rounded Corners 24">
              <a:extLst>
                <a:ext uri="{FF2B5EF4-FFF2-40B4-BE49-F238E27FC236}">
                  <a16:creationId xmlns:a16="http://schemas.microsoft.com/office/drawing/2014/main" id="{569F7CAA-4338-4BF9-BC2A-F94E6ABE15CD}"/>
                </a:ext>
              </a:extLst>
            </p:cNvPr>
            <p:cNvSpPr/>
            <p:nvPr/>
          </p:nvSpPr>
          <p:spPr>
            <a:xfrm>
              <a:off x="2110201" y="3908028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15" name="Rectangle: Rounded Corners 93">
              <a:extLst>
                <a:ext uri="{FF2B5EF4-FFF2-40B4-BE49-F238E27FC236}">
                  <a16:creationId xmlns:a16="http://schemas.microsoft.com/office/drawing/2014/main" id="{467A5215-8FB3-4BE7-A725-439D3B2C984A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16" name="Rectangle 94">
              <a:extLst>
                <a:ext uri="{FF2B5EF4-FFF2-40B4-BE49-F238E27FC236}">
                  <a16:creationId xmlns:a16="http://schemas.microsoft.com/office/drawing/2014/main" id="{0E7F14B0-3A76-465E-AEDD-A3E9C09D8DC3}"/>
                </a:ext>
              </a:extLst>
            </p:cNvPr>
            <p:cNvSpPr/>
            <p:nvPr/>
          </p:nvSpPr>
          <p:spPr>
            <a:xfrm>
              <a:off x="2207807" y="3860611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ข.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17" name="Rectangle 30">
              <a:extLst>
                <a:ext uri="{FF2B5EF4-FFF2-40B4-BE49-F238E27FC236}">
                  <a16:creationId xmlns:a16="http://schemas.microsoft.com/office/drawing/2014/main" id="{5FA8D61F-6A9E-414C-BA86-D5457C4F2802}"/>
                </a:ext>
              </a:extLst>
            </p:cNvPr>
            <p:cNvSpPr/>
            <p:nvPr/>
          </p:nvSpPr>
          <p:spPr>
            <a:xfrm>
              <a:off x="2765656" y="3910838"/>
              <a:ext cx="5779856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เสื่อสาด   บ้านเรือน   ห่างไกล</a:t>
              </a: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5654DEFE-D4D4-4356-BBEA-F9DBFC153B90}"/>
              </a:ext>
            </a:extLst>
          </p:cNvPr>
          <p:cNvGrpSpPr/>
          <p:nvPr/>
        </p:nvGrpSpPr>
        <p:grpSpPr>
          <a:xfrm>
            <a:off x="2042920" y="3189356"/>
            <a:ext cx="6171833" cy="703531"/>
            <a:chOff x="2110201" y="3860611"/>
            <a:chExt cx="6723298" cy="766393"/>
          </a:xfrm>
        </p:grpSpPr>
        <p:sp>
          <p:nvSpPr>
            <p:cNvPr id="97" name="Rectangle: Rounded Corners 24">
              <a:extLst>
                <a:ext uri="{FF2B5EF4-FFF2-40B4-BE49-F238E27FC236}">
                  <a16:creationId xmlns:a16="http://schemas.microsoft.com/office/drawing/2014/main" id="{91D89771-FD62-4165-946A-B4985AB8DE96}"/>
                </a:ext>
              </a:extLst>
            </p:cNvPr>
            <p:cNvSpPr/>
            <p:nvPr/>
          </p:nvSpPr>
          <p:spPr>
            <a:xfrm>
              <a:off x="2110201" y="3908028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1" name="Rectangle: Rounded Corners 93">
              <a:extLst>
                <a:ext uri="{FF2B5EF4-FFF2-40B4-BE49-F238E27FC236}">
                  <a16:creationId xmlns:a16="http://schemas.microsoft.com/office/drawing/2014/main" id="{D4637CE1-9CD6-4026-B9C8-E36E2D16DD58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2" name="Rectangle 94">
              <a:extLst>
                <a:ext uri="{FF2B5EF4-FFF2-40B4-BE49-F238E27FC236}">
                  <a16:creationId xmlns:a16="http://schemas.microsoft.com/office/drawing/2014/main" id="{2DA37EF0-6159-4728-A3F6-96DB3E5D160B}"/>
                </a:ext>
              </a:extLst>
            </p:cNvPr>
            <p:cNvSpPr/>
            <p:nvPr/>
          </p:nvSpPr>
          <p:spPr>
            <a:xfrm>
              <a:off x="2216976" y="3860611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ข.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6" name="Rectangle 30">
              <a:extLst>
                <a:ext uri="{FF2B5EF4-FFF2-40B4-BE49-F238E27FC236}">
                  <a16:creationId xmlns:a16="http://schemas.microsoft.com/office/drawing/2014/main" id="{A28A47A0-7D0B-4364-91CE-935D5FA785C1}"/>
                </a:ext>
              </a:extLst>
            </p:cNvPr>
            <p:cNvSpPr/>
            <p:nvPr/>
          </p:nvSpPr>
          <p:spPr>
            <a:xfrm>
              <a:off x="2765656" y="3910838"/>
              <a:ext cx="5779856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เสื่อสาด   บ้านเรือน   ห่างไกล</a:t>
              </a:r>
            </a:p>
          </p:txBody>
        </p:sp>
      </p:grpSp>
      <p:grpSp>
        <p:nvGrpSpPr>
          <p:cNvPr id="46" name="กลุ่ม 4">
            <a:extLst>
              <a:ext uri="{FF2B5EF4-FFF2-40B4-BE49-F238E27FC236}">
                <a16:creationId xmlns:a16="http://schemas.microsoft.com/office/drawing/2014/main" id="{B2B41641-1B52-43E9-BAE9-02CC6DFEA21D}"/>
              </a:ext>
            </a:extLst>
          </p:cNvPr>
          <p:cNvGrpSpPr/>
          <p:nvPr/>
        </p:nvGrpSpPr>
        <p:grpSpPr>
          <a:xfrm>
            <a:off x="2038909" y="2482739"/>
            <a:ext cx="6171833" cy="681488"/>
            <a:chOff x="2110201" y="3104340"/>
            <a:chExt cx="6723298" cy="742380"/>
          </a:xfrm>
        </p:grpSpPr>
        <p:sp>
          <p:nvSpPr>
            <p:cNvPr id="47" name="Rectangle: Rounded Corners 23">
              <a:extLst>
                <a:ext uri="{FF2B5EF4-FFF2-40B4-BE49-F238E27FC236}">
                  <a16:creationId xmlns:a16="http://schemas.microsoft.com/office/drawing/2014/main" id="{3AECC7C9-AF65-48DC-BDAD-06F7B68931ED}"/>
                </a:ext>
              </a:extLst>
            </p:cNvPr>
            <p:cNvSpPr/>
            <p:nvPr/>
          </p:nvSpPr>
          <p:spPr>
            <a:xfrm>
              <a:off x="2110201" y="3146656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48" name="Rectangle: Rounded Corners 83">
              <a:extLst>
                <a:ext uri="{FF2B5EF4-FFF2-40B4-BE49-F238E27FC236}">
                  <a16:creationId xmlns:a16="http://schemas.microsoft.com/office/drawing/2014/main" id="{39B946FA-83C0-45B4-B06A-E864DB1C8158}"/>
                </a:ext>
              </a:extLst>
            </p:cNvPr>
            <p:cNvSpPr/>
            <p:nvPr/>
          </p:nvSpPr>
          <p:spPr>
            <a:xfrm>
              <a:off x="2175277" y="3190617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49" name="Rectangle 88">
              <a:extLst>
                <a:ext uri="{FF2B5EF4-FFF2-40B4-BE49-F238E27FC236}">
                  <a16:creationId xmlns:a16="http://schemas.microsoft.com/office/drawing/2014/main" id="{DD557214-8174-404F-B4C0-28760F5D3F90}"/>
                </a:ext>
              </a:extLst>
            </p:cNvPr>
            <p:cNvSpPr/>
            <p:nvPr/>
          </p:nvSpPr>
          <p:spPr>
            <a:xfrm>
              <a:off x="2219390" y="3104340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ก.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BFF157E4-AFA8-4EC9-BD80-487267A246B8}"/>
                </a:ext>
              </a:extLst>
            </p:cNvPr>
            <p:cNvSpPr/>
            <p:nvPr/>
          </p:nvSpPr>
          <p:spPr>
            <a:xfrm>
              <a:off x="2765656" y="3130554"/>
              <a:ext cx="5779856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จิตแพทย์   ราชการ   วาทศิลป์</a:t>
              </a:r>
            </a:p>
          </p:txBody>
        </p: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432AD19E-AC47-4D42-B82B-35BCC6FDA436}"/>
              </a:ext>
            </a:extLst>
          </p:cNvPr>
          <p:cNvGrpSpPr/>
          <p:nvPr/>
        </p:nvGrpSpPr>
        <p:grpSpPr>
          <a:xfrm>
            <a:off x="2037507" y="2482739"/>
            <a:ext cx="6183868" cy="681488"/>
            <a:chOff x="2110201" y="3104340"/>
            <a:chExt cx="6736408" cy="742380"/>
          </a:xfrm>
        </p:grpSpPr>
        <p:sp>
          <p:nvSpPr>
            <p:cNvPr id="98" name="Rectangle: Rounded Corners 23">
              <a:extLst>
                <a:ext uri="{FF2B5EF4-FFF2-40B4-BE49-F238E27FC236}">
                  <a16:creationId xmlns:a16="http://schemas.microsoft.com/office/drawing/2014/main" id="{BE5B8FC4-54E4-4891-BFDA-26220B863402}"/>
                </a:ext>
              </a:extLst>
            </p:cNvPr>
            <p:cNvSpPr/>
            <p:nvPr/>
          </p:nvSpPr>
          <p:spPr>
            <a:xfrm>
              <a:off x="2110201" y="3146656"/>
              <a:ext cx="6736408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99" name="Rectangle: Rounded Corners 83">
              <a:extLst>
                <a:ext uri="{FF2B5EF4-FFF2-40B4-BE49-F238E27FC236}">
                  <a16:creationId xmlns:a16="http://schemas.microsoft.com/office/drawing/2014/main" id="{AD9C0ADE-6607-42F5-95A9-518BF3193223}"/>
                </a:ext>
              </a:extLst>
            </p:cNvPr>
            <p:cNvSpPr/>
            <p:nvPr/>
          </p:nvSpPr>
          <p:spPr>
            <a:xfrm>
              <a:off x="2175277" y="3190617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0" name="Rectangle 88">
              <a:extLst>
                <a:ext uri="{FF2B5EF4-FFF2-40B4-BE49-F238E27FC236}">
                  <a16:creationId xmlns:a16="http://schemas.microsoft.com/office/drawing/2014/main" id="{9C5A4E58-BCB6-422B-A4F9-A3A1F4658459}"/>
                </a:ext>
              </a:extLst>
            </p:cNvPr>
            <p:cNvSpPr/>
            <p:nvPr/>
          </p:nvSpPr>
          <p:spPr>
            <a:xfrm>
              <a:off x="2216976" y="3104340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ก.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5" name="Rectangle 29">
              <a:extLst>
                <a:ext uri="{FF2B5EF4-FFF2-40B4-BE49-F238E27FC236}">
                  <a16:creationId xmlns:a16="http://schemas.microsoft.com/office/drawing/2014/main" id="{3CE9D840-50FB-4789-9519-E8E4E361777F}"/>
                </a:ext>
              </a:extLst>
            </p:cNvPr>
            <p:cNvSpPr/>
            <p:nvPr/>
          </p:nvSpPr>
          <p:spPr>
            <a:xfrm>
              <a:off x="2765656" y="3130554"/>
              <a:ext cx="5779856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จิตแพทย์   ราชการ   วาทศิลป์</a:t>
              </a: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E6664D5D-9856-47F0-8A89-C91721CA323D}"/>
              </a:ext>
            </a:extLst>
          </p:cNvPr>
          <p:cNvSpPr/>
          <p:nvPr/>
        </p:nvSpPr>
        <p:spPr>
          <a:xfrm>
            <a:off x="1546431" y="1540355"/>
            <a:ext cx="8326861" cy="70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16510" algn="dec"/>
                <a:tab pos="341857" algn="l"/>
                <a:tab pos="569762" algn="l"/>
                <a:tab pos="797668" algn="l"/>
                <a:tab pos="3532526" algn="l"/>
                <a:tab pos="3760432" algn="l"/>
                <a:tab pos="3988336" algn="l"/>
              </a:tabLst>
            </a:pPr>
            <a:r>
              <a:rPr lang="th-TH" sz="3987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๑. 	คำในข้อใดมีวิธีการสร้างคำต่างกัน</a:t>
            </a:r>
          </a:p>
        </p:txBody>
      </p:sp>
      <p:pic>
        <p:nvPicPr>
          <p:cNvPr id="20" name="teacher guide">
            <a:extLst>
              <a:ext uri="{FF2B5EF4-FFF2-40B4-BE49-F238E27FC236}">
                <a16:creationId xmlns:a16="http://schemas.microsoft.com/office/drawing/2014/main" id="{F255D751-AC77-45C0-9EAE-BE806830D1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73" y="6211695"/>
            <a:ext cx="1102622" cy="483383"/>
          </a:xfrm>
          <a:prstGeom prst="rect">
            <a:avLst/>
          </a:prstGeom>
        </p:spPr>
      </p:pic>
      <p:pic>
        <p:nvPicPr>
          <p:cNvPr id="21" name="Picture 20">
            <a:hlinkClick r:id="rId3" action="ppaction://hlinksldjump"/>
            <a:extLst>
              <a:ext uri="{FF2B5EF4-FFF2-40B4-BE49-F238E27FC236}">
                <a16:creationId xmlns:a16="http://schemas.microsoft.com/office/drawing/2014/main" id="{55B4BFF1-A5BE-4749-B76F-A8B03B2B8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0920" y="6211695"/>
            <a:ext cx="934967" cy="4833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FD4268-C311-4324-8F14-81E3397492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5236" y="10625"/>
            <a:ext cx="714628" cy="75291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F1239BF-E255-4FCD-A184-8D710502D784}"/>
              </a:ext>
            </a:extLst>
          </p:cNvPr>
          <p:cNvGrpSpPr/>
          <p:nvPr/>
        </p:nvGrpSpPr>
        <p:grpSpPr>
          <a:xfrm>
            <a:off x="1601740" y="7024611"/>
            <a:ext cx="8988522" cy="4320447"/>
            <a:chOff x="1542902" y="4187299"/>
            <a:chExt cx="9016457" cy="4333874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556531B6-D773-4316-B62E-52E17B213C94}"/>
                </a:ext>
              </a:extLst>
            </p:cNvPr>
            <p:cNvSpPr/>
            <p:nvPr/>
          </p:nvSpPr>
          <p:spPr>
            <a:xfrm>
              <a:off x="1542902" y="4187299"/>
              <a:ext cx="9016457" cy="4333874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3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C20482D-C413-4407-AB25-5B988ABF83C2}"/>
                </a:ext>
              </a:extLst>
            </p:cNvPr>
            <p:cNvSpPr/>
            <p:nvPr/>
          </p:nvSpPr>
          <p:spPr>
            <a:xfrm>
              <a:off x="1879484" y="4600189"/>
              <a:ext cx="8321334" cy="20993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362432" algn="l"/>
                  <a:tab pos="713785" algn="l"/>
                </a:tabLst>
              </a:pPr>
              <a:r>
                <a:rPr lang="th-TH" sz="2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เฉลย ข้อ ง.  </a:t>
              </a:r>
              <a:r>
                <a:rPr lang="th-TH" sz="2600" b="1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ดีชั่ว  หมอฟัน  ตกใจ</a:t>
              </a:r>
              <a:endParaRPr lang="th-TH" sz="26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>
                <a:tabLst>
                  <a:tab pos="362432" algn="l"/>
                  <a:tab pos="713785" algn="l"/>
                </a:tabLst>
              </a:pPr>
              <a:r>
                <a:rPr lang="en-US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เพราะ  ข้อ ก. ทุกคำเป็นคำสมาธ</a:t>
              </a:r>
              <a:b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          ข้อ ข. ทุกคำเป็นคำซ้อน</a:t>
              </a:r>
              <a:b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          ข้อ ค. ทุกคำเป็นคำประสม</a:t>
              </a:r>
              <a:b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          ข้อ ง. คำว่า ดีชั่ว เป็นคำซ้อน และหมอฟัน ตกใจ เป็นคำประสม</a:t>
              </a:r>
            </a:p>
          </p:txBody>
        </p:sp>
      </p:grpSp>
      <p:pic>
        <p:nvPicPr>
          <p:cNvPr id="15" name="close">
            <a:extLst>
              <a:ext uri="{FF2B5EF4-FFF2-40B4-BE49-F238E27FC236}">
                <a16:creationId xmlns:a16="http://schemas.microsoft.com/office/drawing/2014/main" id="{79678DA2-905E-42BD-8EB0-DE056EB98A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0210" y="6854371"/>
            <a:ext cx="555015" cy="555015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747CF491-30D1-4791-87B4-D81245810BDC}"/>
              </a:ext>
            </a:extLst>
          </p:cNvPr>
          <p:cNvSpPr/>
          <p:nvPr/>
        </p:nvSpPr>
        <p:spPr>
          <a:xfrm>
            <a:off x="1514806" y="969260"/>
            <a:ext cx="7765096" cy="454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  <a:tabLst>
                <a:tab pos="217156" algn="dec"/>
                <a:tab pos="342879" algn="l"/>
                <a:tab pos="571464" algn="l"/>
                <a:tab pos="800050" algn="l"/>
                <a:tab pos="3543076" algn="l"/>
                <a:tab pos="3771662" algn="l"/>
                <a:tab pos="4000247" algn="l"/>
              </a:tabLst>
            </a:pPr>
            <a:r>
              <a:rPr lang="th-TH" sz="3673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ให้นักเรียนเลือกคำตอบที่ถูกต้องที่สุดเพียงข้อเดียว</a:t>
            </a:r>
            <a:endParaRPr lang="en-US" sz="3673" b="1" dirty="0">
              <a:latin typeface="TH Sarabun New" panose="020B0500040200020003" pitchFamily="34" charset="-34"/>
              <a:ea typeface="Times New Roman" panose="02020603050405020304" pitchFamily="18" charset="0"/>
              <a:cs typeface="TH Sarabun New" panose="020B0500040200020003" pitchFamily="34" charset="-34"/>
            </a:endParaRPr>
          </a:p>
        </p:txBody>
      </p:sp>
      <p:pic>
        <p:nvPicPr>
          <p:cNvPr id="65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4BFA142-CE2C-4A2B-AB5E-1F472C832D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4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83356 L -3.125E-6 0.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83356 L -3.125E-6 0.2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3.125E-6 -0.8335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0.8335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กลุ่ม 107">
            <a:extLst>
              <a:ext uri="{FF2B5EF4-FFF2-40B4-BE49-F238E27FC236}">
                <a16:creationId xmlns:a16="http://schemas.microsoft.com/office/drawing/2014/main" id="{A885EE4F-7B73-47CE-9F14-9CC53B7B734A}"/>
              </a:ext>
            </a:extLst>
          </p:cNvPr>
          <p:cNvGrpSpPr/>
          <p:nvPr/>
        </p:nvGrpSpPr>
        <p:grpSpPr>
          <a:xfrm>
            <a:off x="2038909" y="4633301"/>
            <a:ext cx="6171833" cy="666075"/>
            <a:chOff x="2110201" y="4663949"/>
            <a:chExt cx="6723298" cy="725590"/>
          </a:xfrm>
        </p:grpSpPr>
        <p:sp>
          <p:nvSpPr>
            <p:cNvPr id="47" name="Rectangle: Rounded Corners 25">
              <a:extLst>
                <a:ext uri="{FF2B5EF4-FFF2-40B4-BE49-F238E27FC236}">
                  <a16:creationId xmlns:a16="http://schemas.microsoft.com/office/drawing/2014/main" id="{E5D3D28A-78FE-4CC3-B55F-FD81DE269BC0}"/>
                </a:ext>
              </a:extLst>
            </p:cNvPr>
            <p:cNvSpPr/>
            <p:nvPr/>
          </p:nvSpPr>
          <p:spPr>
            <a:xfrm>
              <a:off x="2110201" y="4716550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48" name="Rectangle: Rounded Corners 104">
              <a:extLst>
                <a:ext uri="{FF2B5EF4-FFF2-40B4-BE49-F238E27FC236}">
                  <a16:creationId xmlns:a16="http://schemas.microsoft.com/office/drawing/2014/main" id="{EB09DDA3-D88A-425C-BB81-D347C3A57C0A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49" name="Rectangle 107">
              <a:extLst>
                <a:ext uri="{FF2B5EF4-FFF2-40B4-BE49-F238E27FC236}">
                  <a16:creationId xmlns:a16="http://schemas.microsoft.com/office/drawing/2014/main" id="{1AF1693D-EAEC-471A-BF2C-3FD76838B44A}"/>
                </a:ext>
              </a:extLst>
            </p:cNvPr>
            <p:cNvSpPr/>
            <p:nvPr/>
          </p:nvSpPr>
          <p:spPr>
            <a:xfrm>
              <a:off x="2219390" y="4663949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ง.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52" name="Rectangle 31">
              <a:extLst>
                <a:ext uri="{FF2B5EF4-FFF2-40B4-BE49-F238E27FC236}">
                  <a16:creationId xmlns:a16="http://schemas.microsoft.com/office/drawing/2014/main" id="{5F0AD2CE-DD1D-4232-B4E7-C6ED6F376ECC}"/>
                </a:ext>
              </a:extLst>
            </p:cNvPr>
            <p:cNvSpPr/>
            <p:nvPr/>
          </p:nvSpPr>
          <p:spPr>
            <a:xfrm>
              <a:off x="2765655" y="4673373"/>
              <a:ext cx="6067843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หัวสูง  ลูกช้าง</a:t>
              </a:r>
            </a:p>
          </p:txBody>
        </p:sp>
      </p:grpSp>
      <p:grpSp>
        <p:nvGrpSpPr>
          <p:cNvPr id="108" name="กลุ่ม 107">
            <a:extLst>
              <a:ext uri="{FF2B5EF4-FFF2-40B4-BE49-F238E27FC236}">
                <a16:creationId xmlns:a16="http://schemas.microsoft.com/office/drawing/2014/main" id="{60777CD7-BBB4-4763-91AF-3340D0A7626E}"/>
              </a:ext>
            </a:extLst>
          </p:cNvPr>
          <p:cNvGrpSpPr/>
          <p:nvPr/>
        </p:nvGrpSpPr>
        <p:grpSpPr>
          <a:xfrm>
            <a:off x="2038909" y="4633301"/>
            <a:ext cx="6171833" cy="666075"/>
            <a:chOff x="2110201" y="4663949"/>
            <a:chExt cx="6723298" cy="725590"/>
          </a:xfrm>
        </p:grpSpPr>
        <p:sp>
          <p:nvSpPr>
            <p:cNvPr id="109" name="Rectangle: Rounded Corners 25">
              <a:extLst>
                <a:ext uri="{FF2B5EF4-FFF2-40B4-BE49-F238E27FC236}">
                  <a16:creationId xmlns:a16="http://schemas.microsoft.com/office/drawing/2014/main" id="{4005C5D2-3EB1-4430-9FAD-E329CFECCCD2}"/>
                </a:ext>
              </a:extLst>
            </p:cNvPr>
            <p:cNvSpPr/>
            <p:nvPr/>
          </p:nvSpPr>
          <p:spPr>
            <a:xfrm>
              <a:off x="2110201" y="4716550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10" name="Rectangle: Rounded Corners 104">
              <a:extLst>
                <a:ext uri="{FF2B5EF4-FFF2-40B4-BE49-F238E27FC236}">
                  <a16:creationId xmlns:a16="http://schemas.microsoft.com/office/drawing/2014/main" id="{C9D7DAE7-46FF-42AF-9FC6-72F8E1B3E8AC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11" name="Rectangle 107">
              <a:extLst>
                <a:ext uri="{FF2B5EF4-FFF2-40B4-BE49-F238E27FC236}">
                  <a16:creationId xmlns:a16="http://schemas.microsoft.com/office/drawing/2014/main" id="{3D4C7D43-AB2D-4619-9360-3D8FEE998A99}"/>
                </a:ext>
              </a:extLst>
            </p:cNvPr>
            <p:cNvSpPr/>
            <p:nvPr/>
          </p:nvSpPr>
          <p:spPr>
            <a:xfrm>
              <a:off x="2216976" y="4663949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ง.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12" name="Rectangle 31">
              <a:extLst>
                <a:ext uri="{FF2B5EF4-FFF2-40B4-BE49-F238E27FC236}">
                  <a16:creationId xmlns:a16="http://schemas.microsoft.com/office/drawing/2014/main" id="{A2309467-5811-45FD-BF75-C98037A1B4B6}"/>
                </a:ext>
              </a:extLst>
            </p:cNvPr>
            <p:cNvSpPr/>
            <p:nvPr/>
          </p:nvSpPr>
          <p:spPr>
            <a:xfrm>
              <a:off x="2765655" y="4673373"/>
              <a:ext cx="6067843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หัวสูง  ลูกช้าง</a:t>
              </a:r>
            </a:p>
          </p:txBody>
        </p:sp>
      </p:grpSp>
      <p:grpSp>
        <p:nvGrpSpPr>
          <p:cNvPr id="41" name="กลุ่ม 1">
            <a:extLst>
              <a:ext uri="{FF2B5EF4-FFF2-40B4-BE49-F238E27FC236}">
                <a16:creationId xmlns:a16="http://schemas.microsoft.com/office/drawing/2014/main" id="{80638A93-9A38-486A-A09C-66FDD6EA9488}"/>
              </a:ext>
            </a:extLst>
          </p:cNvPr>
          <p:cNvGrpSpPr/>
          <p:nvPr/>
        </p:nvGrpSpPr>
        <p:grpSpPr>
          <a:xfrm>
            <a:off x="2038909" y="3918027"/>
            <a:ext cx="6171833" cy="666075"/>
            <a:chOff x="2110201" y="4663949"/>
            <a:chExt cx="6723298" cy="725590"/>
          </a:xfrm>
        </p:grpSpPr>
        <p:sp>
          <p:nvSpPr>
            <p:cNvPr id="42" name="Rectangle: Rounded Corners 25">
              <a:extLst>
                <a:ext uri="{FF2B5EF4-FFF2-40B4-BE49-F238E27FC236}">
                  <a16:creationId xmlns:a16="http://schemas.microsoft.com/office/drawing/2014/main" id="{A6E550C7-3C05-4190-A583-39550D782081}"/>
                </a:ext>
              </a:extLst>
            </p:cNvPr>
            <p:cNvSpPr/>
            <p:nvPr/>
          </p:nvSpPr>
          <p:spPr>
            <a:xfrm>
              <a:off x="2110201" y="4716550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43" name="Rectangle: Rounded Corners 104">
              <a:extLst>
                <a:ext uri="{FF2B5EF4-FFF2-40B4-BE49-F238E27FC236}">
                  <a16:creationId xmlns:a16="http://schemas.microsoft.com/office/drawing/2014/main" id="{77D8EB71-DD63-4244-B7E7-60E67405666A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44" name="Rectangle 107">
              <a:extLst>
                <a:ext uri="{FF2B5EF4-FFF2-40B4-BE49-F238E27FC236}">
                  <a16:creationId xmlns:a16="http://schemas.microsoft.com/office/drawing/2014/main" id="{DCC43743-697E-44A8-AFF5-7F15684221FE}"/>
                </a:ext>
              </a:extLst>
            </p:cNvPr>
            <p:cNvSpPr/>
            <p:nvPr/>
          </p:nvSpPr>
          <p:spPr>
            <a:xfrm>
              <a:off x="2219390" y="4663949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ค.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45" name="Rectangle 31">
              <a:extLst>
                <a:ext uri="{FF2B5EF4-FFF2-40B4-BE49-F238E27FC236}">
                  <a16:creationId xmlns:a16="http://schemas.microsoft.com/office/drawing/2014/main" id="{216643D4-559C-4C25-BC0F-D9DB72FFD8DA}"/>
                </a:ext>
              </a:extLst>
            </p:cNvPr>
            <p:cNvSpPr/>
            <p:nvPr/>
          </p:nvSpPr>
          <p:spPr>
            <a:xfrm>
              <a:off x="2765655" y="4673373"/>
              <a:ext cx="5902529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หมาวัด  ไข่แดง</a:t>
              </a:r>
            </a:p>
          </p:txBody>
        </p: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97C21C7A-5156-4DE2-87A2-A4A406ABD769}"/>
              </a:ext>
            </a:extLst>
          </p:cNvPr>
          <p:cNvGrpSpPr/>
          <p:nvPr/>
        </p:nvGrpSpPr>
        <p:grpSpPr>
          <a:xfrm>
            <a:off x="2038909" y="3918027"/>
            <a:ext cx="6171833" cy="666075"/>
            <a:chOff x="2110201" y="4663949"/>
            <a:chExt cx="6723298" cy="725590"/>
          </a:xfrm>
        </p:grpSpPr>
        <p:sp>
          <p:nvSpPr>
            <p:cNvPr id="96" name="Rectangle: Rounded Corners 25">
              <a:extLst>
                <a:ext uri="{FF2B5EF4-FFF2-40B4-BE49-F238E27FC236}">
                  <a16:creationId xmlns:a16="http://schemas.microsoft.com/office/drawing/2014/main" id="{CAD05A8D-7553-4FFB-A04F-27D839DA5F4F}"/>
                </a:ext>
              </a:extLst>
            </p:cNvPr>
            <p:cNvSpPr/>
            <p:nvPr/>
          </p:nvSpPr>
          <p:spPr>
            <a:xfrm>
              <a:off x="2110201" y="4716550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3" name="Rectangle: Rounded Corners 104">
              <a:extLst>
                <a:ext uri="{FF2B5EF4-FFF2-40B4-BE49-F238E27FC236}">
                  <a16:creationId xmlns:a16="http://schemas.microsoft.com/office/drawing/2014/main" id="{EE89A1E0-7E76-4029-9E33-52EAF3BB899D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4" name="Rectangle 107">
              <a:extLst>
                <a:ext uri="{FF2B5EF4-FFF2-40B4-BE49-F238E27FC236}">
                  <a16:creationId xmlns:a16="http://schemas.microsoft.com/office/drawing/2014/main" id="{F42C5927-207E-4668-A863-27B53F2F37E2}"/>
                </a:ext>
              </a:extLst>
            </p:cNvPr>
            <p:cNvSpPr/>
            <p:nvPr/>
          </p:nvSpPr>
          <p:spPr>
            <a:xfrm>
              <a:off x="2216976" y="4663949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ค.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7" name="Rectangle 31">
              <a:extLst>
                <a:ext uri="{FF2B5EF4-FFF2-40B4-BE49-F238E27FC236}">
                  <a16:creationId xmlns:a16="http://schemas.microsoft.com/office/drawing/2014/main" id="{4BD6ED15-7372-40CA-9EBE-0FC0DF9E7956}"/>
                </a:ext>
              </a:extLst>
            </p:cNvPr>
            <p:cNvSpPr/>
            <p:nvPr/>
          </p:nvSpPr>
          <p:spPr>
            <a:xfrm>
              <a:off x="2765655" y="4673373"/>
              <a:ext cx="5902529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หมาวัด  ไข่แดง</a:t>
              </a:r>
            </a:p>
          </p:txBody>
        </p:sp>
      </p:grpSp>
      <p:grpSp>
        <p:nvGrpSpPr>
          <p:cNvPr id="113" name="กลุ่ม 112">
            <a:extLst>
              <a:ext uri="{FF2B5EF4-FFF2-40B4-BE49-F238E27FC236}">
                <a16:creationId xmlns:a16="http://schemas.microsoft.com/office/drawing/2014/main" id="{A313DC82-8F5D-4295-B358-1BA6FD4312CA}"/>
              </a:ext>
            </a:extLst>
          </p:cNvPr>
          <p:cNvGrpSpPr/>
          <p:nvPr/>
        </p:nvGrpSpPr>
        <p:grpSpPr>
          <a:xfrm>
            <a:off x="2038909" y="3189356"/>
            <a:ext cx="6171833" cy="679467"/>
            <a:chOff x="2110201" y="3860611"/>
            <a:chExt cx="6723298" cy="740179"/>
          </a:xfrm>
        </p:grpSpPr>
        <p:sp>
          <p:nvSpPr>
            <p:cNvPr id="114" name="Rectangle: Rounded Corners 24">
              <a:extLst>
                <a:ext uri="{FF2B5EF4-FFF2-40B4-BE49-F238E27FC236}">
                  <a16:creationId xmlns:a16="http://schemas.microsoft.com/office/drawing/2014/main" id="{569F7CAA-4338-4BF9-BC2A-F94E6ABE15CD}"/>
                </a:ext>
              </a:extLst>
            </p:cNvPr>
            <p:cNvSpPr/>
            <p:nvPr/>
          </p:nvSpPr>
          <p:spPr>
            <a:xfrm>
              <a:off x="2110201" y="3908028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rgbClr val="D5F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15" name="Rectangle: Rounded Corners 93">
              <a:extLst>
                <a:ext uri="{FF2B5EF4-FFF2-40B4-BE49-F238E27FC236}">
                  <a16:creationId xmlns:a16="http://schemas.microsoft.com/office/drawing/2014/main" id="{467A5215-8FB3-4BE7-A725-439D3B2C984A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00A6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16" name="Rectangle 94">
              <a:extLst>
                <a:ext uri="{FF2B5EF4-FFF2-40B4-BE49-F238E27FC236}">
                  <a16:creationId xmlns:a16="http://schemas.microsoft.com/office/drawing/2014/main" id="{0E7F14B0-3A76-465E-AEDD-A3E9C09D8DC3}"/>
                </a:ext>
              </a:extLst>
            </p:cNvPr>
            <p:cNvSpPr/>
            <p:nvPr/>
          </p:nvSpPr>
          <p:spPr>
            <a:xfrm>
              <a:off x="2219390" y="3860611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ข.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17" name="Rectangle 30">
              <a:extLst>
                <a:ext uri="{FF2B5EF4-FFF2-40B4-BE49-F238E27FC236}">
                  <a16:creationId xmlns:a16="http://schemas.microsoft.com/office/drawing/2014/main" id="{5FA8D61F-6A9E-414C-BA86-D5457C4F2802}"/>
                </a:ext>
              </a:extLst>
            </p:cNvPr>
            <p:cNvSpPr/>
            <p:nvPr/>
          </p:nvSpPr>
          <p:spPr>
            <a:xfrm>
              <a:off x="2765656" y="3884624"/>
              <a:ext cx="5779856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กันสาด  แม่น้ำ</a:t>
              </a: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5654DEFE-D4D4-4356-BBEA-F9DBFC153B90}"/>
              </a:ext>
            </a:extLst>
          </p:cNvPr>
          <p:cNvGrpSpPr/>
          <p:nvPr/>
        </p:nvGrpSpPr>
        <p:grpSpPr>
          <a:xfrm>
            <a:off x="2038909" y="3189356"/>
            <a:ext cx="6171833" cy="679467"/>
            <a:chOff x="2110201" y="3860611"/>
            <a:chExt cx="6723298" cy="740179"/>
          </a:xfrm>
        </p:grpSpPr>
        <p:sp>
          <p:nvSpPr>
            <p:cNvPr id="97" name="Rectangle: Rounded Corners 24">
              <a:extLst>
                <a:ext uri="{FF2B5EF4-FFF2-40B4-BE49-F238E27FC236}">
                  <a16:creationId xmlns:a16="http://schemas.microsoft.com/office/drawing/2014/main" id="{91D89771-FD62-4165-946A-B4985AB8DE96}"/>
                </a:ext>
              </a:extLst>
            </p:cNvPr>
            <p:cNvSpPr/>
            <p:nvPr/>
          </p:nvSpPr>
          <p:spPr>
            <a:xfrm>
              <a:off x="2110201" y="3908028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1" name="Rectangle: Rounded Corners 93">
              <a:extLst>
                <a:ext uri="{FF2B5EF4-FFF2-40B4-BE49-F238E27FC236}">
                  <a16:creationId xmlns:a16="http://schemas.microsoft.com/office/drawing/2014/main" id="{D4637CE1-9CD6-4026-B9C8-E36E2D16DD58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2" name="Rectangle 94">
              <a:extLst>
                <a:ext uri="{FF2B5EF4-FFF2-40B4-BE49-F238E27FC236}">
                  <a16:creationId xmlns:a16="http://schemas.microsoft.com/office/drawing/2014/main" id="{2DA37EF0-6159-4728-A3F6-96DB3E5D160B}"/>
                </a:ext>
              </a:extLst>
            </p:cNvPr>
            <p:cNvSpPr/>
            <p:nvPr/>
          </p:nvSpPr>
          <p:spPr>
            <a:xfrm>
              <a:off x="2216976" y="3860611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ข.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6" name="Rectangle 30">
              <a:extLst>
                <a:ext uri="{FF2B5EF4-FFF2-40B4-BE49-F238E27FC236}">
                  <a16:creationId xmlns:a16="http://schemas.microsoft.com/office/drawing/2014/main" id="{A28A47A0-7D0B-4364-91CE-935D5FA785C1}"/>
                </a:ext>
              </a:extLst>
            </p:cNvPr>
            <p:cNvSpPr/>
            <p:nvPr/>
          </p:nvSpPr>
          <p:spPr>
            <a:xfrm>
              <a:off x="2765656" y="3884624"/>
              <a:ext cx="5779856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กันสาด  แม่น้ำ</a:t>
              </a:r>
            </a:p>
          </p:txBody>
        </p:sp>
      </p:grpSp>
      <p:grpSp>
        <p:nvGrpSpPr>
          <p:cNvPr id="36" name="กลุ่ม 4">
            <a:extLst>
              <a:ext uri="{FF2B5EF4-FFF2-40B4-BE49-F238E27FC236}">
                <a16:creationId xmlns:a16="http://schemas.microsoft.com/office/drawing/2014/main" id="{5CA8A8C2-F337-497C-A776-F277EE12C139}"/>
              </a:ext>
            </a:extLst>
          </p:cNvPr>
          <p:cNvGrpSpPr/>
          <p:nvPr/>
        </p:nvGrpSpPr>
        <p:grpSpPr>
          <a:xfrm>
            <a:off x="2038909" y="2482739"/>
            <a:ext cx="6171833" cy="657424"/>
            <a:chOff x="2110201" y="3104340"/>
            <a:chExt cx="6723298" cy="716166"/>
          </a:xfrm>
        </p:grpSpPr>
        <p:sp>
          <p:nvSpPr>
            <p:cNvPr id="37" name="Rectangle: Rounded Corners 23">
              <a:extLst>
                <a:ext uri="{FF2B5EF4-FFF2-40B4-BE49-F238E27FC236}">
                  <a16:creationId xmlns:a16="http://schemas.microsoft.com/office/drawing/2014/main" id="{0D3C5125-41B5-4633-B3D6-1A813AF8EE81}"/>
                </a:ext>
              </a:extLst>
            </p:cNvPr>
            <p:cNvSpPr/>
            <p:nvPr/>
          </p:nvSpPr>
          <p:spPr>
            <a:xfrm>
              <a:off x="2110201" y="3146656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 dirty="0"/>
            </a:p>
          </p:txBody>
        </p:sp>
        <p:sp>
          <p:nvSpPr>
            <p:cNvPr id="38" name="Rectangle: Rounded Corners 83">
              <a:extLst>
                <a:ext uri="{FF2B5EF4-FFF2-40B4-BE49-F238E27FC236}">
                  <a16:creationId xmlns:a16="http://schemas.microsoft.com/office/drawing/2014/main" id="{5E503EE5-580F-4043-906C-01E6B22B2A98}"/>
                </a:ext>
              </a:extLst>
            </p:cNvPr>
            <p:cNvSpPr/>
            <p:nvPr/>
          </p:nvSpPr>
          <p:spPr>
            <a:xfrm>
              <a:off x="2175277" y="3190617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39" name="Rectangle 88">
              <a:extLst>
                <a:ext uri="{FF2B5EF4-FFF2-40B4-BE49-F238E27FC236}">
                  <a16:creationId xmlns:a16="http://schemas.microsoft.com/office/drawing/2014/main" id="{6C3DA85D-81F0-4026-8773-398CCBB048EA}"/>
                </a:ext>
              </a:extLst>
            </p:cNvPr>
            <p:cNvSpPr/>
            <p:nvPr/>
          </p:nvSpPr>
          <p:spPr>
            <a:xfrm>
              <a:off x="2219390" y="3104340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ก.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1AF63800-E7FA-4B81-9C08-AD5A333269D5}"/>
                </a:ext>
              </a:extLst>
            </p:cNvPr>
            <p:cNvSpPr/>
            <p:nvPr/>
          </p:nvSpPr>
          <p:spPr>
            <a:xfrm>
              <a:off x="2765656" y="3104340"/>
              <a:ext cx="5779856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มือสะอาด  ตีนกา</a:t>
              </a:r>
            </a:p>
          </p:txBody>
        </p: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432AD19E-AC47-4D42-B82B-35BCC6FDA436}"/>
              </a:ext>
            </a:extLst>
          </p:cNvPr>
          <p:cNvGrpSpPr/>
          <p:nvPr/>
        </p:nvGrpSpPr>
        <p:grpSpPr>
          <a:xfrm>
            <a:off x="2038909" y="2482739"/>
            <a:ext cx="6171833" cy="657424"/>
            <a:chOff x="2110201" y="3104340"/>
            <a:chExt cx="6723298" cy="716166"/>
          </a:xfrm>
        </p:grpSpPr>
        <p:sp>
          <p:nvSpPr>
            <p:cNvPr id="98" name="Rectangle: Rounded Corners 23">
              <a:extLst>
                <a:ext uri="{FF2B5EF4-FFF2-40B4-BE49-F238E27FC236}">
                  <a16:creationId xmlns:a16="http://schemas.microsoft.com/office/drawing/2014/main" id="{BE5B8FC4-54E4-4891-BFDA-26220B863402}"/>
                </a:ext>
              </a:extLst>
            </p:cNvPr>
            <p:cNvSpPr/>
            <p:nvPr/>
          </p:nvSpPr>
          <p:spPr>
            <a:xfrm>
              <a:off x="2110201" y="3146656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 dirty="0"/>
            </a:p>
          </p:txBody>
        </p:sp>
        <p:sp>
          <p:nvSpPr>
            <p:cNvPr id="99" name="Rectangle: Rounded Corners 83">
              <a:extLst>
                <a:ext uri="{FF2B5EF4-FFF2-40B4-BE49-F238E27FC236}">
                  <a16:creationId xmlns:a16="http://schemas.microsoft.com/office/drawing/2014/main" id="{AD9C0ADE-6607-42F5-95A9-518BF3193223}"/>
                </a:ext>
              </a:extLst>
            </p:cNvPr>
            <p:cNvSpPr/>
            <p:nvPr/>
          </p:nvSpPr>
          <p:spPr>
            <a:xfrm>
              <a:off x="2175277" y="3190617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0" name="Rectangle 88">
              <a:extLst>
                <a:ext uri="{FF2B5EF4-FFF2-40B4-BE49-F238E27FC236}">
                  <a16:creationId xmlns:a16="http://schemas.microsoft.com/office/drawing/2014/main" id="{9C5A4E58-BCB6-422B-A4F9-A3A1F4658459}"/>
                </a:ext>
              </a:extLst>
            </p:cNvPr>
            <p:cNvSpPr/>
            <p:nvPr/>
          </p:nvSpPr>
          <p:spPr>
            <a:xfrm>
              <a:off x="2216976" y="3104340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ก.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5" name="Rectangle 29">
              <a:extLst>
                <a:ext uri="{FF2B5EF4-FFF2-40B4-BE49-F238E27FC236}">
                  <a16:creationId xmlns:a16="http://schemas.microsoft.com/office/drawing/2014/main" id="{3CE9D840-50FB-4789-9519-E8E4E361777F}"/>
                </a:ext>
              </a:extLst>
            </p:cNvPr>
            <p:cNvSpPr/>
            <p:nvPr/>
          </p:nvSpPr>
          <p:spPr>
            <a:xfrm>
              <a:off x="2765656" y="3104340"/>
              <a:ext cx="5779856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มือสะอาด  ตีนกา</a:t>
              </a: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E6664D5D-9856-47F0-8A89-C91721CA323D}"/>
              </a:ext>
            </a:extLst>
          </p:cNvPr>
          <p:cNvSpPr/>
          <p:nvPr/>
        </p:nvSpPr>
        <p:spPr>
          <a:xfrm>
            <a:off x="1546431" y="1540355"/>
            <a:ext cx="8326861" cy="70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16510" algn="dec"/>
                <a:tab pos="341857" algn="l"/>
                <a:tab pos="569762" algn="l"/>
                <a:tab pos="797668" algn="l"/>
                <a:tab pos="3532526" algn="l"/>
                <a:tab pos="3760432" algn="l"/>
                <a:tab pos="3988336" algn="l"/>
              </a:tabLst>
            </a:pPr>
            <a:r>
              <a:rPr lang="th-TH" sz="3987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๒. 	คำประสมในข้อใดไม่มีความหมายเชิงเปรียบเทียบ</a:t>
            </a:r>
          </a:p>
        </p:txBody>
      </p:sp>
      <p:pic>
        <p:nvPicPr>
          <p:cNvPr id="20" name="teacher guide">
            <a:extLst>
              <a:ext uri="{FF2B5EF4-FFF2-40B4-BE49-F238E27FC236}">
                <a16:creationId xmlns:a16="http://schemas.microsoft.com/office/drawing/2014/main" id="{F255D751-AC77-45C0-9EAE-BE806830D1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73" y="6211695"/>
            <a:ext cx="1102624" cy="483384"/>
          </a:xfrm>
          <a:prstGeom prst="rect">
            <a:avLst/>
          </a:prstGeom>
        </p:spPr>
      </p:pic>
      <p:pic>
        <p:nvPicPr>
          <p:cNvPr id="21" name="Picture 20">
            <a:hlinkClick r:id="rId3" action="ppaction://hlinksldjump"/>
            <a:extLst>
              <a:ext uri="{FF2B5EF4-FFF2-40B4-BE49-F238E27FC236}">
                <a16:creationId xmlns:a16="http://schemas.microsoft.com/office/drawing/2014/main" id="{55B4BFF1-A5BE-4749-B76F-A8B03B2B8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0920" y="6211695"/>
            <a:ext cx="934967" cy="4833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FD4268-C311-4324-8F14-81E3397492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5236" y="10625"/>
            <a:ext cx="714628" cy="75291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90DAB1-9AD7-43C1-A462-4C629C9C600B}"/>
              </a:ext>
            </a:extLst>
          </p:cNvPr>
          <p:cNvCxnSpPr/>
          <p:nvPr/>
        </p:nvCxnSpPr>
        <p:spPr>
          <a:xfrm>
            <a:off x="4701309" y="2022765"/>
            <a:ext cx="4987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F1239BF-E255-4FCD-A184-8D710502D784}"/>
              </a:ext>
            </a:extLst>
          </p:cNvPr>
          <p:cNvGrpSpPr/>
          <p:nvPr/>
        </p:nvGrpSpPr>
        <p:grpSpPr>
          <a:xfrm>
            <a:off x="1601740" y="7024611"/>
            <a:ext cx="8988522" cy="4320447"/>
            <a:chOff x="1542902" y="4187299"/>
            <a:chExt cx="9016457" cy="4333874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556531B6-D773-4316-B62E-52E17B213C94}"/>
                </a:ext>
              </a:extLst>
            </p:cNvPr>
            <p:cNvSpPr/>
            <p:nvPr/>
          </p:nvSpPr>
          <p:spPr>
            <a:xfrm>
              <a:off x="1542902" y="4187299"/>
              <a:ext cx="9016457" cy="4333874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3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C20482D-C413-4407-AB25-5B988ABF83C2}"/>
                </a:ext>
              </a:extLst>
            </p:cNvPr>
            <p:cNvSpPr/>
            <p:nvPr/>
          </p:nvSpPr>
          <p:spPr>
            <a:xfrm>
              <a:off x="1879484" y="4600189"/>
              <a:ext cx="8321334" cy="20993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362432" algn="l"/>
                  <a:tab pos="713785" algn="l"/>
                </a:tabLst>
              </a:pPr>
              <a:r>
                <a:rPr lang="th-TH" sz="2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เฉลย ข้อ ข. กันสาด  แม่น้ำ</a:t>
              </a:r>
            </a:p>
            <a:p>
              <a:pPr>
                <a:tabLst>
                  <a:tab pos="362432" algn="l"/>
                  <a:tab pos="713785" algn="l"/>
                </a:tabLst>
              </a:pPr>
              <a:r>
                <a:rPr lang="en-US" sz="239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เพราะ </a:t>
              </a:r>
              <a:r>
                <a:rPr lang="th-TH" sz="2600" i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กันสาด แม่น้ำ </a:t>
              </a:r>
              <a: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เป็นคำที่มีความหมายตรงตัวทั้งหมด กล่าวคือ กันสาด หมายถึง แผงหรือส่วนที่ยื่นออกไปจากชายคาสำหรับกันฝน ส่วน แม่น้ำ หมายถึง ลำน้ำใหญ่ซึ่งเป็นที่รวม</a:t>
              </a:r>
            </a:p>
            <a:p>
              <a:pPr>
                <a:tabLst>
                  <a:tab pos="362432" algn="l"/>
                  <a:tab pos="713785" algn="l"/>
                </a:tabLst>
              </a:pPr>
              <a: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ของลำธารทั้งปวง ส่วน </a:t>
              </a:r>
              <a:r>
                <a:rPr lang="th-TH" sz="2600" i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มือสะอาด ตีนกา หมาวัด หัวสูง </a:t>
              </a:r>
              <a: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และ</a:t>
              </a:r>
              <a:r>
                <a:rPr lang="th-TH" sz="2600" i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ลูกช้าง</a:t>
              </a:r>
              <a: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เป็นคำที่มีความหมาย</a:t>
              </a:r>
            </a:p>
            <a:p>
              <a:pPr>
                <a:tabLst>
                  <a:tab pos="362432" algn="l"/>
                  <a:tab pos="713785" algn="l"/>
                </a:tabLst>
              </a:pPr>
              <a: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เชิงเปรียบเทียบ</a:t>
              </a:r>
            </a:p>
          </p:txBody>
        </p:sp>
      </p:grpSp>
      <p:pic>
        <p:nvPicPr>
          <p:cNvPr id="15" name="close">
            <a:extLst>
              <a:ext uri="{FF2B5EF4-FFF2-40B4-BE49-F238E27FC236}">
                <a16:creationId xmlns:a16="http://schemas.microsoft.com/office/drawing/2014/main" id="{79678DA2-905E-42BD-8EB0-DE056EB98A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0210" y="6854371"/>
            <a:ext cx="555015" cy="555015"/>
          </a:xfrm>
          <a:prstGeom prst="rect">
            <a:avLst/>
          </a:prstGeom>
        </p:spPr>
      </p:pic>
      <p:pic>
        <p:nvPicPr>
          <p:cNvPr id="53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042C100-D911-4EA8-A688-DF682074BC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83356 L -3.125E-6 0.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83356 L -3.125E-6 0.2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3.125E-6 -0.8335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0.8335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กลุ่ม 112">
            <a:extLst>
              <a:ext uri="{FF2B5EF4-FFF2-40B4-BE49-F238E27FC236}">
                <a16:creationId xmlns:a16="http://schemas.microsoft.com/office/drawing/2014/main" id="{A313DC82-8F5D-4295-B358-1BA6FD4312CA}"/>
              </a:ext>
            </a:extLst>
          </p:cNvPr>
          <p:cNvGrpSpPr/>
          <p:nvPr/>
        </p:nvGrpSpPr>
        <p:grpSpPr>
          <a:xfrm>
            <a:off x="2038909" y="2467435"/>
            <a:ext cx="6171833" cy="679467"/>
            <a:chOff x="2110201" y="3860611"/>
            <a:chExt cx="6723298" cy="740179"/>
          </a:xfrm>
        </p:grpSpPr>
        <p:sp>
          <p:nvSpPr>
            <p:cNvPr id="114" name="Rectangle: Rounded Corners 24">
              <a:extLst>
                <a:ext uri="{FF2B5EF4-FFF2-40B4-BE49-F238E27FC236}">
                  <a16:creationId xmlns:a16="http://schemas.microsoft.com/office/drawing/2014/main" id="{569F7CAA-4338-4BF9-BC2A-F94E6ABE15CD}"/>
                </a:ext>
              </a:extLst>
            </p:cNvPr>
            <p:cNvSpPr/>
            <p:nvPr/>
          </p:nvSpPr>
          <p:spPr>
            <a:xfrm>
              <a:off x="2110201" y="3908029"/>
              <a:ext cx="6723298" cy="585558"/>
            </a:xfrm>
            <a:prstGeom prst="roundRect">
              <a:avLst>
                <a:gd name="adj" fmla="val 50000"/>
              </a:avLst>
            </a:prstGeom>
            <a:solidFill>
              <a:srgbClr val="D5F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15" name="Rectangle: Rounded Corners 93">
              <a:extLst>
                <a:ext uri="{FF2B5EF4-FFF2-40B4-BE49-F238E27FC236}">
                  <a16:creationId xmlns:a16="http://schemas.microsoft.com/office/drawing/2014/main" id="{467A5215-8FB3-4BE7-A725-439D3B2C984A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00A6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16" name="Rectangle 94">
              <a:extLst>
                <a:ext uri="{FF2B5EF4-FFF2-40B4-BE49-F238E27FC236}">
                  <a16:creationId xmlns:a16="http://schemas.microsoft.com/office/drawing/2014/main" id="{0E7F14B0-3A76-465E-AEDD-A3E9C09D8DC3}"/>
                </a:ext>
              </a:extLst>
            </p:cNvPr>
            <p:cNvSpPr/>
            <p:nvPr/>
          </p:nvSpPr>
          <p:spPr>
            <a:xfrm>
              <a:off x="2207807" y="3860611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ก.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17" name="Rectangle 30">
              <a:extLst>
                <a:ext uri="{FF2B5EF4-FFF2-40B4-BE49-F238E27FC236}">
                  <a16:creationId xmlns:a16="http://schemas.microsoft.com/office/drawing/2014/main" id="{5FA8D61F-6A9E-414C-BA86-D5457C4F2802}"/>
                </a:ext>
              </a:extLst>
            </p:cNvPr>
            <p:cNvSpPr/>
            <p:nvPr/>
          </p:nvSpPr>
          <p:spPr>
            <a:xfrm>
              <a:off x="2765656" y="3884624"/>
              <a:ext cx="5779856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เพราะมีลักษณะเป็นพยางค์</a:t>
              </a:r>
            </a:p>
          </p:txBody>
        </p: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432AD19E-AC47-4D42-B82B-35BCC6FDA436}"/>
              </a:ext>
            </a:extLst>
          </p:cNvPr>
          <p:cNvGrpSpPr/>
          <p:nvPr/>
        </p:nvGrpSpPr>
        <p:grpSpPr>
          <a:xfrm>
            <a:off x="2038909" y="2467436"/>
            <a:ext cx="6171833" cy="677024"/>
            <a:chOff x="2110201" y="3104340"/>
            <a:chExt cx="6723298" cy="737517"/>
          </a:xfrm>
        </p:grpSpPr>
        <p:sp>
          <p:nvSpPr>
            <p:cNvPr id="98" name="Rectangle: Rounded Corners 23">
              <a:extLst>
                <a:ext uri="{FF2B5EF4-FFF2-40B4-BE49-F238E27FC236}">
                  <a16:creationId xmlns:a16="http://schemas.microsoft.com/office/drawing/2014/main" id="{BE5B8FC4-54E4-4891-BFDA-26220B863402}"/>
                </a:ext>
              </a:extLst>
            </p:cNvPr>
            <p:cNvSpPr/>
            <p:nvPr/>
          </p:nvSpPr>
          <p:spPr>
            <a:xfrm>
              <a:off x="2110201" y="3146656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99" name="Rectangle: Rounded Corners 83">
              <a:extLst>
                <a:ext uri="{FF2B5EF4-FFF2-40B4-BE49-F238E27FC236}">
                  <a16:creationId xmlns:a16="http://schemas.microsoft.com/office/drawing/2014/main" id="{AD9C0ADE-6607-42F5-95A9-518BF3193223}"/>
                </a:ext>
              </a:extLst>
            </p:cNvPr>
            <p:cNvSpPr/>
            <p:nvPr/>
          </p:nvSpPr>
          <p:spPr>
            <a:xfrm>
              <a:off x="2175277" y="3190617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0" name="Rectangle 88">
              <a:extLst>
                <a:ext uri="{FF2B5EF4-FFF2-40B4-BE49-F238E27FC236}">
                  <a16:creationId xmlns:a16="http://schemas.microsoft.com/office/drawing/2014/main" id="{9C5A4E58-BCB6-422B-A4F9-A3A1F4658459}"/>
                </a:ext>
              </a:extLst>
            </p:cNvPr>
            <p:cNvSpPr/>
            <p:nvPr/>
          </p:nvSpPr>
          <p:spPr>
            <a:xfrm>
              <a:off x="2216976" y="3104340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ก.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5" name="Rectangle 29">
              <a:extLst>
                <a:ext uri="{FF2B5EF4-FFF2-40B4-BE49-F238E27FC236}">
                  <a16:creationId xmlns:a16="http://schemas.microsoft.com/office/drawing/2014/main" id="{3CE9D840-50FB-4789-9519-E8E4E361777F}"/>
                </a:ext>
              </a:extLst>
            </p:cNvPr>
            <p:cNvSpPr/>
            <p:nvPr/>
          </p:nvSpPr>
          <p:spPr>
            <a:xfrm>
              <a:off x="2765656" y="3125691"/>
              <a:ext cx="5779856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เพราะมีลักษณะเป็นพยางค์</a:t>
              </a:r>
            </a:p>
          </p:txBody>
        </p:sp>
      </p:grpSp>
      <p:grpSp>
        <p:nvGrpSpPr>
          <p:cNvPr id="46" name="กลุ่ม 107">
            <a:extLst>
              <a:ext uri="{FF2B5EF4-FFF2-40B4-BE49-F238E27FC236}">
                <a16:creationId xmlns:a16="http://schemas.microsoft.com/office/drawing/2014/main" id="{00A19197-0142-4D9B-A916-E11300E64D69}"/>
              </a:ext>
            </a:extLst>
          </p:cNvPr>
          <p:cNvGrpSpPr/>
          <p:nvPr/>
        </p:nvGrpSpPr>
        <p:grpSpPr>
          <a:xfrm>
            <a:off x="2038909" y="4633301"/>
            <a:ext cx="6171833" cy="666075"/>
            <a:chOff x="2110201" y="4663949"/>
            <a:chExt cx="6723298" cy="725590"/>
          </a:xfrm>
        </p:grpSpPr>
        <p:sp>
          <p:nvSpPr>
            <p:cNvPr id="47" name="Rectangle: Rounded Corners 25">
              <a:extLst>
                <a:ext uri="{FF2B5EF4-FFF2-40B4-BE49-F238E27FC236}">
                  <a16:creationId xmlns:a16="http://schemas.microsoft.com/office/drawing/2014/main" id="{9FCEC80C-9886-48E1-AABF-EC8B262EAE92}"/>
                </a:ext>
              </a:extLst>
            </p:cNvPr>
            <p:cNvSpPr/>
            <p:nvPr/>
          </p:nvSpPr>
          <p:spPr>
            <a:xfrm>
              <a:off x="2110201" y="4716550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48" name="Rectangle: Rounded Corners 104">
              <a:extLst>
                <a:ext uri="{FF2B5EF4-FFF2-40B4-BE49-F238E27FC236}">
                  <a16:creationId xmlns:a16="http://schemas.microsoft.com/office/drawing/2014/main" id="{3464C60E-B44F-47BB-ACC8-106010B25B30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49" name="Rectangle 107">
              <a:extLst>
                <a:ext uri="{FF2B5EF4-FFF2-40B4-BE49-F238E27FC236}">
                  <a16:creationId xmlns:a16="http://schemas.microsoft.com/office/drawing/2014/main" id="{01B81467-C463-4854-A46B-37D246BE26C8}"/>
                </a:ext>
              </a:extLst>
            </p:cNvPr>
            <p:cNvSpPr/>
            <p:nvPr/>
          </p:nvSpPr>
          <p:spPr>
            <a:xfrm>
              <a:off x="2219390" y="4663949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ง.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52" name="Rectangle 31">
              <a:extLst>
                <a:ext uri="{FF2B5EF4-FFF2-40B4-BE49-F238E27FC236}">
                  <a16:creationId xmlns:a16="http://schemas.microsoft.com/office/drawing/2014/main" id="{F012596A-60E2-4626-AAD7-5BE97D58EB61}"/>
                </a:ext>
              </a:extLst>
            </p:cNvPr>
            <p:cNvSpPr/>
            <p:nvPr/>
          </p:nvSpPr>
          <p:spPr>
            <a:xfrm>
              <a:off x="2765655" y="4673373"/>
              <a:ext cx="6067843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เพราะมีเสียงสระแท้</a:t>
              </a:r>
            </a:p>
          </p:txBody>
        </p:sp>
      </p:grpSp>
      <p:grpSp>
        <p:nvGrpSpPr>
          <p:cNvPr id="108" name="กลุ่ม 107">
            <a:extLst>
              <a:ext uri="{FF2B5EF4-FFF2-40B4-BE49-F238E27FC236}">
                <a16:creationId xmlns:a16="http://schemas.microsoft.com/office/drawing/2014/main" id="{60777CD7-BBB4-4763-91AF-3340D0A7626E}"/>
              </a:ext>
            </a:extLst>
          </p:cNvPr>
          <p:cNvGrpSpPr/>
          <p:nvPr/>
        </p:nvGrpSpPr>
        <p:grpSpPr>
          <a:xfrm>
            <a:off x="2038909" y="4633301"/>
            <a:ext cx="6171833" cy="666075"/>
            <a:chOff x="2110201" y="4663949"/>
            <a:chExt cx="6723298" cy="725590"/>
          </a:xfrm>
        </p:grpSpPr>
        <p:sp>
          <p:nvSpPr>
            <p:cNvPr id="109" name="Rectangle: Rounded Corners 25">
              <a:extLst>
                <a:ext uri="{FF2B5EF4-FFF2-40B4-BE49-F238E27FC236}">
                  <a16:creationId xmlns:a16="http://schemas.microsoft.com/office/drawing/2014/main" id="{4005C5D2-3EB1-4430-9FAD-E329CFECCCD2}"/>
                </a:ext>
              </a:extLst>
            </p:cNvPr>
            <p:cNvSpPr/>
            <p:nvPr/>
          </p:nvSpPr>
          <p:spPr>
            <a:xfrm>
              <a:off x="2110201" y="4716550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10" name="Rectangle: Rounded Corners 104">
              <a:extLst>
                <a:ext uri="{FF2B5EF4-FFF2-40B4-BE49-F238E27FC236}">
                  <a16:creationId xmlns:a16="http://schemas.microsoft.com/office/drawing/2014/main" id="{C9D7DAE7-46FF-42AF-9FC6-72F8E1B3E8AC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11" name="Rectangle 107">
              <a:extLst>
                <a:ext uri="{FF2B5EF4-FFF2-40B4-BE49-F238E27FC236}">
                  <a16:creationId xmlns:a16="http://schemas.microsoft.com/office/drawing/2014/main" id="{3D4C7D43-AB2D-4619-9360-3D8FEE998A99}"/>
                </a:ext>
              </a:extLst>
            </p:cNvPr>
            <p:cNvSpPr/>
            <p:nvPr/>
          </p:nvSpPr>
          <p:spPr>
            <a:xfrm>
              <a:off x="2216976" y="4663949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ง.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12" name="Rectangle 31">
              <a:extLst>
                <a:ext uri="{FF2B5EF4-FFF2-40B4-BE49-F238E27FC236}">
                  <a16:creationId xmlns:a16="http://schemas.microsoft.com/office/drawing/2014/main" id="{A2309467-5811-45FD-BF75-C98037A1B4B6}"/>
                </a:ext>
              </a:extLst>
            </p:cNvPr>
            <p:cNvSpPr/>
            <p:nvPr/>
          </p:nvSpPr>
          <p:spPr>
            <a:xfrm>
              <a:off x="2765655" y="4673373"/>
              <a:ext cx="6067843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เพราะมีเสียงสระแท้</a:t>
              </a:r>
            </a:p>
          </p:txBody>
        </p:sp>
      </p:grpSp>
      <p:grpSp>
        <p:nvGrpSpPr>
          <p:cNvPr id="41" name="กลุ่ม 1">
            <a:extLst>
              <a:ext uri="{FF2B5EF4-FFF2-40B4-BE49-F238E27FC236}">
                <a16:creationId xmlns:a16="http://schemas.microsoft.com/office/drawing/2014/main" id="{9EFFFBBD-B380-4030-BB71-895629B8D43C}"/>
              </a:ext>
            </a:extLst>
          </p:cNvPr>
          <p:cNvGrpSpPr/>
          <p:nvPr/>
        </p:nvGrpSpPr>
        <p:grpSpPr>
          <a:xfrm>
            <a:off x="2038909" y="3918027"/>
            <a:ext cx="6171833" cy="666075"/>
            <a:chOff x="2110201" y="4663949"/>
            <a:chExt cx="6723298" cy="725590"/>
          </a:xfrm>
        </p:grpSpPr>
        <p:sp>
          <p:nvSpPr>
            <p:cNvPr id="42" name="Rectangle: Rounded Corners 25">
              <a:extLst>
                <a:ext uri="{FF2B5EF4-FFF2-40B4-BE49-F238E27FC236}">
                  <a16:creationId xmlns:a16="http://schemas.microsoft.com/office/drawing/2014/main" id="{B4ABA074-1CDF-405D-ACF7-A876D2C7BC35}"/>
                </a:ext>
              </a:extLst>
            </p:cNvPr>
            <p:cNvSpPr/>
            <p:nvPr/>
          </p:nvSpPr>
          <p:spPr>
            <a:xfrm>
              <a:off x="2110201" y="4716550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43" name="Rectangle: Rounded Corners 104">
              <a:extLst>
                <a:ext uri="{FF2B5EF4-FFF2-40B4-BE49-F238E27FC236}">
                  <a16:creationId xmlns:a16="http://schemas.microsoft.com/office/drawing/2014/main" id="{21102253-A287-43DB-AA3A-5D396ABAB7F3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44" name="Rectangle 107">
              <a:extLst>
                <a:ext uri="{FF2B5EF4-FFF2-40B4-BE49-F238E27FC236}">
                  <a16:creationId xmlns:a16="http://schemas.microsoft.com/office/drawing/2014/main" id="{4D8EF442-BD71-4B82-BDE3-E51F2CD08372}"/>
                </a:ext>
              </a:extLst>
            </p:cNvPr>
            <p:cNvSpPr/>
            <p:nvPr/>
          </p:nvSpPr>
          <p:spPr>
            <a:xfrm>
              <a:off x="2219390" y="4663949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ค.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45" name="Rectangle 31">
              <a:extLst>
                <a:ext uri="{FF2B5EF4-FFF2-40B4-BE49-F238E27FC236}">
                  <a16:creationId xmlns:a16="http://schemas.microsoft.com/office/drawing/2014/main" id="{0E40F16C-1AFD-450B-929F-956EEAF2EB96}"/>
                </a:ext>
              </a:extLst>
            </p:cNvPr>
            <p:cNvSpPr/>
            <p:nvPr/>
          </p:nvSpPr>
          <p:spPr>
            <a:xfrm>
              <a:off x="2765655" y="4673373"/>
              <a:ext cx="5902529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เพราะมีเสียงพยัญชนะ</a:t>
              </a:r>
            </a:p>
          </p:txBody>
        </p: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97C21C7A-5156-4DE2-87A2-A4A406ABD769}"/>
              </a:ext>
            </a:extLst>
          </p:cNvPr>
          <p:cNvGrpSpPr/>
          <p:nvPr/>
        </p:nvGrpSpPr>
        <p:grpSpPr>
          <a:xfrm>
            <a:off x="2038909" y="3918027"/>
            <a:ext cx="6171833" cy="666075"/>
            <a:chOff x="2110201" y="4663949"/>
            <a:chExt cx="6723298" cy="725590"/>
          </a:xfrm>
        </p:grpSpPr>
        <p:sp>
          <p:nvSpPr>
            <p:cNvPr id="96" name="Rectangle: Rounded Corners 25">
              <a:extLst>
                <a:ext uri="{FF2B5EF4-FFF2-40B4-BE49-F238E27FC236}">
                  <a16:creationId xmlns:a16="http://schemas.microsoft.com/office/drawing/2014/main" id="{CAD05A8D-7553-4FFB-A04F-27D839DA5F4F}"/>
                </a:ext>
              </a:extLst>
            </p:cNvPr>
            <p:cNvSpPr/>
            <p:nvPr/>
          </p:nvSpPr>
          <p:spPr>
            <a:xfrm>
              <a:off x="2110201" y="4716550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3" name="Rectangle: Rounded Corners 104">
              <a:extLst>
                <a:ext uri="{FF2B5EF4-FFF2-40B4-BE49-F238E27FC236}">
                  <a16:creationId xmlns:a16="http://schemas.microsoft.com/office/drawing/2014/main" id="{EE89A1E0-7E76-4029-9E33-52EAF3BB899D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4" name="Rectangle 107">
              <a:extLst>
                <a:ext uri="{FF2B5EF4-FFF2-40B4-BE49-F238E27FC236}">
                  <a16:creationId xmlns:a16="http://schemas.microsoft.com/office/drawing/2014/main" id="{F42C5927-207E-4668-A863-27B53F2F37E2}"/>
                </a:ext>
              </a:extLst>
            </p:cNvPr>
            <p:cNvSpPr/>
            <p:nvPr/>
          </p:nvSpPr>
          <p:spPr>
            <a:xfrm>
              <a:off x="2216976" y="4663949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ค.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7" name="Rectangle 31">
              <a:extLst>
                <a:ext uri="{FF2B5EF4-FFF2-40B4-BE49-F238E27FC236}">
                  <a16:creationId xmlns:a16="http://schemas.microsoft.com/office/drawing/2014/main" id="{4BD6ED15-7372-40CA-9EBE-0FC0DF9E7956}"/>
                </a:ext>
              </a:extLst>
            </p:cNvPr>
            <p:cNvSpPr/>
            <p:nvPr/>
          </p:nvSpPr>
          <p:spPr>
            <a:xfrm>
              <a:off x="2765655" y="4673373"/>
              <a:ext cx="5902529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เพราะมีเสียงพยัญชนะ</a:t>
              </a:r>
            </a:p>
          </p:txBody>
        </p:sp>
      </p:grpSp>
      <p:grpSp>
        <p:nvGrpSpPr>
          <p:cNvPr id="36" name="กลุ่ม 2">
            <a:extLst>
              <a:ext uri="{FF2B5EF4-FFF2-40B4-BE49-F238E27FC236}">
                <a16:creationId xmlns:a16="http://schemas.microsoft.com/office/drawing/2014/main" id="{183A6A99-DBBC-488F-81C5-DB59C86002BE}"/>
              </a:ext>
            </a:extLst>
          </p:cNvPr>
          <p:cNvGrpSpPr/>
          <p:nvPr/>
        </p:nvGrpSpPr>
        <p:grpSpPr>
          <a:xfrm>
            <a:off x="2038909" y="3189356"/>
            <a:ext cx="6171833" cy="679467"/>
            <a:chOff x="2110201" y="3860611"/>
            <a:chExt cx="6723298" cy="740179"/>
          </a:xfrm>
        </p:grpSpPr>
        <p:sp>
          <p:nvSpPr>
            <p:cNvPr id="37" name="Rectangle: Rounded Corners 24">
              <a:extLst>
                <a:ext uri="{FF2B5EF4-FFF2-40B4-BE49-F238E27FC236}">
                  <a16:creationId xmlns:a16="http://schemas.microsoft.com/office/drawing/2014/main" id="{68F33F92-2E67-4AC3-B3C3-94EDA4CB356A}"/>
                </a:ext>
              </a:extLst>
            </p:cNvPr>
            <p:cNvSpPr/>
            <p:nvPr/>
          </p:nvSpPr>
          <p:spPr>
            <a:xfrm>
              <a:off x="2110201" y="3908028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38" name="Rectangle: Rounded Corners 93">
              <a:extLst>
                <a:ext uri="{FF2B5EF4-FFF2-40B4-BE49-F238E27FC236}">
                  <a16:creationId xmlns:a16="http://schemas.microsoft.com/office/drawing/2014/main" id="{01593853-DF4B-4BA8-B6AA-F25DF63164D1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39" name="Rectangle 94">
              <a:extLst>
                <a:ext uri="{FF2B5EF4-FFF2-40B4-BE49-F238E27FC236}">
                  <a16:creationId xmlns:a16="http://schemas.microsoft.com/office/drawing/2014/main" id="{8EB8E324-3422-48DC-ADB3-5290D8411F47}"/>
                </a:ext>
              </a:extLst>
            </p:cNvPr>
            <p:cNvSpPr/>
            <p:nvPr/>
          </p:nvSpPr>
          <p:spPr>
            <a:xfrm>
              <a:off x="2219390" y="3860611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ข.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40" name="Rectangle 30">
              <a:extLst>
                <a:ext uri="{FF2B5EF4-FFF2-40B4-BE49-F238E27FC236}">
                  <a16:creationId xmlns:a16="http://schemas.microsoft.com/office/drawing/2014/main" id="{B6E968D5-9F57-4439-9532-B5F4A5F4D65C}"/>
                </a:ext>
              </a:extLst>
            </p:cNvPr>
            <p:cNvSpPr/>
            <p:nvPr/>
          </p:nvSpPr>
          <p:spPr>
            <a:xfrm>
              <a:off x="2765656" y="3884624"/>
              <a:ext cx="5779856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เพราะใช้รูปแทนเสียงสระ</a:t>
              </a: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5654DEFE-D4D4-4356-BBEA-F9DBFC153B90}"/>
              </a:ext>
            </a:extLst>
          </p:cNvPr>
          <p:cNvGrpSpPr/>
          <p:nvPr/>
        </p:nvGrpSpPr>
        <p:grpSpPr>
          <a:xfrm>
            <a:off x="2038909" y="3189356"/>
            <a:ext cx="6171833" cy="679467"/>
            <a:chOff x="2110201" y="3860611"/>
            <a:chExt cx="6723298" cy="740179"/>
          </a:xfrm>
        </p:grpSpPr>
        <p:sp>
          <p:nvSpPr>
            <p:cNvPr id="97" name="Rectangle: Rounded Corners 24">
              <a:extLst>
                <a:ext uri="{FF2B5EF4-FFF2-40B4-BE49-F238E27FC236}">
                  <a16:creationId xmlns:a16="http://schemas.microsoft.com/office/drawing/2014/main" id="{91D89771-FD62-4165-946A-B4985AB8DE96}"/>
                </a:ext>
              </a:extLst>
            </p:cNvPr>
            <p:cNvSpPr/>
            <p:nvPr/>
          </p:nvSpPr>
          <p:spPr>
            <a:xfrm>
              <a:off x="2110201" y="3908028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1" name="Rectangle: Rounded Corners 93">
              <a:extLst>
                <a:ext uri="{FF2B5EF4-FFF2-40B4-BE49-F238E27FC236}">
                  <a16:creationId xmlns:a16="http://schemas.microsoft.com/office/drawing/2014/main" id="{D4637CE1-9CD6-4026-B9C8-E36E2D16DD58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2" name="Rectangle 94">
              <a:extLst>
                <a:ext uri="{FF2B5EF4-FFF2-40B4-BE49-F238E27FC236}">
                  <a16:creationId xmlns:a16="http://schemas.microsoft.com/office/drawing/2014/main" id="{2DA37EF0-6159-4728-A3F6-96DB3E5D160B}"/>
                </a:ext>
              </a:extLst>
            </p:cNvPr>
            <p:cNvSpPr/>
            <p:nvPr/>
          </p:nvSpPr>
          <p:spPr>
            <a:xfrm>
              <a:off x="2216976" y="3860611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ข.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6" name="Rectangle 30">
              <a:extLst>
                <a:ext uri="{FF2B5EF4-FFF2-40B4-BE49-F238E27FC236}">
                  <a16:creationId xmlns:a16="http://schemas.microsoft.com/office/drawing/2014/main" id="{A28A47A0-7D0B-4364-91CE-935D5FA785C1}"/>
                </a:ext>
              </a:extLst>
            </p:cNvPr>
            <p:cNvSpPr/>
            <p:nvPr/>
          </p:nvSpPr>
          <p:spPr>
            <a:xfrm>
              <a:off x="2765656" y="3884624"/>
              <a:ext cx="5779856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เพราะใช้รูปแทนเสียงสระ</a:t>
              </a: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E6664D5D-9856-47F0-8A89-C91721CA323D}"/>
              </a:ext>
            </a:extLst>
          </p:cNvPr>
          <p:cNvSpPr/>
          <p:nvPr/>
        </p:nvSpPr>
        <p:spPr>
          <a:xfrm>
            <a:off x="1546430" y="1540355"/>
            <a:ext cx="9043831" cy="70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16510" algn="dec"/>
                <a:tab pos="341857" algn="l"/>
                <a:tab pos="569762" algn="l"/>
                <a:tab pos="797668" algn="l"/>
                <a:tab pos="3532526" algn="l"/>
                <a:tab pos="3760432" algn="l"/>
                <a:tab pos="3988336" algn="l"/>
              </a:tabLst>
            </a:pPr>
            <a:r>
              <a:rPr lang="th-TH" sz="3987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๓. 	เพราะเหตุใด อำ ไอ ใอ เอา จึงไม่จัดว่าเป็นเสียงสระ	</a:t>
            </a:r>
          </a:p>
        </p:txBody>
      </p:sp>
      <p:pic>
        <p:nvPicPr>
          <p:cNvPr id="20" name="teacher guide">
            <a:extLst>
              <a:ext uri="{FF2B5EF4-FFF2-40B4-BE49-F238E27FC236}">
                <a16:creationId xmlns:a16="http://schemas.microsoft.com/office/drawing/2014/main" id="{F255D751-AC77-45C0-9EAE-BE806830D1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73" y="6211695"/>
            <a:ext cx="1102624" cy="483384"/>
          </a:xfrm>
          <a:prstGeom prst="rect">
            <a:avLst/>
          </a:prstGeom>
        </p:spPr>
      </p:pic>
      <p:pic>
        <p:nvPicPr>
          <p:cNvPr id="21" name="Picture 20">
            <a:hlinkClick r:id="rId3" action="ppaction://hlinksldjump"/>
            <a:extLst>
              <a:ext uri="{FF2B5EF4-FFF2-40B4-BE49-F238E27FC236}">
                <a16:creationId xmlns:a16="http://schemas.microsoft.com/office/drawing/2014/main" id="{55B4BFF1-A5BE-4749-B76F-A8B03B2B8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0920" y="6211695"/>
            <a:ext cx="934967" cy="4833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FD4268-C311-4324-8F14-81E3397492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5236" y="10625"/>
            <a:ext cx="714628" cy="752912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17000A4-A454-41A0-A15F-E8095F5295F6}"/>
              </a:ext>
            </a:extLst>
          </p:cNvPr>
          <p:cNvCxnSpPr>
            <a:cxnSpLocks/>
          </p:cNvCxnSpPr>
          <p:nvPr/>
        </p:nvCxnSpPr>
        <p:spPr>
          <a:xfrm>
            <a:off x="6415809" y="2022765"/>
            <a:ext cx="2897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F1239BF-E255-4FCD-A184-8D710502D784}"/>
              </a:ext>
            </a:extLst>
          </p:cNvPr>
          <p:cNvGrpSpPr/>
          <p:nvPr/>
        </p:nvGrpSpPr>
        <p:grpSpPr>
          <a:xfrm>
            <a:off x="1601740" y="7024611"/>
            <a:ext cx="8988522" cy="4320447"/>
            <a:chOff x="1542902" y="4187299"/>
            <a:chExt cx="9016457" cy="4333874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556531B6-D773-4316-B62E-52E17B213C94}"/>
                </a:ext>
              </a:extLst>
            </p:cNvPr>
            <p:cNvSpPr/>
            <p:nvPr/>
          </p:nvSpPr>
          <p:spPr>
            <a:xfrm>
              <a:off x="1542902" y="4187299"/>
              <a:ext cx="9016457" cy="4333874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3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C20482D-C413-4407-AB25-5B988ABF83C2}"/>
                </a:ext>
              </a:extLst>
            </p:cNvPr>
            <p:cNvSpPr/>
            <p:nvPr/>
          </p:nvSpPr>
          <p:spPr>
            <a:xfrm>
              <a:off x="1796684" y="4600189"/>
              <a:ext cx="8679873" cy="2902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362432" algn="l"/>
                  <a:tab pos="713785" algn="l"/>
                </a:tabLst>
              </a:pPr>
              <a:r>
                <a:rPr lang="th-TH" sz="2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เฉลย ข้อ ก. เพราะมีลักษณะเป็นพยางค์</a:t>
              </a:r>
            </a:p>
            <a:p>
              <a:pPr>
                <a:tabLst>
                  <a:tab pos="362432" algn="l"/>
                  <a:tab pos="713785" algn="l"/>
                </a:tabLst>
              </a:pPr>
              <a:r>
                <a:rPr lang="en-US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เพราะ อำ ไอ ใอ เอา ประกอบด้วย เสียงสระแท้และเสียงพยัญชนะสะกด จึงไม่นับเป็นเสียงสระ</a:t>
              </a:r>
            </a:p>
            <a:p>
              <a:pPr>
                <a:tabLst>
                  <a:tab pos="362432" algn="l"/>
                  <a:tab pos="713785" algn="l"/>
                </a:tabLst>
              </a:pPr>
              <a: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	    อำ             แทน  สระอะ ที่มีเสียงพยัญชนะสะกด /ม/</a:t>
              </a:r>
            </a:p>
            <a:p>
              <a:pPr>
                <a:tabLst>
                  <a:tab pos="362432" algn="l"/>
                  <a:tab pos="713785" algn="l"/>
                </a:tabLst>
              </a:pPr>
              <a: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	    ไอ  และ ใอ  แทน  สระอะ ที่มีเสียงพยัญชนะสะกด /ย/</a:t>
              </a:r>
            </a:p>
            <a:p>
              <a:pPr>
                <a:tabLst>
                  <a:tab pos="362432" algn="l"/>
                  <a:tab pos="713785" algn="l"/>
                </a:tabLst>
              </a:pPr>
              <a: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	    เอา            แทน  สระอะ ที่มีเสียงพยัญชนะสะกด /ว/</a:t>
              </a:r>
            </a:p>
            <a:p>
              <a:pPr>
                <a:tabLst>
                  <a:tab pos="362432" algn="l"/>
                  <a:tab pos="713785" algn="l"/>
                </a:tabLst>
              </a:pPr>
              <a: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ในภาษาไทยจึงเรียกรูปสระเหล่านี้ว่า สระเกิน เพราะเป็นรูปสระที่มีเสียงพยัญชนะรวมอยู่ด้วย </a:t>
              </a:r>
            </a:p>
            <a:p>
              <a:pPr>
                <a:tabLst>
                  <a:tab pos="362432" algn="l"/>
                  <a:tab pos="713785" algn="l"/>
                </a:tabLst>
              </a:pPr>
              <a:endParaRPr lang="th-TH" sz="26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15" name="close">
            <a:extLst>
              <a:ext uri="{FF2B5EF4-FFF2-40B4-BE49-F238E27FC236}">
                <a16:creationId xmlns:a16="http://schemas.microsoft.com/office/drawing/2014/main" id="{79678DA2-905E-42BD-8EB0-DE056EB98A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0210" y="6854371"/>
            <a:ext cx="555015" cy="555015"/>
          </a:xfrm>
          <a:prstGeom prst="rect">
            <a:avLst/>
          </a:prstGeom>
        </p:spPr>
      </p:pic>
      <p:pic>
        <p:nvPicPr>
          <p:cNvPr id="55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3C5DDD9-E089-4E24-9D87-A99902BE87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6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83356 L -3.125E-6 0.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83356 L -3.125E-6 0.2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3.125E-6 -0.83356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0.8335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กลุ่ม 107">
            <a:extLst>
              <a:ext uri="{FF2B5EF4-FFF2-40B4-BE49-F238E27FC236}">
                <a16:creationId xmlns:a16="http://schemas.microsoft.com/office/drawing/2014/main" id="{C8E364A3-45DA-4C16-BD5D-5614FD5B7AB1}"/>
              </a:ext>
            </a:extLst>
          </p:cNvPr>
          <p:cNvGrpSpPr/>
          <p:nvPr/>
        </p:nvGrpSpPr>
        <p:grpSpPr>
          <a:xfrm>
            <a:off x="2038909" y="4633301"/>
            <a:ext cx="6171833" cy="666075"/>
            <a:chOff x="2110201" y="4663949"/>
            <a:chExt cx="6723298" cy="725590"/>
          </a:xfrm>
        </p:grpSpPr>
        <p:sp>
          <p:nvSpPr>
            <p:cNvPr id="47" name="Rectangle: Rounded Corners 25">
              <a:extLst>
                <a:ext uri="{FF2B5EF4-FFF2-40B4-BE49-F238E27FC236}">
                  <a16:creationId xmlns:a16="http://schemas.microsoft.com/office/drawing/2014/main" id="{1EFA193C-2AFA-4272-B459-6631A3FAD25B}"/>
                </a:ext>
              </a:extLst>
            </p:cNvPr>
            <p:cNvSpPr/>
            <p:nvPr/>
          </p:nvSpPr>
          <p:spPr>
            <a:xfrm>
              <a:off x="2110201" y="4716550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48" name="Rectangle: Rounded Corners 104">
              <a:extLst>
                <a:ext uri="{FF2B5EF4-FFF2-40B4-BE49-F238E27FC236}">
                  <a16:creationId xmlns:a16="http://schemas.microsoft.com/office/drawing/2014/main" id="{0DFC958B-8AC6-4515-95F7-5CF0231621F7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49" name="Rectangle 107">
              <a:extLst>
                <a:ext uri="{FF2B5EF4-FFF2-40B4-BE49-F238E27FC236}">
                  <a16:creationId xmlns:a16="http://schemas.microsoft.com/office/drawing/2014/main" id="{F13D17BA-01BC-461A-A61D-A84540CD87DE}"/>
                </a:ext>
              </a:extLst>
            </p:cNvPr>
            <p:cNvSpPr/>
            <p:nvPr/>
          </p:nvSpPr>
          <p:spPr>
            <a:xfrm>
              <a:off x="2219390" y="4663949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ง.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52" name="Rectangle 31">
              <a:extLst>
                <a:ext uri="{FF2B5EF4-FFF2-40B4-BE49-F238E27FC236}">
                  <a16:creationId xmlns:a16="http://schemas.microsoft.com/office/drawing/2014/main" id="{A75EA0F2-556C-4D90-A08A-B352BCDC6D77}"/>
                </a:ext>
              </a:extLst>
            </p:cNvPr>
            <p:cNvSpPr/>
            <p:nvPr/>
          </p:nvSpPr>
          <p:spPr>
            <a:xfrm>
              <a:off x="2765655" y="4673373"/>
              <a:ext cx="6067843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ซุบซิบ  แนะนำ  ได้เสีย</a:t>
              </a:r>
            </a:p>
          </p:txBody>
        </p:sp>
      </p:grpSp>
      <p:grpSp>
        <p:nvGrpSpPr>
          <p:cNvPr id="113" name="กลุ่ม 112">
            <a:extLst>
              <a:ext uri="{FF2B5EF4-FFF2-40B4-BE49-F238E27FC236}">
                <a16:creationId xmlns:a16="http://schemas.microsoft.com/office/drawing/2014/main" id="{A313DC82-8F5D-4295-B358-1BA6FD4312CA}"/>
              </a:ext>
            </a:extLst>
          </p:cNvPr>
          <p:cNvGrpSpPr/>
          <p:nvPr/>
        </p:nvGrpSpPr>
        <p:grpSpPr>
          <a:xfrm>
            <a:off x="2038908" y="3924222"/>
            <a:ext cx="6171833" cy="661372"/>
            <a:chOff x="2110201" y="3860611"/>
            <a:chExt cx="6723298" cy="720467"/>
          </a:xfrm>
        </p:grpSpPr>
        <p:sp>
          <p:nvSpPr>
            <p:cNvPr id="114" name="Rectangle: Rounded Corners 24">
              <a:extLst>
                <a:ext uri="{FF2B5EF4-FFF2-40B4-BE49-F238E27FC236}">
                  <a16:creationId xmlns:a16="http://schemas.microsoft.com/office/drawing/2014/main" id="{569F7CAA-4338-4BF9-BC2A-F94E6ABE15CD}"/>
                </a:ext>
              </a:extLst>
            </p:cNvPr>
            <p:cNvSpPr/>
            <p:nvPr/>
          </p:nvSpPr>
          <p:spPr>
            <a:xfrm>
              <a:off x="2110201" y="3908028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rgbClr val="D5F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15" name="Rectangle: Rounded Corners 93">
              <a:extLst>
                <a:ext uri="{FF2B5EF4-FFF2-40B4-BE49-F238E27FC236}">
                  <a16:creationId xmlns:a16="http://schemas.microsoft.com/office/drawing/2014/main" id="{467A5215-8FB3-4BE7-A725-439D3B2C984A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00A6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16" name="Rectangle 94">
              <a:extLst>
                <a:ext uri="{FF2B5EF4-FFF2-40B4-BE49-F238E27FC236}">
                  <a16:creationId xmlns:a16="http://schemas.microsoft.com/office/drawing/2014/main" id="{0E7F14B0-3A76-465E-AEDD-A3E9C09D8DC3}"/>
                </a:ext>
              </a:extLst>
            </p:cNvPr>
            <p:cNvSpPr/>
            <p:nvPr/>
          </p:nvSpPr>
          <p:spPr>
            <a:xfrm>
              <a:off x="2219390" y="3860611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ค.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17" name="Rectangle 30">
              <a:extLst>
                <a:ext uri="{FF2B5EF4-FFF2-40B4-BE49-F238E27FC236}">
                  <a16:creationId xmlns:a16="http://schemas.microsoft.com/office/drawing/2014/main" id="{5FA8D61F-6A9E-414C-BA86-D5457C4F2802}"/>
                </a:ext>
              </a:extLst>
            </p:cNvPr>
            <p:cNvSpPr/>
            <p:nvPr/>
          </p:nvSpPr>
          <p:spPr>
            <a:xfrm>
              <a:off x="2765656" y="3864912"/>
              <a:ext cx="5779856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ท้อแท้  รวบรวม  อ้างว้าง</a:t>
              </a:r>
            </a:p>
          </p:txBody>
        </p:sp>
      </p:grpSp>
      <p:grpSp>
        <p:nvGrpSpPr>
          <p:cNvPr id="41" name="กลุ่ม 2">
            <a:extLst>
              <a:ext uri="{FF2B5EF4-FFF2-40B4-BE49-F238E27FC236}">
                <a16:creationId xmlns:a16="http://schemas.microsoft.com/office/drawing/2014/main" id="{22F75A33-B12B-4E17-B767-B400727C0B02}"/>
              </a:ext>
            </a:extLst>
          </p:cNvPr>
          <p:cNvGrpSpPr/>
          <p:nvPr/>
        </p:nvGrpSpPr>
        <p:grpSpPr>
          <a:xfrm>
            <a:off x="2038909" y="3219146"/>
            <a:ext cx="6171833" cy="707099"/>
            <a:chOff x="2110201" y="3893063"/>
            <a:chExt cx="6723298" cy="770280"/>
          </a:xfrm>
        </p:grpSpPr>
        <p:sp>
          <p:nvSpPr>
            <p:cNvPr id="42" name="Rectangle: Rounded Corners 24">
              <a:extLst>
                <a:ext uri="{FF2B5EF4-FFF2-40B4-BE49-F238E27FC236}">
                  <a16:creationId xmlns:a16="http://schemas.microsoft.com/office/drawing/2014/main" id="{FAB083B6-7FA3-45AB-AFC7-67D9D2559035}"/>
                </a:ext>
              </a:extLst>
            </p:cNvPr>
            <p:cNvSpPr/>
            <p:nvPr/>
          </p:nvSpPr>
          <p:spPr>
            <a:xfrm>
              <a:off x="2110201" y="3908028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43" name="Rectangle: Rounded Corners 93">
              <a:extLst>
                <a:ext uri="{FF2B5EF4-FFF2-40B4-BE49-F238E27FC236}">
                  <a16:creationId xmlns:a16="http://schemas.microsoft.com/office/drawing/2014/main" id="{31E62834-F777-4125-A6E9-09FE02422493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44" name="Rectangle 94">
              <a:extLst>
                <a:ext uri="{FF2B5EF4-FFF2-40B4-BE49-F238E27FC236}">
                  <a16:creationId xmlns:a16="http://schemas.microsoft.com/office/drawing/2014/main" id="{6B6B83EE-9448-4183-A4C0-6E8A5C648581}"/>
                </a:ext>
              </a:extLst>
            </p:cNvPr>
            <p:cNvSpPr/>
            <p:nvPr/>
          </p:nvSpPr>
          <p:spPr>
            <a:xfrm>
              <a:off x="2219390" y="3893063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ข.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45" name="Rectangle 30">
              <a:extLst>
                <a:ext uri="{FF2B5EF4-FFF2-40B4-BE49-F238E27FC236}">
                  <a16:creationId xmlns:a16="http://schemas.microsoft.com/office/drawing/2014/main" id="{F7F57127-B62E-4880-99D5-D6EF130B0400}"/>
                </a:ext>
              </a:extLst>
            </p:cNvPr>
            <p:cNvSpPr/>
            <p:nvPr/>
          </p:nvSpPr>
          <p:spPr>
            <a:xfrm>
              <a:off x="2765656" y="3947177"/>
              <a:ext cx="5779856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จิ้มลิ้ม  คัดเลือก  เกรงกลัว</a:t>
              </a:r>
            </a:p>
          </p:txBody>
        </p:sp>
      </p:grpSp>
      <p:grpSp>
        <p:nvGrpSpPr>
          <p:cNvPr id="36" name="กลุ่ม 4">
            <a:extLst>
              <a:ext uri="{FF2B5EF4-FFF2-40B4-BE49-F238E27FC236}">
                <a16:creationId xmlns:a16="http://schemas.microsoft.com/office/drawing/2014/main" id="{A8C3C1B1-3630-4539-A517-5BF816ED8FF9}"/>
              </a:ext>
            </a:extLst>
          </p:cNvPr>
          <p:cNvGrpSpPr/>
          <p:nvPr/>
        </p:nvGrpSpPr>
        <p:grpSpPr>
          <a:xfrm>
            <a:off x="2038909" y="2500607"/>
            <a:ext cx="6171833" cy="676470"/>
            <a:chOff x="2110201" y="3123804"/>
            <a:chExt cx="6723298" cy="736914"/>
          </a:xfrm>
        </p:grpSpPr>
        <p:sp>
          <p:nvSpPr>
            <p:cNvPr id="37" name="Rectangle: Rounded Corners 23">
              <a:extLst>
                <a:ext uri="{FF2B5EF4-FFF2-40B4-BE49-F238E27FC236}">
                  <a16:creationId xmlns:a16="http://schemas.microsoft.com/office/drawing/2014/main" id="{1A4A78ED-7D6B-4D2D-9837-85F00B418893}"/>
                </a:ext>
              </a:extLst>
            </p:cNvPr>
            <p:cNvSpPr/>
            <p:nvPr/>
          </p:nvSpPr>
          <p:spPr>
            <a:xfrm>
              <a:off x="2110201" y="3146656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38" name="Rectangle: Rounded Corners 83">
              <a:extLst>
                <a:ext uri="{FF2B5EF4-FFF2-40B4-BE49-F238E27FC236}">
                  <a16:creationId xmlns:a16="http://schemas.microsoft.com/office/drawing/2014/main" id="{6DC96401-93D1-435A-9B6D-F7406FA2EC23}"/>
                </a:ext>
              </a:extLst>
            </p:cNvPr>
            <p:cNvSpPr/>
            <p:nvPr/>
          </p:nvSpPr>
          <p:spPr>
            <a:xfrm>
              <a:off x="2175277" y="3190617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39" name="Rectangle 88">
              <a:extLst>
                <a:ext uri="{FF2B5EF4-FFF2-40B4-BE49-F238E27FC236}">
                  <a16:creationId xmlns:a16="http://schemas.microsoft.com/office/drawing/2014/main" id="{2DDFD56B-66E8-4B44-9204-E0D4A63ED7C9}"/>
                </a:ext>
              </a:extLst>
            </p:cNvPr>
            <p:cNvSpPr/>
            <p:nvPr/>
          </p:nvSpPr>
          <p:spPr>
            <a:xfrm>
              <a:off x="2219390" y="3123804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ก.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A881E122-A9E5-4D7A-A4BC-2F5B754D2EBD}"/>
                </a:ext>
              </a:extLst>
            </p:cNvPr>
            <p:cNvSpPr/>
            <p:nvPr/>
          </p:nvSpPr>
          <p:spPr>
            <a:xfrm>
              <a:off x="2765656" y="3144552"/>
              <a:ext cx="5779856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672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เสื่อสาด  ราบคาบ  มาดหมาย</a:t>
              </a:r>
              <a:endParaRPr lang="en-US" sz="3672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08" name="กลุ่ม 107">
            <a:extLst>
              <a:ext uri="{FF2B5EF4-FFF2-40B4-BE49-F238E27FC236}">
                <a16:creationId xmlns:a16="http://schemas.microsoft.com/office/drawing/2014/main" id="{60777CD7-BBB4-4763-91AF-3340D0A7626E}"/>
              </a:ext>
            </a:extLst>
          </p:cNvPr>
          <p:cNvGrpSpPr/>
          <p:nvPr/>
        </p:nvGrpSpPr>
        <p:grpSpPr>
          <a:xfrm>
            <a:off x="2038909" y="4633301"/>
            <a:ext cx="6171833" cy="666075"/>
            <a:chOff x="2110201" y="4663949"/>
            <a:chExt cx="6723298" cy="725590"/>
          </a:xfrm>
        </p:grpSpPr>
        <p:sp>
          <p:nvSpPr>
            <p:cNvPr id="109" name="Rectangle: Rounded Corners 25">
              <a:extLst>
                <a:ext uri="{FF2B5EF4-FFF2-40B4-BE49-F238E27FC236}">
                  <a16:creationId xmlns:a16="http://schemas.microsoft.com/office/drawing/2014/main" id="{4005C5D2-3EB1-4430-9FAD-E329CFECCCD2}"/>
                </a:ext>
              </a:extLst>
            </p:cNvPr>
            <p:cNvSpPr/>
            <p:nvPr/>
          </p:nvSpPr>
          <p:spPr>
            <a:xfrm>
              <a:off x="2110201" y="4716550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10" name="Rectangle: Rounded Corners 104">
              <a:extLst>
                <a:ext uri="{FF2B5EF4-FFF2-40B4-BE49-F238E27FC236}">
                  <a16:creationId xmlns:a16="http://schemas.microsoft.com/office/drawing/2014/main" id="{C9D7DAE7-46FF-42AF-9FC6-72F8E1B3E8AC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11" name="Rectangle 107">
              <a:extLst>
                <a:ext uri="{FF2B5EF4-FFF2-40B4-BE49-F238E27FC236}">
                  <a16:creationId xmlns:a16="http://schemas.microsoft.com/office/drawing/2014/main" id="{3D4C7D43-AB2D-4619-9360-3D8FEE998A99}"/>
                </a:ext>
              </a:extLst>
            </p:cNvPr>
            <p:cNvSpPr/>
            <p:nvPr/>
          </p:nvSpPr>
          <p:spPr>
            <a:xfrm>
              <a:off x="2216976" y="4663949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ง.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12" name="Rectangle 31">
              <a:extLst>
                <a:ext uri="{FF2B5EF4-FFF2-40B4-BE49-F238E27FC236}">
                  <a16:creationId xmlns:a16="http://schemas.microsoft.com/office/drawing/2014/main" id="{A2309467-5811-45FD-BF75-C98037A1B4B6}"/>
                </a:ext>
              </a:extLst>
            </p:cNvPr>
            <p:cNvSpPr/>
            <p:nvPr/>
          </p:nvSpPr>
          <p:spPr>
            <a:xfrm>
              <a:off x="2765655" y="4673373"/>
              <a:ext cx="6067843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ซุบซิบ  แนะนำ  ได้เสีย</a:t>
              </a:r>
            </a:p>
          </p:txBody>
        </p: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97C21C7A-5156-4DE2-87A2-A4A406ABD769}"/>
              </a:ext>
            </a:extLst>
          </p:cNvPr>
          <p:cNvGrpSpPr/>
          <p:nvPr/>
        </p:nvGrpSpPr>
        <p:grpSpPr>
          <a:xfrm>
            <a:off x="2038909" y="3918027"/>
            <a:ext cx="6171833" cy="666075"/>
            <a:chOff x="2110201" y="4663949"/>
            <a:chExt cx="6723298" cy="725590"/>
          </a:xfrm>
        </p:grpSpPr>
        <p:sp>
          <p:nvSpPr>
            <p:cNvPr id="96" name="Rectangle: Rounded Corners 25">
              <a:extLst>
                <a:ext uri="{FF2B5EF4-FFF2-40B4-BE49-F238E27FC236}">
                  <a16:creationId xmlns:a16="http://schemas.microsoft.com/office/drawing/2014/main" id="{CAD05A8D-7553-4FFB-A04F-27D839DA5F4F}"/>
                </a:ext>
              </a:extLst>
            </p:cNvPr>
            <p:cNvSpPr/>
            <p:nvPr/>
          </p:nvSpPr>
          <p:spPr>
            <a:xfrm>
              <a:off x="2110201" y="4711544"/>
              <a:ext cx="6723298" cy="60122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3" name="Rectangle: Rounded Corners 104">
              <a:extLst>
                <a:ext uri="{FF2B5EF4-FFF2-40B4-BE49-F238E27FC236}">
                  <a16:creationId xmlns:a16="http://schemas.microsoft.com/office/drawing/2014/main" id="{EE89A1E0-7E76-4029-9E33-52EAF3BB899D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4" name="Rectangle 107">
              <a:extLst>
                <a:ext uri="{FF2B5EF4-FFF2-40B4-BE49-F238E27FC236}">
                  <a16:creationId xmlns:a16="http://schemas.microsoft.com/office/drawing/2014/main" id="{F42C5927-207E-4668-A863-27B53F2F37E2}"/>
                </a:ext>
              </a:extLst>
            </p:cNvPr>
            <p:cNvSpPr/>
            <p:nvPr/>
          </p:nvSpPr>
          <p:spPr>
            <a:xfrm>
              <a:off x="2216976" y="4663949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ค.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7" name="Rectangle 31">
              <a:extLst>
                <a:ext uri="{FF2B5EF4-FFF2-40B4-BE49-F238E27FC236}">
                  <a16:creationId xmlns:a16="http://schemas.microsoft.com/office/drawing/2014/main" id="{4BD6ED15-7372-40CA-9EBE-0FC0DF9E7956}"/>
                </a:ext>
              </a:extLst>
            </p:cNvPr>
            <p:cNvSpPr/>
            <p:nvPr/>
          </p:nvSpPr>
          <p:spPr>
            <a:xfrm>
              <a:off x="2765655" y="4673373"/>
              <a:ext cx="5902529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ท้อแท้  รวบรวม  อ้างว้าง</a:t>
              </a: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5654DEFE-D4D4-4356-BBEA-F9DBFC153B90}"/>
              </a:ext>
            </a:extLst>
          </p:cNvPr>
          <p:cNvGrpSpPr/>
          <p:nvPr/>
        </p:nvGrpSpPr>
        <p:grpSpPr>
          <a:xfrm>
            <a:off x="2038909" y="3219146"/>
            <a:ext cx="6171833" cy="707099"/>
            <a:chOff x="2110201" y="3893063"/>
            <a:chExt cx="6723298" cy="770280"/>
          </a:xfrm>
        </p:grpSpPr>
        <p:sp>
          <p:nvSpPr>
            <p:cNvPr id="97" name="Rectangle: Rounded Corners 24">
              <a:extLst>
                <a:ext uri="{FF2B5EF4-FFF2-40B4-BE49-F238E27FC236}">
                  <a16:creationId xmlns:a16="http://schemas.microsoft.com/office/drawing/2014/main" id="{91D89771-FD62-4165-946A-B4985AB8DE96}"/>
                </a:ext>
              </a:extLst>
            </p:cNvPr>
            <p:cNvSpPr/>
            <p:nvPr/>
          </p:nvSpPr>
          <p:spPr>
            <a:xfrm>
              <a:off x="2110201" y="3908028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1" name="Rectangle: Rounded Corners 93">
              <a:extLst>
                <a:ext uri="{FF2B5EF4-FFF2-40B4-BE49-F238E27FC236}">
                  <a16:creationId xmlns:a16="http://schemas.microsoft.com/office/drawing/2014/main" id="{D4637CE1-9CD6-4026-B9C8-E36E2D16DD58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2" name="Rectangle 94">
              <a:extLst>
                <a:ext uri="{FF2B5EF4-FFF2-40B4-BE49-F238E27FC236}">
                  <a16:creationId xmlns:a16="http://schemas.microsoft.com/office/drawing/2014/main" id="{2DA37EF0-6159-4728-A3F6-96DB3E5D160B}"/>
                </a:ext>
              </a:extLst>
            </p:cNvPr>
            <p:cNvSpPr/>
            <p:nvPr/>
          </p:nvSpPr>
          <p:spPr>
            <a:xfrm>
              <a:off x="2216976" y="3893063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ข.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6" name="Rectangle 30">
              <a:extLst>
                <a:ext uri="{FF2B5EF4-FFF2-40B4-BE49-F238E27FC236}">
                  <a16:creationId xmlns:a16="http://schemas.microsoft.com/office/drawing/2014/main" id="{A28A47A0-7D0B-4364-91CE-935D5FA785C1}"/>
                </a:ext>
              </a:extLst>
            </p:cNvPr>
            <p:cNvSpPr/>
            <p:nvPr/>
          </p:nvSpPr>
          <p:spPr>
            <a:xfrm>
              <a:off x="2765656" y="3947177"/>
              <a:ext cx="5779856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จิ้มลิ้ม  คัดเลือก  เกรงกลัว</a:t>
              </a:r>
            </a:p>
          </p:txBody>
        </p: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432AD19E-AC47-4D42-B82B-35BCC6FDA436}"/>
              </a:ext>
            </a:extLst>
          </p:cNvPr>
          <p:cNvGrpSpPr/>
          <p:nvPr/>
        </p:nvGrpSpPr>
        <p:grpSpPr>
          <a:xfrm>
            <a:off x="2038909" y="2499373"/>
            <a:ext cx="6171833" cy="677698"/>
            <a:chOff x="2110201" y="3122466"/>
            <a:chExt cx="6723298" cy="738252"/>
          </a:xfrm>
        </p:grpSpPr>
        <p:sp>
          <p:nvSpPr>
            <p:cNvPr id="98" name="Rectangle: Rounded Corners 23">
              <a:extLst>
                <a:ext uri="{FF2B5EF4-FFF2-40B4-BE49-F238E27FC236}">
                  <a16:creationId xmlns:a16="http://schemas.microsoft.com/office/drawing/2014/main" id="{BE5B8FC4-54E4-4891-BFDA-26220B863402}"/>
                </a:ext>
              </a:extLst>
            </p:cNvPr>
            <p:cNvSpPr/>
            <p:nvPr/>
          </p:nvSpPr>
          <p:spPr>
            <a:xfrm>
              <a:off x="2110201" y="3146656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99" name="Rectangle: Rounded Corners 83">
              <a:extLst>
                <a:ext uri="{FF2B5EF4-FFF2-40B4-BE49-F238E27FC236}">
                  <a16:creationId xmlns:a16="http://schemas.microsoft.com/office/drawing/2014/main" id="{AD9C0ADE-6607-42F5-95A9-518BF3193223}"/>
                </a:ext>
              </a:extLst>
            </p:cNvPr>
            <p:cNvSpPr/>
            <p:nvPr/>
          </p:nvSpPr>
          <p:spPr>
            <a:xfrm>
              <a:off x="2175277" y="3190617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0" name="Rectangle 88">
              <a:extLst>
                <a:ext uri="{FF2B5EF4-FFF2-40B4-BE49-F238E27FC236}">
                  <a16:creationId xmlns:a16="http://schemas.microsoft.com/office/drawing/2014/main" id="{9C5A4E58-BCB6-422B-A4F9-A3A1F4658459}"/>
                </a:ext>
              </a:extLst>
            </p:cNvPr>
            <p:cNvSpPr/>
            <p:nvPr/>
          </p:nvSpPr>
          <p:spPr>
            <a:xfrm>
              <a:off x="2216976" y="3122466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ก.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5" name="Rectangle 29">
              <a:extLst>
                <a:ext uri="{FF2B5EF4-FFF2-40B4-BE49-F238E27FC236}">
                  <a16:creationId xmlns:a16="http://schemas.microsoft.com/office/drawing/2014/main" id="{3CE9D840-50FB-4789-9519-E8E4E361777F}"/>
                </a:ext>
              </a:extLst>
            </p:cNvPr>
            <p:cNvSpPr/>
            <p:nvPr/>
          </p:nvSpPr>
          <p:spPr>
            <a:xfrm>
              <a:off x="2765656" y="3144552"/>
              <a:ext cx="5779856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672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เสื่อสาด  ราบคาบ  มาดหมาย</a:t>
              </a:r>
              <a:endParaRPr lang="en-US" sz="3672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E6664D5D-9856-47F0-8A89-C91721CA323D}"/>
              </a:ext>
            </a:extLst>
          </p:cNvPr>
          <p:cNvSpPr/>
          <p:nvPr/>
        </p:nvSpPr>
        <p:spPr>
          <a:xfrm>
            <a:off x="1546430" y="1540355"/>
            <a:ext cx="9043831" cy="70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16510" algn="dec"/>
                <a:tab pos="341857" algn="l"/>
                <a:tab pos="569762" algn="l"/>
                <a:tab pos="797668" algn="l"/>
                <a:tab pos="3532526" algn="l"/>
                <a:tab pos="3760432" algn="l"/>
                <a:tab pos="3988336" algn="l"/>
              </a:tabLst>
            </a:pPr>
            <a:r>
              <a:rPr lang="th-TH" sz="3987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๔. 	ข้อใดเป็นคำซ้อนเพื่อเสียงทุกคำ		</a:t>
            </a:r>
          </a:p>
        </p:txBody>
      </p:sp>
      <p:pic>
        <p:nvPicPr>
          <p:cNvPr id="20" name="teacher guide">
            <a:extLst>
              <a:ext uri="{FF2B5EF4-FFF2-40B4-BE49-F238E27FC236}">
                <a16:creationId xmlns:a16="http://schemas.microsoft.com/office/drawing/2014/main" id="{F255D751-AC77-45C0-9EAE-BE806830D1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73" y="6211695"/>
            <a:ext cx="1102624" cy="483384"/>
          </a:xfrm>
          <a:prstGeom prst="rect">
            <a:avLst/>
          </a:prstGeom>
        </p:spPr>
      </p:pic>
      <p:pic>
        <p:nvPicPr>
          <p:cNvPr id="21" name="Picture 20">
            <a:hlinkClick r:id="rId3" action="ppaction://hlinksldjump"/>
            <a:extLst>
              <a:ext uri="{FF2B5EF4-FFF2-40B4-BE49-F238E27FC236}">
                <a16:creationId xmlns:a16="http://schemas.microsoft.com/office/drawing/2014/main" id="{55B4BFF1-A5BE-4749-B76F-A8B03B2B8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0920" y="6211695"/>
            <a:ext cx="934967" cy="4833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FD4268-C311-4324-8F14-81E3397492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5236" y="10625"/>
            <a:ext cx="714628" cy="75291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F1239BF-E255-4FCD-A184-8D710502D784}"/>
              </a:ext>
            </a:extLst>
          </p:cNvPr>
          <p:cNvGrpSpPr/>
          <p:nvPr/>
        </p:nvGrpSpPr>
        <p:grpSpPr>
          <a:xfrm>
            <a:off x="1601740" y="7024611"/>
            <a:ext cx="8988522" cy="4320447"/>
            <a:chOff x="1542902" y="4187299"/>
            <a:chExt cx="9016457" cy="4333874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556531B6-D773-4316-B62E-52E17B213C94}"/>
                </a:ext>
              </a:extLst>
            </p:cNvPr>
            <p:cNvSpPr/>
            <p:nvPr/>
          </p:nvSpPr>
          <p:spPr>
            <a:xfrm>
              <a:off x="1542902" y="4187299"/>
              <a:ext cx="9016457" cy="4333874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3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C20482D-C413-4407-AB25-5B988ABF83C2}"/>
                </a:ext>
              </a:extLst>
            </p:cNvPr>
            <p:cNvSpPr/>
            <p:nvPr/>
          </p:nvSpPr>
          <p:spPr>
            <a:xfrm>
              <a:off x="1879484" y="4600189"/>
              <a:ext cx="8321334" cy="1698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362432" algn="l"/>
                  <a:tab pos="713785" algn="l"/>
                </a:tabLst>
              </a:pPr>
              <a:r>
                <a:rPr lang="th-TH" sz="2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เฉลย ข้อ ค. ท้อแท้  รวบรวม  อ้างว้าง</a:t>
              </a:r>
            </a:p>
            <a:p>
              <a:pPr>
                <a:tabLst>
                  <a:tab pos="362432" algn="l"/>
                  <a:tab pos="713785" algn="l"/>
                </a:tabLst>
              </a:pPr>
              <a:r>
                <a:rPr lang="en-US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เพราะ </a:t>
              </a:r>
              <a:r>
                <a:rPr lang="th-TH" sz="2600" i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ท้อแท้ รวบรวม </a:t>
              </a:r>
              <a: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และ</a:t>
              </a:r>
              <a:r>
                <a:rPr lang="th-TH" sz="2600" i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อ้างว้าง</a:t>
              </a:r>
              <a: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เป็นคำซ้อนที่เกิดจากการนำคำที่มีเสียงคล้องจอง</a:t>
              </a:r>
              <a:b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มาซ้อนกัน ส่วน </a:t>
              </a:r>
              <a:r>
                <a:rPr lang="th-TH" sz="2600" i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เสื่อสาด มาดหมาย คัดเลือก เกรงกลัว แนะนำ </a:t>
              </a:r>
              <a: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และ</a:t>
              </a:r>
              <a:r>
                <a:rPr lang="th-TH" sz="2600" i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ได้เสีย </a:t>
              </a:r>
              <a: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เป็นคำซ้อน</a:t>
              </a:r>
              <a:b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เพื่อความหมายทั้งสิ้น</a:t>
              </a:r>
            </a:p>
          </p:txBody>
        </p:sp>
      </p:grpSp>
      <p:pic>
        <p:nvPicPr>
          <p:cNvPr id="15" name="close">
            <a:extLst>
              <a:ext uri="{FF2B5EF4-FFF2-40B4-BE49-F238E27FC236}">
                <a16:creationId xmlns:a16="http://schemas.microsoft.com/office/drawing/2014/main" id="{79678DA2-905E-42BD-8EB0-DE056EB98A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0210" y="6854371"/>
            <a:ext cx="555015" cy="555015"/>
          </a:xfrm>
          <a:prstGeom prst="rect">
            <a:avLst/>
          </a:prstGeom>
        </p:spPr>
      </p:pic>
      <p:pic>
        <p:nvPicPr>
          <p:cNvPr id="53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F85B96E-2CB6-4C9E-BA15-711917CF0B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7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83356 L -3.125E-6 0.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83356 L -3.125E-6 0.2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3.125E-6 -0.8335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0.8335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กลุ่ม 1">
            <a:extLst>
              <a:ext uri="{FF2B5EF4-FFF2-40B4-BE49-F238E27FC236}">
                <a16:creationId xmlns:a16="http://schemas.microsoft.com/office/drawing/2014/main" id="{2B99FE69-7FEB-4D13-AB9B-107921047941}"/>
              </a:ext>
            </a:extLst>
          </p:cNvPr>
          <p:cNvGrpSpPr/>
          <p:nvPr/>
        </p:nvGrpSpPr>
        <p:grpSpPr>
          <a:xfrm>
            <a:off x="2038909" y="3918026"/>
            <a:ext cx="9043829" cy="697513"/>
            <a:chOff x="2110201" y="4663949"/>
            <a:chExt cx="9851912" cy="759837"/>
          </a:xfrm>
        </p:grpSpPr>
        <p:sp>
          <p:nvSpPr>
            <p:cNvPr id="59" name="Rectangle: Rounded Corners 25">
              <a:extLst>
                <a:ext uri="{FF2B5EF4-FFF2-40B4-BE49-F238E27FC236}">
                  <a16:creationId xmlns:a16="http://schemas.microsoft.com/office/drawing/2014/main" id="{36895324-886F-43BE-8D7E-20A91F0D9BC4}"/>
                </a:ext>
              </a:extLst>
            </p:cNvPr>
            <p:cNvSpPr/>
            <p:nvPr/>
          </p:nvSpPr>
          <p:spPr>
            <a:xfrm>
              <a:off x="2110201" y="4725675"/>
              <a:ext cx="9851912" cy="583784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60" name="Rectangle: Rounded Corners 104">
              <a:extLst>
                <a:ext uri="{FF2B5EF4-FFF2-40B4-BE49-F238E27FC236}">
                  <a16:creationId xmlns:a16="http://schemas.microsoft.com/office/drawing/2014/main" id="{A9F71F4C-24D9-4227-BCF8-3200F79B64A3}"/>
                </a:ext>
              </a:extLst>
            </p:cNvPr>
            <p:cNvSpPr/>
            <p:nvPr/>
          </p:nvSpPr>
          <p:spPr>
            <a:xfrm>
              <a:off x="2175277" y="4758259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61" name="Rectangle 107">
              <a:extLst>
                <a:ext uri="{FF2B5EF4-FFF2-40B4-BE49-F238E27FC236}">
                  <a16:creationId xmlns:a16="http://schemas.microsoft.com/office/drawing/2014/main" id="{BF0D36E7-5151-498A-AA78-CF94D88D0971}"/>
                </a:ext>
              </a:extLst>
            </p:cNvPr>
            <p:cNvSpPr/>
            <p:nvPr/>
          </p:nvSpPr>
          <p:spPr>
            <a:xfrm>
              <a:off x="2219390" y="4663949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ค.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62" name="Rectangle 31">
              <a:extLst>
                <a:ext uri="{FF2B5EF4-FFF2-40B4-BE49-F238E27FC236}">
                  <a16:creationId xmlns:a16="http://schemas.microsoft.com/office/drawing/2014/main" id="{3A8F6AEC-395B-4D33-84B4-51E9BB38B41B}"/>
                </a:ext>
              </a:extLst>
            </p:cNvPr>
            <p:cNvSpPr/>
            <p:nvPr/>
          </p:nvSpPr>
          <p:spPr>
            <a:xfrm>
              <a:off x="2765655" y="4707620"/>
              <a:ext cx="807697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เสียงพยัญชนะเกิดจากลมที่ผลักออกมาจากช่องท้อง</a:t>
              </a:r>
            </a:p>
          </p:txBody>
        </p: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97C21C7A-5156-4DE2-87A2-A4A406ABD769}"/>
              </a:ext>
            </a:extLst>
          </p:cNvPr>
          <p:cNvGrpSpPr/>
          <p:nvPr/>
        </p:nvGrpSpPr>
        <p:grpSpPr>
          <a:xfrm>
            <a:off x="2038907" y="3925409"/>
            <a:ext cx="9043829" cy="689679"/>
            <a:chOff x="2110201" y="4663949"/>
            <a:chExt cx="9851912" cy="751303"/>
          </a:xfrm>
        </p:grpSpPr>
        <p:sp>
          <p:nvSpPr>
            <p:cNvPr id="96" name="Rectangle: Rounded Corners 25">
              <a:extLst>
                <a:ext uri="{FF2B5EF4-FFF2-40B4-BE49-F238E27FC236}">
                  <a16:creationId xmlns:a16="http://schemas.microsoft.com/office/drawing/2014/main" id="{CAD05A8D-7553-4FFB-A04F-27D839DA5F4F}"/>
                </a:ext>
              </a:extLst>
            </p:cNvPr>
            <p:cNvSpPr/>
            <p:nvPr/>
          </p:nvSpPr>
          <p:spPr>
            <a:xfrm>
              <a:off x="2110201" y="4716550"/>
              <a:ext cx="9851912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3" name="Rectangle: Rounded Corners 104">
              <a:extLst>
                <a:ext uri="{FF2B5EF4-FFF2-40B4-BE49-F238E27FC236}">
                  <a16:creationId xmlns:a16="http://schemas.microsoft.com/office/drawing/2014/main" id="{EE89A1E0-7E76-4029-9E33-52EAF3BB899D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4" name="Rectangle 107">
              <a:extLst>
                <a:ext uri="{FF2B5EF4-FFF2-40B4-BE49-F238E27FC236}">
                  <a16:creationId xmlns:a16="http://schemas.microsoft.com/office/drawing/2014/main" id="{F42C5927-207E-4668-A863-27B53F2F37E2}"/>
                </a:ext>
              </a:extLst>
            </p:cNvPr>
            <p:cNvSpPr/>
            <p:nvPr/>
          </p:nvSpPr>
          <p:spPr>
            <a:xfrm>
              <a:off x="2216976" y="4663949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ค.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7" name="Rectangle 31">
              <a:extLst>
                <a:ext uri="{FF2B5EF4-FFF2-40B4-BE49-F238E27FC236}">
                  <a16:creationId xmlns:a16="http://schemas.microsoft.com/office/drawing/2014/main" id="{4BD6ED15-7372-40CA-9EBE-0FC0DF9E7956}"/>
                </a:ext>
              </a:extLst>
            </p:cNvPr>
            <p:cNvSpPr/>
            <p:nvPr/>
          </p:nvSpPr>
          <p:spPr>
            <a:xfrm>
              <a:off x="2765655" y="4699086"/>
              <a:ext cx="807697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เสียงพยัญชนะเกิดจากลมที่ผลักออกมาจากช่องท้อง</a:t>
              </a:r>
            </a:p>
          </p:txBody>
        </p: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79695ADA-50AB-4B30-9757-10051F8EEE93}"/>
              </a:ext>
            </a:extLst>
          </p:cNvPr>
          <p:cNvGrpSpPr/>
          <p:nvPr/>
        </p:nvGrpSpPr>
        <p:grpSpPr>
          <a:xfrm>
            <a:off x="2038907" y="4633301"/>
            <a:ext cx="9043830" cy="666075"/>
            <a:chOff x="2110200" y="4663949"/>
            <a:chExt cx="9851913" cy="725590"/>
          </a:xfrm>
        </p:grpSpPr>
        <p:sp>
          <p:nvSpPr>
            <p:cNvPr id="52" name="Rectangle: Rounded Corners 25">
              <a:extLst>
                <a:ext uri="{FF2B5EF4-FFF2-40B4-BE49-F238E27FC236}">
                  <a16:creationId xmlns:a16="http://schemas.microsoft.com/office/drawing/2014/main" id="{C727CE01-077E-4B93-B823-3889FD9E9A59}"/>
                </a:ext>
              </a:extLst>
            </p:cNvPr>
            <p:cNvSpPr/>
            <p:nvPr/>
          </p:nvSpPr>
          <p:spPr>
            <a:xfrm>
              <a:off x="2110200" y="4716550"/>
              <a:ext cx="9851913" cy="592908"/>
            </a:xfrm>
            <a:prstGeom prst="roundRect">
              <a:avLst>
                <a:gd name="adj" fmla="val 50000"/>
              </a:avLst>
            </a:prstGeom>
            <a:solidFill>
              <a:srgbClr val="D5F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53" name="Rectangle: Rounded Corners 104">
              <a:extLst>
                <a:ext uri="{FF2B5EF4-FFF2-40B4-BE49-F238E27FC236}">
                  <a16:creationId xmlns:a16="http://schemas.microsoft.com/office/drawing/2014/main" id="{0C60EAB6-2A44-4B0C-9792-A3613E877E79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00A6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54" name="Rectangle 107">
              <a:extLst>
                <a:ext uri="{FF2B5EF4-FFF2-40B4-BE49-F238E27FC236}">
                  <a16:creationId xmlns:a16="http://schemas.microsoft.com/office/drawing/2014/main" id="{8B8073C4-0A59-4973-8BC4-EF77AD0A60F5}"/>
                </a:ext>
              </a:extLst>
            </p:cNvPr>
            <p:cNvSpPr/>
            <p:nvPr/>
          </p:nvSpPr>
          <p:spPr>
            <a:xfrm>
              <a:off x="2219390" y="4663949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ง.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55" name="Rectangle 31">
              <a:extLst>
                <a:ext uri="{FF2B5EF4-FFF2-40B4-BE49-F238E27FC236}">
                  <a16:creationId xmlns:a16="http://schemas.microsoft.com/office/drawing/2014/main" id="{107D8B5C-10F5-4BD6-A495-763A0DE7C066}"/>
                </a:ext>
              </a:extLst>
            </p:cNvPr>
            <p:cNvSpPr/>
            <p:nvPr/>
          </p:nvSpPr>
          <p:spPr>
            <a:xfrm>
              <a:off x="2765655" y="4673373"/>
              <a:ext cx="6067843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เสียงพยัญชนะไทยมี 21 เสียง</a:t>
              </a:r>
            </a:p>
          </p:txBody>
        </p:sp>
      </p:grpSp>
      <p:grpSp>
        <p:nvGrpSpPr>
          <p:cNvPr id="41" name="กลุ่ม 2">
            <a:extLst>
              <a:ext uri="{FF2B5EF4-FFF2-40B4-BE49-F238E27FC236}">
                <a16:creationId xmlns:a16="http://schemas.microsoft.com/office/drawing/2014/main" id="{5BBB1A9D-F272-451F-A567-4E29A3B534CD}"/>
              </a:ext>
            </a:extLst>
          </p:cNvPr>
          <p:cNvGrpSpPr/>
          <p:nvPr/>
        </p:nvGrpSpPr>
        <p:grpSpPr>
          <a:xfrm>
            <a:off x="2038909" y="3189356"/>
            <a:ext cx="9043829" cy="679467"/>
            <a:chOff x="2110201" y="3860611"/>
            <a:chExt cx="9851912" cy="740179"/>
          </a:xfrm>
        </p:grpSpPr>
        <p:sp>
          <p:nvSpPr>
            <p:cNvPr id="42" name="Rectangle: Rounded Corners 24">
              <a:extLst>
                <a:ext uri="{FF2B5EF4-FFF2-40B4-BE49-F238E27FC236}">
                  <a16:creationId xmlns:a16="http://schemas.microsoft.com/office/drawing/2014/main" id="{ACB5B382-DE04-4B25-A579-F1868F5FA877}"/>
                </a:ext>
              </a:extLst>
            </p:cNvPr>
            <p:cNvSpPr/>
            <p:nvPr/>
          </p:nvSpPr>
          <p:spPr>
            <a:xfrm>
              <a:off x="2110201" y="3908028"/>
              <a:ext cx="9851912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43" name="Rectangle: Rounded Corners 93">
              <a:extLst>
                <a:ext uri="{FF2B5EF4-FFF2-40B4-BE49-F238E27FC236}">
                  <a16:creationId xmlns:a16="http://schemas.microsoft.com/office/drawing/2014/main" id="{70A54EC7-ACA0-4F2F-84B6-1D65871EC9E3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44" name="Rectangle 94">
              <a:extLst>
                <a:ext uri="{FF2B5EF4-FFF2-40B4-BE49-F238E27FC236}">
                  <a16:creationId xmlns:a16="http://schemas.microsoft.com/office/drawing/2014/main" id="{357AC816-55ED-4499-9904-623782FB8FF7}"/>
                </a:ext>
              </a:extLst>
            </p:cNvPr>
            <p:cNvSpPr/>
            <p:nvPr/>
          </p:nvSpPr>
          <p:spPr>
            <a:xfrm>
              <a:off x="2219390" y="3860611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ข.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45" name="Rectangle 30">
              <a:extLst>
                <a:ext uri="{FF2B5EF4-FFF2-40B4-BE49-F238E27FC236}">
                  <a16:creationId xmlns:a16="http://schemas.microsoft.com/office/drawing/2014/main" id="{099F47DF-A575-47F0-B636-1931A20E2767}"/>
                </a:ext>
              </a:extLst>
            </p:cNvPr>
            <p:cNvSpPr/>
            <p:nvPr/>
          </p:nvSpPr>
          <p:spPr>
            <a:xfrm>
              <a:off x="2765656" y="3884624"/>
              <a:ext cx="8076971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ฐานกรณ์ คือ จุดเริ่มต้นในการออกเสียงพยัญชนะ</a:t>
              </a:r>
            </a:p>
          </p:txBody>
        </p:sp>
      </p:grpSp>
      <p:grpSp>
        <p:nvGrpSpPr>
          <p:cNvPr id="36" name="กลุ่ม 4">
            <a:extLst>
              <a:ext uri="{FF2B5EF4-FFF2-40B4-BE49-F238E27FC236}">
                <a16:creationId xmlns:a16="http://schemas.microsoft.com/office/drawing/2014/main" id="{C1699B98-B4B8-426A-B382-2B76F7DEB777}"/>
              </a:ext>
            </a:extLst>
          </p:cNvPr>
          <p:cNvGrpSpPr/>
          <p:nvPr/>
        </p:nvGrpSpPr>
        <p:grpSpPr>
          <a:xfrm>
            <a:off x="2038909" y="2482739"/>
            <a:ext cx="9043829" cy="681488"/>
            <a:chOff x="2110201" y="3104340"/>
            <a:chExt cx="9851912" cy="742380"/>
          </a:xfrm>
        </p:grpSpPr>
        <p:sp>
          <p:nvSpPr>
            <p:cNvPr id="37" name="Rectangle: Rounded Corners 23">
              <a:extLst>
                <a:ext uri="{FF2B5EF4-FFF2-40B4-BE49-F238E27FC236}">
                  <a16:creationId xmlns:a16="http://schemas.microsoft.com/office/drawing/2014/main" id="{267D428C-A70C-4006-ADCE-C32EDF942DF7}"/>
                </a:ext>
              </a:extLst>
            </p:cNvPr>
            <p:cNvSpPr/>
            <p:nvPr/>
          </p:nvSpPr>
          <p:spPr>
            <a:xfrm>
              <a:off x="2110201" y="3146656"/>
              <a:ext cx="9851912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38" name="Rectangle: Rounded Corners 83">
              <a:extLst>
                <a:ext uri="{FF2B5EF4-FFF2-40B4-BE49-F238E27FC236}">
                  <a16:creationId xmlns:a16="http://schemas.microsoft.com/office/drawing/2014/main" id="{59BC7E80-E135-445C-8725-3B03649A04F0}"/>
                </a:ext>
              </a:extLst>
            </p:cNvPr>
            <p:cNvSpPr/>
            <p:nvPr/>
          </p:nvSpPr>
          <p:spPr>
            <a:xfrm>
              <a:off x="2175277" y="3190617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39" name="Rectangle 88">
              <a:extLst>
                <a:ext uri="{FF2B5EF4-FFF2-40B4-BE49-F238E27FC236}">
                  <a16:creationId xmlns:a16="http://schemas.microsoft.com/office/drawing/2014/main" id="{2A2DF2F8-23F0-4F7F-9227-9C44F1381394}"/>
                </a:ext>
              </a:extLst>
            </p:cNvPr>
            <p:cNvSpPr/>
            <p:nvPr/>
          </p:nvSpPr>
          <p:spPr>
            <a:xfrm>
              <a:off x="2219390" y="3104340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ก.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72E4C591-75A6-4902-8AE3-CAFFF8594BDE}"/>
                </a:ext>
              </a:extLst>
            </p:cNvPr>
            <p:cNvSpPr/>
            <p:nvPr/>
          </p:nvSpPr>
          <p:spPr>
            <a:xfrm>
              <a:off x="2765655" y="3130554"/>
              <a:ext cx="9098146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672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 ล ว เป็นพยัญชนะเสียงเบา ขณะที่ออกเสียงไม่มีลมผ่านเส้นเสียง</a:t>
              </a:r>
            </a:p>
          </p:txBody>
        </p:sp>
      </p:grpSp>
      <p:grpSp>
        <p:nvGrpSpPr>
          <p:cNvPr id="108" name="กลุ่ม 107">
            <a:extLst>
              <a:ext uri="{FF2B5EF4-FFF2-40B4-BE49-F238E27FC236}">
                <a16:creationId xmlns:a16="http://schemas.microsoft.com/office/drawing/2014/main" id="{60777CD7-BBB4-4763-91AF-3340D0A7626E}"/>
              </a:ext>
            </a:extLst>
          </p:cNvPr>
          <p:cNvGrpSpPr/>
          <p:nvPr/>
        </p:nvGrpSpPr>
        <p:grpSpPr>
          <a:xfrm>
            <a:off x="2038908" y="4633301"/>
            <a:ext cx="9043830" cy="666075"/>
            <a:chOff x="2110200" y="4663949"/>
            <a:chExt cx="9851913" cy="725590"/>
          </a:xfrm>
        </p:grpSpPr>
        <p:sp>
          <p:nvSpPr>
            <p:cNvPr id="109" name="Rectangle: Rounded Corners 25">
              <a:extLst>
                <a:ext uri="{FF2B5EF4-FFF2-40B4-BE49-F238E27FC236}">
                  <a16:creationId xmlns:a16="http://schemas.microsoft.com/office/drawing/2014/main" id="{4005C5D2-3EB1-4430-9FAD-E329CFECCCD2}"/>
                </a:ext>
              </a:extLst>
            </p:cNvPr>
            <p:cNvSpPr/>
            <p:nvPr/>
          </p:nvSpPr>
          <p:spPr>
            <a:xfrm>
              <a:off x="2110200" y="4716550"/>
              <a:ext cx="9851913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10" name="Rectangle: Rounded Corners 104">
              <a:extLst>
                <a:ext uri="{FF2B5EF4-FFF2-40B4-BE49-F238E27FC236}">
                  <a16:creationId xmlns:a16="http://schemas.microsoft.com/office/drawing/2014/main" id="{C9D7DAE7-46FF-42AF-9FC6-72F8E1B3E8AC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11" name="Rectangle 107">
              <a:extLst>
                <a:ext uri="{FF2B5EF4-FFF2-40B4-BE49-F238E27FC236}">
                  <a16:creationId xmlns:a16="http://schemas.microsoft.com/office/drawing/2014/main" id="{3D4C7D43-AB2D-4619-9360-3D8FEE998A99}"/>
                </a:ext>
              </a:extLst>
            </p:cNvPr>
            <p:cNvSpPr/>
            <p:nvPr/>
          </p:nvSpPr>
          <p:spPr>
            <a:xfrm>
              <a:off x="2216976" y="4663949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ง.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12" name="Rectangle 31">
              <a:extLst>
                <a:ext uri="{FF2B5EF4-FFF2-40B4-BE49-F238E27FC236}">
                  <a16:creationId xmlns:a16="http://schemas.microsoft.com/office/drawing/2014/main" id="{A2309467-5811-45FD-BF75-C98037A1B4B6}"/>
                </a:ext>
              </a:extLst>
            </p:cNvPr>
            <p:cNvSpPr/>
            <p:nvPr/>
          </p:nvSpPr>
          <p:spPr>
            <a:xfrm>
              <a:off x="2765655" y="4673373"/>
              <a:ext cx="6067843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เสียงพยัญชนะไทยมี ๒๑ เสียง</a:t>
              </a: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5654DEFE-D4D4-4356-BBEA-F9DBFC153B90}"/>
              </a:ext>
            </a:extLst>
          </p:cNvPr>
          <p:cNvGrpSpPr/>
          <p:nvPr/>
        </p:nvGrpSpPr>
        <p:grpSpPr>
          <a:xfrm>
            <a:off x="2038907" y="3188002"/>
            <a:ext cx="9043829" cy="679467"/>
            <a:chOff x="2110201" y="3860611"/>
            <a:chExt cx="9851912" cy="740179"/>
          </a:xfrm>
        </p:grpSpPr>
        <p:sp>
          <p:nvSpPr>
            <p:cNvPr id="97" name="Rectangle: Rounded Corners 24">
              <a:extLst>
                <a:ext uri="{FF2B5EF4-FFF2-40B4-BE49-F238E27FC236}">
                  <a16:creationId xmlns:a16="http://schemas.microsoft.com/office/drawing/2014/main" id="{91D89771-FD62-4165-946A-B4985AB8DE96}"/>
                </a:ext>
              </a:extLst>
            </p:cNvPr>
            <p:cNvSpPr/>
            <p:nvPr/>
          </p:nvSpPr>
          <p:spPr>
            <a:xfrm>
              <a:off x="2110201" y="3908028"/>
              <a:ext cx="9851912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1" name="Rectangle: Rounded Corners 93">
              <a:extLst>
                <a:ext uri="{FF2B5EF4-FFF2-40B4-BE49-F238E27FC236}">
                  <a16:creationId xmlns:a16="http://schemas.microsoft.com/office/drawing/2014/main" id="{D4637CE1-9CD6-4026-B9C8-E36E2D16DD58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2" name="Rectangle 94">
              <a:extLst>
                <a:ext uri="{FF2B5EF4-FFF2-40B4-BE49-F238E27FC236}">
                  <a16:creationId xmlns:a16="http://schemas.microsoft.com/office/drawing/2014/main" id="{2DA37EF0-6159-4728-A3F6-96DB3E5D160B}"/>
                </a:ext>
              </a:extLst>
            </p:cNvPr>
            <p:cNvSpPr/>
            <p:nvPr/>
          </p:nvSpPr>
          <p:spPr>
            <a:xfrm>
              <a:off x="2216976" y="3860611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ข.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6" name="Rectangle 30">
              <a:extLst>
                <a:ext uri="{FF2B5EF4-FFF2-40B4-BE49-F238E27FC236}">
                  <a16:creationId xmlns:a16="http://schemas.microsoft.com/office/drawing/2014/main" id="{A28A47A0-7D0B-4364-91CE-935D5FA785C1}"/>
                </a:ext>
              </a:extLst>
            </p:cNvPr>
            <p:cNvSpPr/>
            <p:nvPr/>
          </p:nvSpPr>
          <p:spPr>
            <a:xfrm>
              <a:off x="2765656" y="3884624"/>
              <a:ext cx="8076971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ฐานกรณ์ คือ จุดเริ่มต้นในการออกเสียงพยัญชนะ</a:t>
              </a:r>
            </a:p>
          </p:txBody>
        </p: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432AD19E-AC47-4D42-B82B-35BCC6FDA436}"/>
              </a:ext>
            </a:extLst>
          </p:cNvPr>
          <p:cNvGrpSpPr/>
          <p:nvPr/>
        </p:nvGrpSpPr>
        <p:grpSpPr>
          <a:xfrm>
            <a:off x="2038907" y="2484166"/>
            <a:ext cx="9043829" cy="681488"/>
            <a:chOff x="2110201" y="3104340"/>
            <a:chExt cx="9851912" cy="742380"/>
          </a:xfrm>
        </p:grpSpPr>
        <p:sp>
          <p:nvSpPr>
            <p:cNvPr id="98" name="Rectangle: Rounded Corners 23">
              <a:extLst>
                <a:ext uri="{FF2B5EF4-FFF2-40B4-BE49-F238E27FC236}">
                  <a16:creationId xmlns:a16="http://schemas.microsoft.com/office/drawing/2014/main" id="{BE5B8FC4-54E4-4891-BFDA-26220B863402}"/>
                </a:ext>
              </a:extLst>
            </p:cNvPr>
            <p:cNvSpPr/>
            <p:nvPr/>
          </p:nvSpPr>
          <p:spPr>
            <a:xfrm>
              <a:off x="2110201" y="3146656"/>
              <a:ext cx="9851912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99" name="Rectangle: Rounded Corners 83">
              <a:extLst>
                <a:ext uri="{FF2B5EF4-FFF2-40B4-BE49-F238E27FC236}">
                  <a16:creationId xmlns:a16="http://schemas.microsoft.com/office/drawing/2014/main" id="{AD9C0ADE-6607-42F5-95A9-518BF3193223}"/>
                </a:ext>
              </a:extLst>
            </p:cNvPr>
            <p:cNvSpPr/>
            <p:nvPr/>
          </p:nvSpPr>
          <p:spPr>
            <a:xfrm>
              <a:off x="2175277" y="3190617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0" name="Rectangle 88">
              <a:extLst>
                <a:ext uri="{FF2B5EF4-FFF2-40B4-BE49-F238E27FC236}">
                  <a16:creationId xmlns:a16="http://schemas.microsoft.com/office/drawing/2014/main" id="{9C5A4E58-BCB6-422B-A4F9-A3A1F4658459}"/>
                </a:ext>
              </a:extLst>
            </p:cNvPr>
            <p:cNvSpPr/>
            <p:nvPr/>
          </p:nvSpPr>
          <p:spPr>
            <a:xfrm>
              <a:off x="2216976" y="3104340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ก.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5" name="Rectangle 29">
              <a:extLst>
                <a:ext uri="{FF2B5EF4-FFF2-40B4-BE49-F238E27FC236}">
                  <a16:creationId xmlns:a16="http://schemas.microsoft.com/office/drawing/2014/main" id="{3CE9D840-50FB-4789-9519-E8E4E361777F}"/>
                </a:ext>
              </a:extLst>
            </p:cNvPr>
            <p:cNvSpPr/>
            <p:nvPr/>
          </p:nvSpPr>
          <p:spPr>
            <a:xfrm>
              <a:off x="2765655" y="3130554"/>
              <a:ext cx="9098146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672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 ล ว เป็นพยัญชนะเสียงเบา ขณะที่ออกเสียงไม่มีลมผ่านเส้นเสียง</a:t>
              </a: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E6664D5D-9856-47F0-8A89-C91721CA323D}"/>
              </a:ext>
            </a:extLst>
          </p:cNvPr>
          <p:cNvSpPr/>
          <p:nvPr/>
        </p:nvSpPr>
        <p:spPr>
          <a:xfrm>
            <a:off x="1546430" y="1540355"/>
            <a:ext cx="9043831" cy="70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16510" algn="dec"/>
                <a:tab pos="341857" algn="l"/>
                <a:tab pos="569762" algn="l"/>
                <a:tab pos="797668" algn="l"/>
                <a:tab pos="3532526" algn="l"/>
                <a:tab pos="3760432" algn="l"/>
                <a:tab pos="3988336" algn="l"/>
              </a:tabLst>
            </a:pPr>
            <a:r>
              <a:rPr lang="th-TH" sz="3987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๕. 	ข้อใดกล่าวถึงพยัญชนะไทยถูกต้องที่สุด</a:t>
            </a:r>
          </a:p>
        </p:txBody>
      </p:sp>
      <p:pic>
        <p:nvPicPr>
          <p:cNvPr id="20" name="teacher guide">
            <a:extLst>
              <a:ext uri="{FF2B5EF4-FFF2-40B4-BE49-F238E27FC236}">
                <a16:creationId xmlns:a16="http://schemas.microsoft.com/office/drawing/2014/main" id="{F255D751-AC77-45C0-9EAE-BE806830D1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73" y="6211695"/>
            <a:ext cx="1102624" cy="483384"/>
          </a:xfrm>
          <a:prstGeom prst="rect">
            <a:avLst/>
          </a:prstGeom>
        </p:spPr>
      </p:pic>
      <p:pic>
        <p:nvPicPr>
          <p:cNvPr id="21" name="Picture 20">
            <a:hlinkClick r:id="rId3" action="ppaction://hlinksldjump"/>
            <a:extLst>
              <a:ext uri="{FF2B5EF4-FFF2-40B4-BE49-F238E27FC236}">
                <a16:creationId xmlns:a16="http://schemas.microsoft.com/office/drawing/2014/main" id="{55B4BFF1-A5BE-4749-B76F-A8B03B2B8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0920" y="6211695"/>
            <a:ext cx="934967" cy="4833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FD4268-C311-4324-8F14-81E3397492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5236" y="10625"/>
            <a:ext cx="714628" cy="75291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F1239BF-E255-4FCD-A184-8D710502D784}"/>
              </a:ext>
            </a:extLst>
          </p:cNvPr>
          <p:cNvGrpSpPr/>
          <p:nvPr/>
        </p:nvGrpSpPr>
        <p:grpSpPr>
          <a:xfrm>
            <a:off x="1601740" y="7024611"/>
            <a:ext cx="8988522" cy="4320447"/>
            <a:chOff x="1542902" y="4187299"/>
            <a:chExt cx="9016457" cy="4333874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556531B6-D773-4316-B62E-52E17B213C94}"/>
                </a:ext>
              </a:extLst>
            </p:cNvPr>
            <p:cNvSpPr/>
            <p:nvPr/>
          </p:nvSpPr>
          <p:spPr>
            <a:xfrm>
              <a:off x="1542902" y="4187299"/>
              <a:ext cx="9016457" cy="4333874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3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C20482D-C413-4407-AB25-5B988ABF83C2}"/>
                </a:ext>
              </a:extLst>
            </p:cNvPr>
            <p:cNvSpPr/>
            <p:nvPr/>
          </p:nvSpPr>
          <p:spPr>
            <a:xfrm>
              <a:off x="1879484" y="4600189"/>
              <a:ext cx="8321334" cy="20993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362432" algn="l"/>
                  <a:tab pos="713785" algn="l"/>
                </a:tabLst>
              </a:pPr>
              <a:r>
                <a:rPr lang="th-TH" sz="2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เฉลย ข้อ ง. เสียงพยัญชนะไทยมี ๒๑ เสียง</a:t>
              </a:r>
            </a:p>
            <a:p>
              <a:pPr>
                <a:tabLst>
                  <a:tab pos="362432" algn="l"/>
                  <a:tab pos="713785" algn="l"/>
                </a:tabLst>
              </a:pPr>
              <a:r>
                <a:rPr lang="en-US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เพราะข้อ ก. ที่ถูกต้อง คือ เสียง ร ล ว เป็นพยัญชนะที่เมื่อจะออกเสียง จะมีการปล่อยลมบางส่วน ผ่านอวัยวะบริเวณช่องปาก เพื่อทำให้เกิดเสียงที่ต้องการ และ ข้อ ข. และ ค. ที่ถูกต้อง คือ จุดเริ่มต้นในการออกเสียงพยัญชนะ คือ ปอด หลอดลม เส้นเสียง จากนั้นลมจะถูกปล่อยผ่านช่องปาก เกิดเป็นเสียงพยัญชนะต่าง ๆ</a:t>
              </a:r>
            </a:p>
          </p:txBody>
        </p:sp>
      </p:grpSp>
      <p:pic>
        <p:nvPicPr>
          <p:cNvPr id="15" name="close">
            <a:extLst>
              <a:ext uri="{FF2B5EF4-FFF2-40B4-BE49-F238E27FC236}">
                <a16:creationId xmlns:a16="http://schemas.microsoft.com/office/drawing/2014/main" id="{79678DA2-905E-42BD-8EB0-DE056EB98A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0210" y="6854371"/>
            <a:ext cx="555015" cy="555015"/>
          </a:xfrm>
          <a:prstGeom prst="rect">
            <a:avLst/>
          </a:prstGeom>
        </p:spPr>
      </p:pic>
      <p:pic>
        <p:nvPicPr>
          <p:cNvPr id="56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A97D93DE-8834-4B6A-A3F5-0B137CA845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2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83356 L -3.125E-6 0.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83356 L -3.125E-6 0.2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3.125E-6 -0.8335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0.8335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id="{79695ADA-50AB-4B30-9757-10051F8EEE93}"/>
              </a:ext>
            </a:extLst>
          </p:cNvPr>
          <p:cNvGrpSpPr/>
          <p:nvPr/>
        </p:nvGrpSpPr>
        <p:grpSpPr>
          <a:xfrm>
            <a:off x="2038907" y="4621271"/>
            <a:ext cx="6181976" cy="702171"/>
            <a:chOff x="2110200" y="4624628"/>
            <a:chExt cx="6734347" cy="764911"/>
          </a:xfrm>
        </p:grpSpPr>
        <p:sp>
          <p:nvSpPr>
            <p:cNvPr id="52" name="Rectangle: Rounded Corners 25">
              <a:extLst>
                <a:ext uri="{FF2B5EF4-FFF2-40B4-BE49-F238E27FC236}">
                  <a16:creationId xmlns:a16="http://schemas.microsoft.com/office/drawing/2014/main" id="{C727CE01-077E-4B93-B823-3889FD9E9A59}"/>
                </a:ext>
              </a:extLst>
            </p:cNvPr>
            <p:cNvSpPr/>
            <p:nvPr/>
          </p:nvSpPr>
          <p:spPr>
            <a:xfrm>
              <a:off x="2110200" y="4649599"/>
              <a:ext cx="6734347" cy="659860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53" name="Rectangle: Rounded Corners 104">
              <a:extLst>
                <a:ext uri="{FF2B5EF4-FFF2-40B4-BE49-F238E27FC236}">
                  <a16:creationId xmlns:a16="http://schemas.microsoft.com/office/drawing/2014/main" id="{0C60EAB6-2A44-4B0C-9792-A3613E877E79}"/>
                </a:ext>
              </a:extLst>
            </p:cNvPr>
            <p:cNvSpPr/>
            <p:nvPr/>
          </p:nvSpPr>
          <p:spPr>
            <a:xfrm>
              <a:off x="2175277" y="4710905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54" name="Rectangle 107">
              <a:extLst>
                <a:ext uri="{FF2B5EF4-FFF2-40B4-BE49-F238E27FC236}">
                  <a16:creationId xmlns:a16="http://schemas.microsoft.com/office/drawing/2014/main" id="{8B8073C4-0A59-4973-8BC4-EF77AD0A60F5}"/>
                </a:ext>
              </a:extLst>
            </p:cNvPr>
            <p:cNvSpPr/>
            <p:nvPr/>
          </p:nvSpPr>
          <p:spPr>
            <a:xfrm>
              <a:off x="2219390" y="4624628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ง.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55" name="Rectangle 31">
              <a:extLst>
                <a:ext uri="{FF2B5EF4-FFF2-40B4-BE49-F238E27FC236}">
                  <a16:creationId xmlns:a16="http://schemas.microsoft.com/office/drawing/2014/main" id="{107D8B5C-10F5-4BD6-A495-763A0DE7C066}"/>
                </a:ext>
              </a:extLst>
            </p:cNvPr>
            <p:cNvSpPr/>
            <p:nvPr/>
          </p:nvSpPr>
          <p:spPr>
            <a:xfrm>
              <a:off x="2765655" y="4673373"/>
              <a:ext cx="6067843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ลิ้นกับฟัน</a:t>
              </a:r>
            </a:p>
          </p:txBody>
        </p:sp>
      </p:grpSp>
      <p:grpSp>
        <p:nvGrpSpPr>
          <p:cNvPr id="108" name="กลุ่ม 107">
            <a:extLst>
              <a:ext uri="{FF2B5EF4-FFF2-40B4-BE49-F238E27FC236}">
                <a16:creationId xmlns:a16="http://schemas.microsoft.com/office/drawing/2014/main" id="{60777CD7-BBB4-4763-91AF-3340D0A7626E}"/>
              </a:ext>
            </a:extLst>
          </p:cNvPr>
          <p:cNvGrpSpPr/>
          <p:nvPr/>
        </p:nvGrpSpPr>
        <p:grpSpPr>
          <a:xfrm>
            <a:off x="2040797" y="4621271"/>
            <a:ext cx="6181976" cy="702171"/>
            <a:chOff x="2110200" y="4624628"/>
            <a:chExt cx="6734347" cy="764911"/>
          </a:xfrm>
        </p:grpSpPr>
        <p:sp>
          <p:nvSpPr>
            <p:cNvPr id="109" name="Rectangle: Rounded Corners 25">
              <a:extLst>
                <a:ext uri="{FF2B5EF4-FFF2-40B4-BE49-F238E27FC236}">
                  <a16:creationId xmlns:a16="http://schemas.microsoft.com/office/drawing/2014/main" id="{4005C5D2-3EB1-4430-9FAD-E329CFECCCD2}"/>
                </a:ext>
              </a:extLst>
            </p:cNvPr>
            <p:cNvSpPr/>
            <p:nvPr/>
          </p:nvSpPr>
          <p:spPr>
            <a:xfrm>
              <a:off x="2110200" y="4639087"/>
              <a:ext cx="6734347" cy="67037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10" name="Rectangle: Rounded Corners 104">
              <a:extLst>
                <a:ext uri="{FF2B5EF4-FFF2-40B4-BE49-F238E27FC236}">
                  <a16:creationId xmlns:a16="http://schemas.microsoft.com/office/drawing/2014/main" id="{C9D7DAE7-46FF-42AF-9FC6-72F8E1B3E8AC}"/>
                </a:ext>
              </a:extLst>
            </p:cNvPr>
            <p:cNvSpPr/>
            <p:nvPr/>
          </p:nvSpPr>
          <p:spPr>
            <a:xfrm>
              <a:off x="2175277" y="4710905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11" name="Rectangle 107">
              <a:extLst>
                <a:ext uri="{FF2B5EF4-FFF2-40B4-BE49-F238E27FC236}">
                  <a16:creationId xmlns:a16="http://schemas.microsoft.com/office/drawing/2014/main" id="{3D4C7D43-AB2D-4619-9360-3D8FEE998A99}"/>
                </a:ext>
              </a:extLst>
            </p:cNvPr>
            <p:cNvSpPr/>
            <p:nvPr/>
          </p:nvSpPr>
          <p:spPr>
            <a:xfrm>
              <a:off x="2216976" y="4624628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ง.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12" name="Rectangle 31">
              <a:extLst>
                <a:ext uri="{FF2B5EF4-FFF2-40B4-BE49-F238E27FC236}">
                  <a16:creationId xmlns:a16="http://schemas.microsoft.com/office/drawing/2014/main" id="{A2309467-5811-45FD-BF75-C98037A1B4B6}"/>
                </a:ext>
              </a:extLst>
            </p:cNvPr>
            <p:cNvSpPr/>
            <p:nvPr/>
          </p:nvSpPr>
          <p:spPr>
            <a:xfrm>
              <a:off x="2765655" y="4673373"/>
              <a:ext cx="1647426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ลิ้นกับฟัน</a:t>
              </a:r>
            </a:p>
          </p:txBody>
        </p:sp>
      </p:grpSp>
      <p:grpSp>
        <p:nvGrpSpPr>
          <p:cNvPr id="58" name="กลุ่ม 1">
            <a:extLst>
              <a:ext uri="{FF2B5EF4-FFF2-40B4-BE49-F238E27FC236}">
                <a16:creationId xmlns:a16="http://schemas.microsoft.com/office/drawing/2014/main" id="{2B99FE69-7FEB-4D13-AB9B-107921047941}"/>
              </a:ext>
            </a:extLst>
          </p:cNvPr>
          <p:cNvGrpSpPr/>
          <p:nvPr/>
        </p:nvGrpSpPr>
        <p:grpSpPr>
          <a:xfrm>
            <a:off x="2038909" y="3918027"/>
            <a:ext cx="6181977" cy="666075"/>
            <a:chOff x="2110201" y="4663949"/>
            <a:chExt cx="6734348" cy="725590"/>
          </a:xfrm>
        </p:grpSpPr>
        <p:sp>
          <p:nvSpPr>
            <p:cNvPr id="59" name="Rectangle: Rounded Corners 25">
              <a:extLst>
                <a:ext uri="{FF2B5EF4-FFF2-40B4-BE49-F238E27FC236}">
                  <a16:creationId xmlns:a16="http://schemas.microsoft.com/office/drawing/2014/main" id="{36895324-886F-43BE-8D7E-20A91F0D9BC4}"/>
                </a:ext>
              </a:extLst>
            </p:cNvPr>
            <p:cNvSpPr/>
            <p:nvPr/>
          </p:nvSpPr>
          <p:spPr>
            <a:xfrm>
              <a:off x="2110201" y="4716551"/>
              <a:ext cx="6734348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60" name="Rectangle: Rounded Corners 104">
              <a:extLst>
                <a:ext uri="{FF2B5EF4-FFF2-40B4-BE49-F238E27FC236}">
                  <a16:creationId xmlns:a16="http://schemas.microsoft.com/office/drawing/2014/main" id="{A9F71F4C-24D9-4227-BCF8-3200F79B64A3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61" name="Rectangle 107">
              <a:extLst>
                <a:ext uri="{FF2B5EF4-FFF2-40B4-BE49-F238E27FC236}">
                  <a16:creationId xmlns:a16="http://schemas.microsoft.com/office/drawing/2014/main" id="{BF0D36E7-5151-498A-AA78-CF94D88D0971}"/>
                </a:ext>
              </a:extLst>
            </p:cNvPr>
            <p:cNvSpPr/>
            <p:nvPr/>
          </p:nvSpPr>
          <p:spPr>
            <a:xfrm>
              <a:off x="2219390" y="4663949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ค.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62" name="Rectangle 31">
              <a:extLst>
                <a:ext uri="{FF2B5EF4-FFF2-40B4-BE49-F238E27FC236}">
                  <a16:creationId xmlns:a16="http://schemas.microsoft.com/office/drawing/2014/main" id="{3A8F6AEC-395B-4D33-84B4-51E9BB38B41B}"/>
                </a:ext>
              </a:extLst>
            </p:cNvPr>
            <p:cNvSpPr/>
            <p:nvPr/>
          </p:nvSpPr>
          <p:spPr>
            <a:xfrm>
              <a:off x="2765656" y="4673373"/>
              <a:ext cx="3421735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ปากกับจมูก</a:t>
              </a:r>
            </a:p>
          </p:txBody>
        </p: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97C21C7A-5156-4DE2-87A2-A4A406ABD769}"/>
              </a:ext>
            </a:extLst>
          </p:cNvPr>
          <p:cNvGrpSpPr/>
          <p:nvPr/>
        </p:nvGrpSpPr>
        <p:grpSpPr>
          <a:xfrm>
            <a:off x="2038909" y="3918028"/>
            <a:ext cx="6181977" cy="665614"/>
            <a:chOff x="2110201" y="4663949"/>
            <a:chExt cx="6734348" cy="725088"/>
          </a:xfrm>
        </p:grpSpPr>
        <p:sp>
          <p:nvSpPr>
            <p:cNvPr id="96" name="Rectangle: Rounded Corners 25">
              <a:extLst>
                <a:ext uri="{FF2B5EF4-FFF2-40B4-BE49-F238E27FC236}">
                  <a16:creationId xmlns:a16="http://schemas.microsoft.com/office/drawing/2014/main" id="{CAD05A8D-7553-4FFB-A04F-27D839DA5F4F}"/>
                </a:ext>
              </a:extLst>
            </p:cNvPr>
            <p:cNvSpPr/>
            <p:nvPr/>
          </p:nvSpPr>
          <p:spPr>
            <a:xfrm>
              <a:off x="2110201" y="4716551"/>
              <a:ext cx="6734348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3" name="Rectangle: Rounded Corners 104">
              <a:extLst>
                <a:ext uri="{FF2B5EF4-FFF2-40B4-BE49-F238E27FC236}">
                  <a16:creationId xmlns:a16="http://schemas.microsoft.com/office/drawing/2014/main" id="{EE89A1E0-7E76-4029-9E33-52EAF3BB899D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4" name="Rectangle 107">
              <a:extLst>
                <a:ext uri="{FF2B5EF4-FFF2-40B4-BE49-F238E27FC236}">
                  <a16:creationId xmlns:a16="http://schemas.microsoft.com/office/drawing/2014/main" id="{F42C5927-207E-4668-A863-27B53F2F37E2}"/>
                </a:ext>
              </a:extLst>
            </p:cNvPr>
            <p:cNvSpPr/>
            <p:nvPr/>
          </p:nvSpPr>
          <p:spPr>
            <a:xfrm>
              <a:off x="2216976" y="4663949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ค.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7" name="Rectangle 31">
              <a:extLst>
                <a:ext uri="{FF2B5EF4-FFF2-40B4-BE49-F238E27FC236}">
                  <a16:creationId xmlns:a16="http://schemas.microsoft.com/office/drawing/2014/main" id="{4BD6ED15-7372-40CA-9EBE-0FC0DF9E7956}"/>
                </a:ext>
              </a:extLst>
            </p:cNvPr>
            <p:cNvSpPr/>
            <p:nvPr/>
          </p:nvSpPr>
          <p:spPr>
            <a:xfrm>
              <a:off x="2765656" y="4672871"/>
              <a:ext cx="2052093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ปากกับจมูก</a:t>
              </a:r>
            </a:p>
          </p:txBody>
        </p:sp>
      </p:grpSp>
      <p:grpSp>
        <p:nvGrpSpPr>
          <p:cNvPr id="41" name="กลุ่ม 2">
            <a:extLst>
              <a:ext uri="{FF2B5EF4-FFF2-40B4-BE49-F238E27FC236}">
                <a16:creationId xmlns:a16="http://schemas.microsoft.com/office/drawing/2014/main" id="{5BBB1A9D-F272-451F-A567-4E29A3B534CD}"/>
              </a:ext>
            </a:extLst>
          </p:cNvPr>
          <p:cNvGrpSpPr/>
          <p:nvPr/>
        </p:nvGrpSpPr>
        <p:grpSpPr>
          <a:xfrm>
            <a:off x="2038910" y="3189356"/>
            <a:ext cx="6181976" cy="679467"/>
            <a:chOff x="2110202" y="3860611"/>
            <a:chExt cx="6734347" cy="740179"/>
          </a:xfrm>
        </p:grpSpPr>
        <p:sp>
          <p:nvSpPr>
            <p:cNvPr id="42" name="Rectangle: Rounded Corners 24">
              <a:extLst>
                <a:ext uri="{FF2B5EF4-FFF2-40B4-BE49-F238E27FC236}">
                  <a16:creationId xmlns:a16="http://schemas.microsoft.com/office/drawing/2014/main" id="{ACB5B382-DE04-4B25-A579-F1868F5FA877}"/>
                </a:ext>
              </a:extLst>
            </p:cNvPr>
            <p:cNvSpPr/>
            <p:nvPr/>
          </p:nvSpPr>
          <p:spPr>
            <a:xfrm>
              <a:off x="2110202" y="3908028"/>
              <a:ext cx="6734347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43" name="Rectangle: Rounded Corners 93">
              <a:extLst>
                <a:ext uri="{FF2B5EF4-FFF2-40B4-BE49-F238E27FC236}">
                  <a16:creationId xmlns:a16="http://schemas.microsoft.com/office/drawing/2014/main" id="{70A54EC7-ACA0-4F2F-84B6-1D65871EC9E3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44" name="Rectangle 94">
              <a:extLst>
                <a:ext uri="{FF2B5EF4-FFF2-40B4-BE49-F238E27FC236}">
                  <a16:creationId xmlns:a16="http://schemas.microsoft.com/office/drawing/2014/main" id="{357AC816-55ED-4499-9904-623782FB8FF7}"/>
                </a:ext>
              </a:extLst>
            </p:cNvPr>
            <p:cNvSpPr/>
            <p:nvPr/>
          </p:nvSpPr>
          <p:spPr>
            <a:xfrm>
              <a:off x="2219390" y="3860611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ข.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45" name="Rectangle 30">
              <a:extLst>
                <a:ext uri="{FF2B5EF4-FFF2-40B4-BE49-F238E27FC236}">
                  <a16:creationId xmlns:a16="http://schemas.microsoft.com/office/drawing/2014/main" id="{099F47DF-A575-47F0-B636-1931A20E2767}"/>
                </a:ext>
              </a:extLst>
            </p:cNvPr>
            <p:cNvSpPr/>
            <p:nvPr/>
          </p:nvSpPr>
          <p:spPr>
            <a:xfrm>
              <a:off x="2765656" y="3884624"/>
              <a:ext cx="2257823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ลิ้นกับเพดาน</a:t>
              </a: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5654DEFE-D4D4-4356-BBEA-F9DBFC153B90}"/>
              </a:ext>
            </a:extLst>
          </p:cNvPr>
          <p:cNvGrpSpPr/>
          <p:nvPr/>
        </p:nvGrpSpPr>
        <p:grpSpPr>
          <a:xfrm>
            <a:off x="2038909" y="3189356"/>
            <a:ext cx="6181977" cy="679467"/>
            <a:chOff x="2110201" y="3860611"/>
            <a:chExt cx="6734348" cy="740179"/>
          </a:xfrm>
        </p:grpSpPr>
        <p:sp>
          <p:nvSpPr>
            <p:cNvPr id="97" name="Rectangle: Rounded Corners 24">
              <a:extLst>
                <a:ext uri="{FF2B5EF4-FFF2-40B4-BE49-F238E27FC236}">
                  <a16:creationId xmlns:a16="http://schemas.microsoft.com/office/drawing/2014/main" id="{91D89771-FD62-4165-946A-B4985AB8DE96}"/>
                </a:ext>
              </a:extLst>
            </p:cNvPr>
            <p:cNvSpPr/>
            <p:nvPr/>
          </p:nvSpPr>
          <p:spPr>
            <a:xfrm>
              <a:off x="2110201" y="3908028"/>
              <a:ext cx="6734348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 dirty="0"/>
            </a:p>
          </p:txBody>
        </p:sp>
        <p:sp>
          <p:nvSpPr>
            <p:cNvPr id="101" name="Rectangle: Rounded Corners 93">
              <a:extLst>
                <a:ext uri="{FF2B5EF4-FFF2-40B4-BE49-F238E27FC236}">
                  <a16:creationId xmlns:a16="http://schemas.microsoft.com/office/drawing/2014/main" id="{D4637CE1-9CD6-4026-B9C8-E36E2D16DD58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2" name="Rectangle 94">
              <a:extLst>
                <a:ext uri="{FF2B5EF4-FFF2-40B4-BE49-F238E27FC236}">
                  <a16:creationId xmlns:a16="http://schemas.microsoft.com/office/drawing/2014/main" id="{2DA37EF0-6159-4728-A3F6-96DB3E5D160B}"/>
                </a:ext>
              </a:extLst>
            </p:cNvPr>
            <p:cNvSpPr/>
            <p:nvPr/>
          </p:nvSpPr>
          <p:spPr>
            <a:xfrm>
              <a:off x="2216976" y="3860611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ข.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6" name="Rectangle 30">
              <a:extLst>
                <a:ext uri="{FF2B5EF4-FFF2-40B4-BE49-F238E27FC236}">
                  <a16:creationId xmlns:a16="http://schemas.microsoft.com/office/drawing/2014/main" id="{A28A47A0-7D0B-4364-91CE-935D5FA785C1}"/>
                </a:ext>
              </a:extLst>
            </p:cNvPr>
            <p:cNvSpPr/>
            <p:nvPr/>
          </p:nvSpPr>
          <p:spPr>
            <a:xfrm>
              <a:off x="2765656" y="3884624"/>
              <a:ext cx="2176605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ลิ้นกับเพดาน</a:t>
              </a:r>
            </a:p>
          </p:txBody>
        </p:sp>
      </p:grpSp>
      <p:grpSp>
        <p:nvGrpSpPr>
          <p:cNvPr id="36" name="กลุ่ม 4">
            <a:extLst>
              <a:ext uri="{FF2B5EF4-FFF2-40B4-BE49-F238E27FC236}">
                <a16:creationId xmlns:a16="http://schemas.microsoft.com/office/drawing/2014/main" id="{C1699B98-B4B8-426A-B382-2B76F7DEB777}"/>
              </a:ext>
            </a:extLst>
          </p:cNvPr>
          <p:cNvGrpSpPr/>
          <p:nvPr/>
        </p:nvGrpSpPr>
        <p:grpSpPr>
          <a:xfrm>
            <a:off x="2038910" y="2432297"/>
            <a:ext cx="8953580" cy="707867"/>
            <a:chOff x="2110202" y="3049390"/>
            <a:chExt cx="9753599" cy="771116"/>
          </a:xfrm>
        </p:grpSpPr>
        <p:sp>
          <p:nvSpPr>
            <p:cNvPr id="37" name="Rectangle: Rounded Corners 23">
              <a:extLst>
                <a:ext uri="{FF2B5EF4-FFF2-40B4-BE49-F238E27FC236}">
                  <a16:creationId xmlns:a16="http://schemas.microsoft.com/office/drawing/2014/main" id="{267D428C-A70C-4006-ADCE-C32EDF942DF7}"/>
                </a:ext>
              </a:extLst>
            </p:cNvPr>
            <p:cNvSpPr/>
            <p:nvPr/>
          </p:nvSpPr>
          <p:spPr>
            <a:xfrm>
              <a:off x="2110202" y="3049390"/>
              <a:ext cx="6734347" cy="690174"/>
            </a:xfrm>
            <a:prstGeom prst="roundRect">
              <a:avLst>
                <a:gd name="adj" fmla="val 50000"/>
              </a:avLst>
            </a:prstGeom>
            <a:solidFill>
              <a:srgbClr val="D5F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38" name="Rectangle: Rounded Corners 83">
              <a:extLst>
                <a:ext uri="{FF2B5EF4-FFF2-40B4-BE49-F238E27FC236}">
                  <a16:creationId xmlns:a16="http://schemas.microsoft.com/office/drawing/2014/main" id="{59BC7E80-E135-445C-8725-3B03649A04F0}"/>
                </a:ext>
              </a:extLst>
            </p:cNvPr>
            <p:cNvSpPr/>
            <p:nvPr/>
          </p:nvSpPr>
          <p:spPr>
            <a:xfrm>
              <a:off x="2175277" y="31381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00A6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 dirty="0"/>
            </a:p>
          </p:txBody>
        </p:sp>
        <p:sp>
          <p:nvSpPr>
            <p:cNvPr id="39" name="Rectangle 88">
              <a:extLst>
                <a:ext uri="{FF2B5EF4-FFF2-40B4-BE49-F238E27FC236}">
                  <a16:creationId xmlns:a16="http://schemas.microsoft.com/office/drawing/2014/main" id="{2A2DF2F8-23F0-4F7F-9227-9C44F1381394}"/>
                </a:ext>
              </a:extLst>
            </p:cNvPr>
            <p:cNvSpPr/>
            <p:nvPr/>
          </p:nvSpPr>
          <p:spPr>
            <a:xfrm>
              <a:off x="2219390" y="3051912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ก.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72E4C591-75A6-4902-8AE3-CAFFF8594BDE}"/>
                </a:ext>
              </a:extLst>
            </p:cNvPr>
            <p:cNvSpPr/>
            <p:nvPr/>
          </p:nvSpPr>
          <p:spPr>
            <a:xfrm>
              <a:off x="2765655" y="3104340"/>
              <a:ext cx="9098146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672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ลิ้นกับริมฝีปาก</a:t>
              </a:r>
            </a:p>
          </p:txBody>
        </p: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432AD19E-AC47-4D42-B82B-35BCC6FDA436}"/>
              </a:ext>
            </a:extLst>
          </p:cNvPr>
          <p:cNvGrpSpPr/>
          <p:nvPr/>
        </p:nvGrpSpPr>
        <p:grpSpPr>
          <a:xfrm>
            <a:off x="2038907" y="2431837"/>
            <a:ext cx="6181976" cy="708327"/>
            <a:chOff x="2110202" y="3048889"/>
            <a:chExt cx="6734347" cy="771617"/>
          </a:xfrm>
        </p:grpSpPr>
        <p:sp>
          <p:nvSpPr>
            <p:cNvPr id="98" name="Rectangle: Rounded Corners 23">
              <a:extLst>
                <a:ext uri="{FF2B5EF4-FFF2-40B4-BE49-F238E27FC236}">
                  <a16:creationId xmlns:a16="http://schemas.microsoft.com/office/drawing/2014/main" id="{BE5B8FC4-54E4-4891-BFDA-26220B863402}"/>
                </a:ext>
              </a:extLst>
            </p:cNvPr>
            <p:cNvSpPr/>
            <p:nvPr/>
          </p:nvSpPr>
          <p:spPr>
            <a:xfrm>
              <a:off x="2110202" y="3048889"/>
              <a:ext cx="6734347" cy="69067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99" name="Rectangle: Rounded Corners 83">
              <a:extLst>
                <a:ext uri="{FF2B5EF4-FFF2-40B4-BE49-F238E27FC236}">
                  <a16:creationId xmlns:a16="http://schemas.microsoft.com/office/drawing/2014/main" id="{AD9C0ADE-6607-42F5-95A9-518BF3193223}"/>
                </a:ext>
              </a:extLst>
            </p:cNvPr>
            <p:cNvSpPr/>
            <p:nvPr/>
          </p:nvSpPr>
          <p:spPr>
            <a:xfrm>
              <a:off x="2175277" y="31381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0" name="Rectangle 88">
              <a:extLst>
                <a:ext uri="{FF2B5EF4-FFF2-40B4-BE49-F238E27FC236}">
                  <a16:creationId xmlns:a16="http://schemas.microsoft.com/office/drawing/2014/main" id="{9C5A4E58-BCB6-422B-A4F9-A3A1F4658459}"/>
                </a:ext>
              </a:extLst>
            </p:cNvPr>
            <p:cNvSpPr/>
            <p:nvPr/>
          </p:nvSpPr>
          <p:spPr>
            <a:xfrm>
              <a:off x="2216976" y="3051912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ก.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5" name="Rectangle 29">
              <a:extLst>
                <a:ext uri="{FF2B5EF4-FFF2-40B4-BE49-F238E27FC236}">
                  <a16:creationId xmlns:a16="http://schemas.microsoft.com/office/drawing/2014/main" id="{3CE9D840-50FB-4789-9519-E8E4E361777F}"/>
                </a:ext>
              </a:extLst>
            </p:cNvPr>
            <p:cNvSpPr/>
            <p:nvPr/>
          </p:nvSpPr>
          <p:spPr>
            <a:xfrm>
              <a:off x="2765655" y="3104340"/>
              <a:ext cx="2311495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672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ลิ้นกับริมฝีปาก</a:t>
              </a: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E6664D5D-9856-47F0-8A89-C91721CA323D}"/>
              </a:ext>
            </a:extLst>
          </p:cNvPr>
          <p:cNvSpPr/>
          <p:nvPr/>
        </p:nvSpPr>
        <p:spPr>
          <a:xfrm>
            <a:off x="1546430" y="1540355"/>
            <a:ext cx="9043831" cy="70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16510" algn="dec"/>
                <a:tab pos="341857" algn="l"/>
                <a:tab pos="569762" algn="l"/>
                <a:tab pos="797668" algn="l"/>
                <a:tab pos="3532526" algn="l"/>
                <a:tab pos="3760432" algn="l"/>
                <a:tab pos="3988336" algn="l"/>
              </a:tabLst>
            </a:pPr>
            <a:r>
              <a:rPr lang="th-TH" sz="3987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๖. 	อวัยวะในข้อใดที่ช่วยในการออกเสียงสระ</a:t>
            </a:r>
          </a:p>
        </p:txBody>
      </p:sp>
      <p:pic>
        <p:nvPicPr>
          <p:cNvPr id="20" name="teacher guide">
            <a:extLst>
              <a:ext uri="{FF2B5EF4-FFF2-40B4-BE49-F238E27FC236}">
                <a16:creationId xmlns:a16="http://schemas.microsoft.com/office/drawing/2014/main" id="{F255D751-AC77-45C0-9EAE-BE806830D1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73" y="6211695"/>
            <a:ext cx="1111669" cy="487349"/>
          </a:xfrm>
          <a:prstGeom prst="rect">
            <a:avLst/>
          </a:prstGeom>
        </p:spPr>
      </p:pic>
      <p:pic>
        <p:nvPicPr>
          <p:cNvPr id="21" name="Picture 20">
            <a:hlinkClick r:id="rId3" action="ppaction://hlinksldjump"/>
            <a:extLst>
              <a:ext uri="{FF2B5EF4-FFF2-40B4-BE49-F238E27FC236}">
                <a16:creationId xmlns:a16="http://schemas.microsoft.com/office/drawing/2014/main" id="{55B4BFF1-A5BE-4749-B76F-A8B03B2B8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0920" y="6211695"/>
            <a:ext cx="934967" cy="4833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FD4268-C311-4324-8F14-81E3397492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5236" y="10625"/>
            <a:ext cx="714628" cy="75291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F1239BF-E255-4FCD-A184-8D710502D784}"/>
              </a:ext>
            </a:extLst>
          </p:cNvPr>
          <p:cNvGrpSpPr/>
          <p:nvPr/>
        </p:nvGrpSpPr>
        <p:grpSpPr>
          <a:xfrm>
            <a:off x="1601740" y="7024611"/>
            <a:ext cx="8988522" cy="4320447"/>
            <a:chOff x="1542902" y="4187299"/>
            <a:chExt cx="9016457" cy="4333874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556531B6-D773-4316-B62E-52E17B213C94}"/>
                </a:ext>
              </a:extLst>
            </p:cNvPr>
            <p:cNvSpPr/>
            <p:nvPr/>
          </p:nvSpPr>
          <p:spPr>
            <a:xfrm>
              <a:off x="1542902" y="4187299"/>
              <a:ext cx="9016457" cy="4333874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3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C20482D-C413-4407-AB25-5B988ABF83C2}"/>
                </a:ext>
              </a:extLst>
            </p:cNvPr>
            <p:cNvSpPr/>
            <p:nvPr/>
          </p:nvSpPr>
          <p:spPr>
            <a:xfrm>
              <a:off x="1879484" y="4600189"/>
              <a:ext cx="8321334" cy="1698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362432" algn="l"/>
                  <a:tab pos="713785" algn="l"/>
                </a:tabLst>
              </a:pPr>
              <a:r>
                <a:rPr lang="th-TH" sz="2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เฉลย ข้อ ก. ลิ้นกับริมฝีปาก</a:t>
              </a:r>
            </a:p>
            <a:p>
              <a:pPr>
                <a:tabLst>
                  <a:tab pos="362432" algn="l"/>
                  <a:tab pos="713785" algn="l"/>
                </a:tabLst>
              </a:pPr>
              <a: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เพราะการออกเสียงสระในภาษาไทยจะใช้ส่วนของลิ้น คือ ลิ้นส่วนหน้า ส่วนกลาง และ</a:t>
              </a:r>
              <a:b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ส่วนหลัง ส่วนระดับความสูงต่ำของลิ้น รวมถึงรูปริมฝีปาก เพื่อช่วยกำหนดเสียงสระแต่ละเสียงให้ชัดเจน</a:t>
              </a:r>
            </a:p>
          </p:txBody>
        </p:sp>
      </p:grpSp>
      <p:pic>
        <p:nvPicPr>
          <p:cNvPr id="15" name="close">
            <a:extLst>
              <a:ext uri="{FF2B5EF4-FFF2-40B4-BE49-F238E27FC236}">
                <a16:creationId xmlns:a16="http://schemas.microsoft.com/office/drawing/2014/main" id="{79678DA2-905E-42BD-8EB0-DE056EB98A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0210" y="6854371"/>
            <a:ext cx="555015" cy="555015"/>
          </a:xfrm>
          <a:prstGeom prst="rect">
            <a:avLst/>
          </a:prstGeom>
        </p:spPr>
      </p:pic>
      <p:pic>
        <p:nvPicPr>
          <p:cNvPr id="56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760E4B9-85C6-4A7F-821B-0F43B40F09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83356 L -3.125E-6 0.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83356 L -3.125E-6 0.2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3.125E-6 -0.8335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0.8335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รูปภาพ 60">
            <a:extLst>
              <a:ext uri="{FF2B5EF4-FFF2-40B4-BE49-F238E27FC236}">
                <a16:creationId xmlns:a16="http://schemas.microsoft.com/office/drawing/2014/main" id="{ADF13470-0628-443A-8095-A57816F02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12407" r="34671" b="6263"/>
          <a:stretch/>
        </p:blipFill>
        <p:spPr>
          <a:xfrm flipH="1">
            <a:off x="324" y="91"/>
            <a:ext cx="3463877" cy="6857819"/>
          </a:xfrm>
          <a:prstGeom prst="rect">
            <a:avLst/>
          </a:prstGeom>
        </p:spPr>
      </p:pic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9AF7A2C0-06F8-49CA-BC08-2F78AAD3DE56}"/>
              </a:ext>
            </a:extLst>
          </p:cNvPr>
          <p:cNvCxnSpPr>
            <a:cxnSpLocks/>
          </p:cNvCxnSpPr>
          <p:nvPr/>
        </p:nvCxnSpPr>
        <p:spPr>
          <a:xfrm flipH="1">
            <a:off x="3145357" y="3141683"/>
            <a:ext cx="318544" cy="0"/>
          </a:xfrm>
          <a:prstGeom prst="line">
            <a:avLst/>
          </a:prstGeom>
          <a:ln w="38100" cap="rnd">
            <a:solidFill>
              <a:srgbClr val="0062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2C284063-C9A2-42CE-910E-B78D79EFB1D1}"/>
              </a:ext>
            </a:extLst>
          </p:cNvPr>
          <p:cNvCxnSpPr>
            <a:cxnSpLocks/>
          </p:cNvCxnSpPr>
          <p:nvPr/>
        </p:nvCxnSpPr>
        <p:spPr>
          <a:xfrm flipH="1">
            <a:off x="3145357" y="3126811"/>
            <a:ext cx="318544" cy="0"/>
          </a:xfrm>
          <a:prstGeom prst="line">
            <a:avLst/>
          </a:prstGeom>
          <a:ln w="381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1EA4B63-2405-47C4-92A0-831285A095F5}"/>
              </a:ext>
            </a:extLst>
          </p:cNvPr>
          <p:cNvGrpSpPr/>
          <p:nvPr/>
        </p:nvGrpSpPr>
        <p:grpSpPr>
          <a:xfrm>
            <a:off x="3385224" y="2757892"/>
            <a:ext cx="418693" cy="707886"/>
            <a:chOff x="4062523" y="4884054"/>
            <a:chExt cx="418704" cy="707905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17359F9C-5B22-4DCA-9B7F-733BD6A5ACD4}"/>
                </a:ext>
              </a:extLst>
            </p:cNvPr>
            <p:cNvSpPr/>
            <p:nvPr/>
          </p:nvSpPr>
          <p:spPr>
            <a:xfrm>
              <a:off x="4086986" y="5072687"/>
              <a:ext cx="364595" cy="364595"/>
            </a:xfrm>
            <a:prstGeom prst="ellipse">
              <a:avLst/>
            </a:prstGeom>
            <a:solidFill>
              <a:srgbClr val="0062AC"/>
            </a:solidFill>
            <a:ln w="38100">
              <a:solidFill>
                <a:srgbClr val="0062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0BA906EE-1BA3-438B-8391-1704A9D4F257}"/>
                </a:ext>
              </a:extLst>
            </p:cNvPr>
            <p:cNvSpPr txBox="1"/>
            <p:nvPr/>
          </p:nvSpPr>
          <p:spPr>
            <a:xfrm>
              <a:off x="4062523" y="4884054"/>
              <a:ext cx="418704" cy="707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000" b="1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๑</a:t>
              </a:r>
            </a:p>
          </p:txBody>
        </p:sp>
      </p:grp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6B365E0E-2721-4F23-9702-2B101394FEB2}"/>
              </a:ext>
            </a:extLst>
          </p:cNvPr>
          <p:cNvSpPr/>
          <p:nvPr/>
        </p:nvSpPr>
        <p:spPr>
          <a:xfrm>
            <a:off x="4896199" y="638028"/>
            <a:ext cx="6043750" cy="3129363"/>
          </a:xfrm>
          <a:prstGeom prst="roundRect">
            <a:avLst>
              <a:gd name="adj" fmla="val 13635"/>
            </a:avLst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0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786732B-736F-4E17-AEE0-30D1CD91987F}"/>
              </a:ext>
            </a:extLst>
          </p:cNvPr>
          <p:cNvGrpSpPr/>
          <p:nvPr/>
        </p:nvGrpSpPr>
        <p:grpSpPr>
          <a:xfrm>
            <a:off x="5957525" y="295954"/>
            <a:ext cx="3633231" cy="645182"/>
            <a:chOff x="5516035" y="1226452"/>
            <a:chExt cx="3970274" cy="705032"/>
          </a:xfrm>
        </p:grpSpPr>
        <p:sp>
          <p:nvSpPr>
            <p:cNvPr id="81" name="Rounded Rectangle 86">
              <a:extLst>
                <a:ext uri="{FF2B5EF4-FFF2-40B4-BE49-F238E27FC236}">
                  <a16:creationId xmlns:a16="http://schemas.microsoft.com/office/drawing/2014/main" id="{782032F9-C379-4516-A9BD-B5A3220B814E}"/>
                </a:ext>
              </a:extLst>
            </p:cNvPr>
            <p:cNvSpPr/>
            <p:nvPr/>
          </p:nvSpPr>
          <p:spPr>
            <a:xfrm>
              <a:off x="5576137" y="1226452"/>
              <a:ext cx="3850070" cy="642216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2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1EDA57A-66B8-42EF-AD8B-98C65E03B4A3}"/>
                </a:ext>
              </a:extLst>
            </p:cNvPr>
            <p:cNvSpPr/>
            <p:nvPr/>
          </p:nvSpPr>
          <p:spPr>
            <a:xfrm>
              <a:off x="5516035" y="1276487"/>
              <a:ext cx="3970274" cy="654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95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อวัยวะที่ใช้ในการออกเสียง</a:t>
              </a:r>
              <a:endParaRPr lang="en-US" sz="3295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id="{DB6FDB8C-602A-459C-B157-46FCCA83BF81}"/>
              </a:ext>
            </a:extLst>
          </p:cNvPr>
          <p:cNvSpPr/>
          <p:nvPr/>
        </p:nvSpPr>
        <p:spPr>
          <a:xfrm>
            <a:off x="5378039" y="3072697"/>
            <a:ext cx="428098" cy="42809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๗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4" name="Picture 28">
            <a:extLst>
              <a:ext uri="{FF2B5EF4-FFF2-40B4-BE49-F238E27FC236}">
                <a16:creationId xmlns:a16="http://schemas.microsoft.com/office/drawing/2014/main" id="{3B6B1CF6-9843-4FBE-A69D-EAA27EEFD3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606" y="184"/>
            <a:ext cx="716810" cy="755212"/>
          </a:xfrm>
          <a:prstGeom prst="rect">
            <a:avLst/>
          </a:prstGeom>
        </p:spPr>
      </p:pic>
      <p:pic>
        <p:nvPicPr>
          <p:cNvPr id="65" name="teacher guide">
            <a:extLst>
              <a:ext uri="{FF2B5EF4-FFF2-40B4-BE49-F238E27FC236}">
                <a16:creationId xmlns:a16="http://schemas.microsoft.com/office/drawing/2014/main" id="{F5580F18-D5EF-40BF-A6A0-5F2FAFFDE3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63" y="6215828"/>
            <a:ext cx="493411" cy="487002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151E2183-1522-4E7B-B174-6683ADA5D0E3}"/>
              </a:ext>
            </a:extLst>
          </p:cNvPr>
          <p:cNvGrpSpPr/>
          <p:nvPr/>
        </p:nvGrpSpPr>
        <p:grpSpPr>
          <a:xfrm>
            <a:off x="5950390" y="4039651"/>
            <a:ext cx="1512209" cy="646203"/>
            <a:chOff x="5665806" y="4039661"/>
            <a:chExt cx="1512250" cy="64621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95BA6F0-095D-4BCF-9CBF-08352E5A024C}"/>
                </a:ext>
              </a:extLst>
            </p:cNvPr>
            <p:cNvSpPr/>
            <p:nvPr/>
          </p:nvSpPr>
          <p:spPr>
            <a:xfrm>
              <a:off x="5665806" y="4257366"/>
              <a:ext cx="102395" cy="10239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6987B0E-914B-4081-95A0-6F58E4726FCD}"/>
                </a:ext>
              </a:extLst>
            </p:cNvPr>
            <p:cNvSpPr/>
            <p:nvPr/>
          </p:nvSpPr>
          <p:spPr>
            <a:xfrm>
              <a:off x="5829573" y="4039661"/>
              <a:ext cx="1348483" cy="646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599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ปุ่มเหงือก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682B175-CF25-47A0-9B77-E97A2F52B135}"/>
              </a:ext>
            </a:extLst>
          </p:cNvPr>
          <p:cNvGrpSpPr/>
          <p:nvPr/>
        </p:nvGrpSpPr>
        <p:grpSpPr>
          <a:xfrm>
            <a:off x="5946594" y="4548695"/>
            <a:ext cx="729723" cy="646203"/>
            <a:chOff x="5662001" y="4530145"/>
            <a:chExt cx="729742" cy="646219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993EEE5-98B0-42E1-AFA3-ABFFC3A34598}"/>
                </a:ext>
              </a:extLst>
            </p:cNvPr>
            <p:cNvSpPr/>
            <p:nvPr/>
          </p:nvSpPr>
          <p:spPr>
            <a:xfrm>
              <a:off x="5662001" y="4783653"/>
              <a:ext cx="102395" cy="10239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F6C19C0-F73D-435E-9286-F97985F361B3}"/>
                </a:ext>
              </a:extLst>
            </p:cNvPr>
            <p:cNvSpPr/>
            <p:nvPr/>
          </p:nvSpPr>
          <p:spPr>
            <a:xfrm>
              <a:off x="5836768" y="4530145"/>
              <a:ext cx="554975" cy="646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599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ลิ้น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D10E7C-0555-41AA-9145-50DFC3AFB029}"/>
              </a:ext>
            </a:extLst>
          </p:cNvPr>
          <p:cNvGrpSpPr/>
          <p:nvPr/>
        </p:nvGrpSpPr>
        <p:grpSpPr>
          <a:xfrm>
            <a:off x="5946583" y="5057740"/>
            <a:ext cx="1382286" cy="646203"/>
            <a:chOff x="5662001" y="4998198"/>
            <a:chExt cx="1382324" cy="646219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8169F16-4EE2-451A-9939-973E9132D92C}"/>
                </a:ext>
              </a:extLst>
            </p:cNvPr>
            <p:cNvSpPr/>
            <p:nvPr/>
          </p:nvSpPr>
          <p:spPr>
            <a:xfrm>
              <a:off x="5662001" y="5267189"/>
              <a:ext cx="102395" cy="10239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8F0A7EA-0567-496E-9E69-CFE5560C063B}"/>
                </a:ext>
              </a:extLst>
            </p:cNvPr>
            <p:cNvSpPr/>
            <p:nvPr/>
          </p:nvSpPr>
          <p:spPr>
            <a:xfrm>
              <a:off x="5817674" y="4998198"/>
              <a:ext cx="1226651" cy="646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599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เส้นเสียง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C1A6BC-AC50-414D-BAD7-53E04B3DBECE}"/>
              </a:ext>
            </a:extLst>
          </p:cNvPr>
          <p:cNvGrpSpPr/>
          <p:nvPr/>
        </p:nvGrpSpPr>
        <p:grpSpPr>
          <a:xfrm>
            <a:off x="5944597" y="5566783"/>
            <a:ext cx="1397519" cy="646203"/>
            <a:chOff x="5660010" y="5440519"/>
            <a:chExt cx="1397556" cy="646219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A9576ED-BF69-4B6F-91B6-6368372C40BE}"/>
                </a:ext>
              </a:extLst>
            </p:cNvPr>
            <p:cNvSpPr/>
            <p:nvPr/>
          </p:nvSpPr>
          <p:spPr>
            <a:xfrm>
              <a:off x="5660010" y="5696660"/>
              <a:ext cx="102395" cy="10239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6173505-CB12-4E22-B61D-F14A319A0258}"/>
                </a:ext>
              </a:extLst>
            </p:cNvPr>
            <p:cNvSpPr/>
            <p:nvPr/>
          </p:nvSpPr>
          <p:spPr>
            <a:xfrm>
              <a:off x="5842137" y="5440519"/>
              <a:ext cx="1215429" cy="646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599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ริมฝีปาก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DD278A5-3E16-44EF-A678-6B82030B967D}"/>
              </a:ext>
            </a:extLst>
          </p:cNvPr>
          <p:cNvGrpSpPr/>
          <p:nvPr/>
        </p:nvGrpSpPr>
        <p:grpSpPr>
          <a:xfrm>
            <a:off x="5944594" y="6075828"/>
            <a:ext cx="1518163" cy="646203"/>
            <a:chOff x="5660010" y="6174824"/>
            <a:chExt cx="1518204" cy="646219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42BB71EE-06BC-4A79-8CA9-8D5225C15C8E}"/>
                </a:ext>
              </a:extLst>
            </p:cNvPr>
            <p:cNvSpPr/>
            <p:nvPr/>
          </p:nvSpPr>
          <p:spPr>
            <a:xfrm>
              <a:off x="5660010" y="6450586"/>
              <a:ext cx="102395" cy="10239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99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E732186-B032-4102-AA0D-74B88E2D50AF}"/>
                </a:ext>
              </a:extLst>
            </p:cNvPr>
            <p:cNvSpPr/>
            <p:nvPr/>
          </p:nvSpPr>
          <p:spPr>
            <a:xfrm>
              <a:off x="5860188" y="6174824"/>
              <a:ext cx="1318026" cy="646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599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โพรงจมูก</a:t>
              </a:r>
            </a:p>
          </p:txBody>
        </p:sp>
      </p:grpSp>
      <p:sp>
        <p:nvSpPr>
          <p:cNvPr id="104" name="Oval 103">
            <a:extLst>
              <a:ext uri="{FF2B5EF4-FFF2-40B4-BE49-F238E27FC236}">
                <a16:creationId xmlns:a16="http://schemas.microsoft.com/office/drawing/2014/main" id="{78F5C0A4-C4F7-467A-A0F1-D99F291B00CE}"/>
              </a:ext>
            </a:extLst>
          </p:cNvPr>
          <p:cNvSpPr/>
          <p:nvPr/>
        </p:nvSpPr>
        <p:spPr>
          <a:xfrm>
            <a:off x="8081204" y="3072697"/>
            <a:ext cx="428098" cy="42809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๘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B8F9301A-0A0F-47F6-B9B0-216DA2C0A11B}"/>
              </a:ext>
            </a:extLst>
          </p:cNvPr>
          <p:cNvSpPr/>
          <p:nvPr/>
        </p:nvSpPr>
        <p:spPr>
          <a:xfrm>
            <a:off x="5378039" y="2398200"/>
            <a:ext cx="428098" cy="42809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๕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608A84D1-4475-4E16-AB56-5A2A00BAC920}"/>
              </a:ext>
            </a:extLst>
          </p:cNvPr>
          <p:cNvSpPr/>
          <p:nvPr/>
        </p:nvSpPr>
        <p:spPr>
          <a:xfrm>
            <a:off x="8087006" y="2398200"/>
            <a:ext cx="428098" cy="42809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๖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59FF3D2-5C50-49F3-B6BE-767D282A8D9E}"/>
              </a:ext>
            </a:extLst>
          </p:cNvPr>
          <p:cNvSpPr/>
          <p:nvPr/>
        </p:nvSpPr>
        <p:spPr>
          <a:xfrm>
            <a:off x="5378039" y="1706933"/>
            <a:ext cx="428098" cy="42809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๓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4FE46A74-E6A8-4C3C-950D-33D0DB37D96A}"/>
              </a:ext>
            </a:extLst>
          </p:cNvPr>
          <p:cNvSpPr/>
          <p:nvPr/>
        </p:nvSpPr>
        <p:spPr>
          <a:xfrm>
            <a:off x="8087006" y="1706933"/>
            <a:ext cx="428098" cy="42809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๔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A0BD25C2-D812-44A2-9931-F587F016EF50}"/>
              </a:ext>
            </a:extLst>
          </p:cNvPr>
          <p:cNvSpPr/>
          <p:nvPr/>
        </p:nvSpPr>
        <p:spPr>
          <a:xfrm>
            <a:off x="5378039" y="1048173"/>
            <a:ext cx="428098" cy="42809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๑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152A53A-CD5F-4B60-B9D2-3F3066243B84}"/>
              </a:ext>
            </a:extLst>
          </p:cNvPr>
          <p:cNvSpPr/>
          <p:nvPr/>
        </p:nvSpPr>
        <p:spPr>
          <a:xfrm>
            <a:off x="8090305" y="1024860"/>
            <a:ext cx="428098" cy="42809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๒</a:t>
            </a:r>
            <a:endParaRPr lang="en-US" sz="40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548FFC3E-E70A-4D82-AA39-0C67ABB585D1}"/>
              </a:ext>
            </a:extLst>
          </p:cNvPr>
          <p:cNvSpPr/>
          <p:nvPr/>
        </p:nvSpPr>
        <p:spPr>
          <a:xfrm>
            <a:off x="5889741" y="1007716"/>
            <a:ext cx="1897324" cy="4841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00"/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692FFF8D-339D-40DC-9BBA-EEC6B8395E25}"/>
              </a:ext>
            </a:extLst>
          </p:cNvPr>
          <p:cNvSpPr/>
          <p:nvPr/>
        </p:nvSpPr>
        <p:spPr>
          <a:xfrm>
            <a:off x="5889741" y="1689501"/>
            <a:ext cx="1897324" cy="4841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0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46F036F-793F-4F88-B009-2C7130A00540}"/>
              </a:ext>
            </a:extLst>
          </p:cNvPr>
          <p:cNvSpPr txBox="1"/>
          <p:nvPr/>
        </p:nvSpPr>
        <p:spPr>
          <a:xfrm>
            <a:off x="6154210" y="935432"/>
            <a:ext cx="1378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ริมฝีปาก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01D9245-1C1E-4ECD-9020-00CD0F05C995}"/>
              </a:ext>
            </a:extLst>
          </p:cNvPr>
          <p:cNvSpPr txBox="1"/>
          <p:nvPr/>
        </p:nvSpPr>
        <p:spPr>
          <a:xfrm>
            <a:off x="6073403" y="1609427"/>
            <a:ext cx="1523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ปุ่มเหงือก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D4E73048-CFC2-477A-8C7E-C6F69A636F12}"/>
              </a:ext>
            </a:extLst>
          </p:cNvPr>
          <p:cNvSpPr/>
          <p:nvPr/>
        </p:nvSpPr>
        <p:spPr>
          <a:xfrm>
            <a:off x="5889741" y="2342088"/>
            <a:ext cx="1897324" cy="4841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0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47143EC-C074-45D0-8961-AB50B26A6DF3}"/>
              </a:ext>
            </a:extLst>
          </p:cNvPr>
          <p:cNvSpPr txBox="1"/>
          <p:nvPr/>
        </p:nvSpPr>
        <p:spPr>
          <a:xfrm>
            <a:off x="5966960" y="2288104"/>
            <a:ext cx="1770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เพดานอ่อน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D592D410-1A07-4FB8-86A7-D1C22767F48F}"/>
              </a:ext>
            </a:extLst>
          </p:cNvPr>
          <p:cNvSpPr/>
          <p:nvPr/>
        </p:nvSpPr>
        <p:spPr>
          <a:xfrm>
            <a:off x="5889741" y="3026468"/>
            <a:ext cx="1897324" cy="4841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0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1F1E5E5-817F-4302-AAA7-F2624CF44924}"/>
              </a:ext>
            </a:extLst>
          </p:cNvPr>
          <p:cNvSpPr txBox="1"/>
          <p:nvPr/>
        </p:nvSpPr>
        <p:spPr>
          <a:xfrm>
            <a:off x="6163836" y="2950237"/>
            <a:ext cx="1394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เส้นเสียง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63CD713B-1A51-4912-8DAD-D043CF20663F}"/>
              </a:ext>
            </a:extLst>
          </p:cNvPr>
          <p:cNvSpPr/>
          <p:nvPr/>
        </p:nvSpPr>
        <p:spPr>
          <a:xfrm>
            <a:off x="8633676" y="1007716"/>
            <a:ext cx="1897324" cy="4841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B11773F-CB7E-4EC5-B12F-F45562375DB0}"/>
              </a:ext>
            </a:extLst>
          </p:cNvPr>
          <p:cNvSpPr txBox="1"/>
          <p:nvPr/>
        </p:nvSpPr>
        <p:spPr>
          <a:xfrm>
            <a:off x="9272706" y="935432"/>
            <a:ext cx="654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ฟัน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D3B9935D-07FE-469D-9E27-DA98CDAC9A78}"/>
              </a:ext>
            </a:extLst>
          </p:cNvPr>
          <p:cNvSpPr/>
          <p:nvPr/>
        </p:nvSpPr>
        <p:spPr>
          <a:xfrm>
            <a:off x="8633676" y="1689501"/>
            <a:ext cx="1897324" cy="4841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0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00876EE-AB37-42D0-A335-D7619E135B39}"/>
              </a:ext>
            </a:extLst>
          </p:cNvPr>
          <p:cNvSpPr txBox="1"/>
          <p:nvPr/>
        </p:nvSpPr>
        <p:spPr>
          <a:xfrm>
            <a:off x="8711556" y="1609427"/>
            <a:ext cx="1721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เพดานแข็ง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39897CD9-7597-4F66-A72E-AE9EBBF294CB}"/>
              </a:ext>
            </a:extLst>
          </p:cNvPr>
          <p:cNvSpPr/>
          <p:nvPr/>
        </p:nvSpPr>
        <p:spPr>
          <a:xfrm>
            <a:off x="8633676" y="2342088"/>
            <a:ext cx="1897324" cy="4841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0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0718F75-7CE2-4FFB-8006-F0BF3839C91F}"/>
              </a:ext>
            </a:extLst>
          </p:cNvPr>
          <p:cNvSpPr txBox="1"/>
          <p:nvPr/>
        </p:nvSpPr>
        <p:spPr>
          <a:xfrm>
            <a:off x="9266181" y="2353310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ลิ้น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6990F70F-86A6-4958-BC61-5FD99EF3E020}"/>
              </a:ext>
            </a:extLst>
          </p:cNvPr>
          <p:cNvSpPr/>
          <p:nvPr/>
        </p:nvSpPr>
        <p:spPr>
          <a:xfrm>
            <a:off x="8633676" y="3026468"/>
            <a:ext cx="1897324" cy="4841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0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A00E507-771A-473F-8B9E-0B3D4CA8BBE5}"/>
              </a:ext>
            </a:extLst>
          </p:cNvPr>
          <p:cNvSpPr txBox="1"/>
          <p:nvPr/>
        </p:nvSpPr>
        <p:spPr>
          <a:xfrm>
            <a:off x="8815634" y="2950237"/>
            <a:ext cx="1507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โพรงจมูก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1E6BE408-30B3-4A06-A0FE-D4256466B39D}"/>
              </a:ext>
            </a:extLst>
          </p:cNvPr>
          <p:cNvGrpSpPr/>
          <p:nvPr/>
        </p:nvGrpSpPr>
        <p:grpSpPr>
          <a:xfrm>
            <a:off x="3380675" y="2718334"/>
            <a:ext cx="418693" cy="707886"/>
            <a:chOff x="3688148" y="4141251"/>
            <a:chExt cx="418704" cy="707905"/>
          </a:xfrm>
        </p:grpSpPr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4916B78D-4F04-449D-833B-DC84E006685A}"/>
                </a:ext>
              </a:extLst>
            </p:cNvPr>
            <p:cNvSpPr/>
            <p:nvPr/>
          </p:nvSpPr>
          <p:spPr>
            <a:xfrm>
              <a:off x="3712611" y="4329884"/>
              <a:ext cx="364595" cy="36459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/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0F0AB623-FCF8-4A57-9230-3A34A81E4E33}"/>
                </a:ext>
              </a:extLst>
            </p:cNvPr>
            <p:cNvSpPr txBox="1"/>
            <p:nvPr/>
          </p:nvSpPr>
          <p:spPr>
            <a:xfrm>
              <a:off x="3688148" y="4141251"/>
              <a:ext cx="418704" cy="707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000" b="1" dirty="0">
                  <a:ln w="10541" cmpd="sng">
                    <a:noFill/>
                    <a:prstDash val="solid"/>
                  </a:ln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๑</a:t>
              </a:r>
            </a:p>
          </p:txBody>
        </p:sp>
      </p:grp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A1DD71C1-4F2A-461B-A04A-49BA11DE9577}"/>
              </a:ext>
            </a:extLst>
          </p:cNvPr>
          <p:cNvCxnSpPr>
            <a:cxnSpLocks/>
          </p:cNvCxnSpPr>
          <p:nvPr/>
        </p:nvCxnSpPr>
        <p:spPr>
          <a:xfrm flipH="1">
            <a:off x="2898039" y="3552713"/>
            <a:ext cx="318544" cy="0"/>
          </a:xfrm>
          <a:prstGeom prst="line">
            <a:avLst/>
          </a:prstGeom>
          <a:ln w="38100" cap="rnd">
            <a:solidFill>
              <a:srgbClr val="0062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32FE3AEE-A0B2-4739-B782-6C065C8DAB54}"/>
              </a:ext>
            </a:extLst>
          </p:cNvPr>
          <p:cNvCxnSpPr>
            <a:cxnSpLocks/>
          </p:cNvCxnSpPr>
          <p:nvPr/>
        </p:nvCxnSpPr>
        <p:spPr>
          <a:xfrm flipH="1">
            <a:off x="2898039" y="3537840"/>
            <a:ext cx="318544" cy="0"/>
          </a:xfrm>
          <a:prstGeom prst="line">
            <a:avLst/>
          </a:prstGeom>
          <a:ln w="381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8062F3E7-D4EB-4F20-A260-C56A21235E26}"/>
              </a:ext>
            </a:extLst>
          </p:cNvPr>
          <p:cNvGrpSpPr/>
          <p:nvPr/>
        </p:nvGrpSpPr>
        <p:grpSpPr>
          <a:xfrm>
            <a:off x="3137905" y="3192825"/>
            <a:ext cx="418693" cy="707886"/>
            <a:chOff x="4062523" y="4907958"/>
            <a:chExt cx="418704" cy="707905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078CC5A5-DC71-4678-A035-F32A5B7AF335}"/>
                </a:ext>
              </a:extLst>
            </p:cNvPr>
            <p:cNvSpPr/>
            <p:nvPr/>
          </p:nvSpPr>
          <p:spPr>
            <a:xfrm>
              <a:off x="4086986" y="5072687"/>
              <a:ext cx="364595" cy="364595"/>
            </a:xfrm>
            <a:prstGeom prst="ellipse">
              <a:avLst/>
            </a:prstGeom>
            <a:solidFill>
              <a:srgbClr val="0062AC"/>
            </a:solidFill>
            <a:ln w="38100">
              <a:solidFill>
                <a:srgbClr val="0062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2F52DC32-84ED-4ECA-BFBC-B49F20773C07}"/>
                </a:ext>
              </a:extLst>
            </p:cNvPr>
            <p:cNvSpPr txBox="1"/>
            <p:nvPr/>
          </p:nvSpPr>
          <p:spPr>
            <a:xfrm>
              <a:off x="4062523" y="4907958"/>
              <a:ext cx="418704" cy="707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000" b="1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๒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9989983-CA36-4762-91C9-0AD109332267}"/>
              </a:ext>
            </a:extLst>
          </p:cNvPr>
          <p:cNvGrpSpPr/>
          <p:nvPr/>
        </p:nvGrpSpPr>
        <p:grpSpPr>
          <a:xfrm>
            <a:off x="3133357" y="3153266"/>
            <a:ext cx="418693" cy="707886"/>
            <a:chOff x="3688148" y="4165155"/>
            <a:chExt cx="418704" cy="707905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817D3DD7-42CD-49E0-B0A5-7F5C65F61E8B}"/>
                </a:ext>
              </a:extLst>
            </p:cNvPr>
            <p:cNvSpPr/>
            <p:nvPr/>
          </p:nvSpPr>
          <p:spPr>
            <a:xfrm>
              <a:off x="3712611" y="4329884"/>
              <a:ext cx="364595" cy="36459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/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FE621FCE-3AA7-4AB4-AEFB-326842D318A8}"/>
                </a:ext>
              </a:extLst>
            </p:cNvPr>
            <p:cNvSpPr txBox="1"/>
            <p:nvPr/>
          </p:nvSpPr>
          <p:spPr>
            <a:xfrm>
              <a:off x="3688148" y="4165155"/>
              <a:ext cx="418704" cy="707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000" b="1" dirty="0">
                  <a:ln w="10541" cmpd="sng">
                    <a:noFill/>
                    <a:prstDash val="solid"/>
                  </a:ln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๒</a:t>
              </a:r>
            </a:p>
          </p:txBody>
        </p:sp>
      </p:grp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9063950E-5C6B-4972-AB4A-6E77DD2C7BB2}"/>
              </a:ext>
            </a:extLst>
          </p:cNvPr>
          <p:cNvCxnSpPr>
            <a:cxnSpLocks/>
          </p:cNvCxnSpPr>
          <p:nvPr/>
        </p:nvCxnSpPr>
        <p:spPr>
          <a:xfrm flipV="1">
            <a:off x="2689884" y="2995225"/>
            <a:ext cx="137070" cy="78784"/>
          </a:xfrm>
          <a:prstGeom prst="line">
            <a:avLst/>
          </a:prstGeom>
          <a:ln w="38100" cap="rnd">
            <a:solidFill>
              <a:srgbClr val="0062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4A5FD6DE-623B-47F9-82BB-6ABDECC4BAB0}"/>
              </a:ext>
            </a:extLst>
          </p:cNvPr>
          <p:cNvCxnSpPr>
            <a:cxnSpLocks/>
          </p:cNvCxnSpPr>
          <p:nvPr/>
        </p:nvCxnSpPr>
        <p:spPr>
          <a:xfrm flipV="1">
            <a:off x="2692396" y="2980252"/>
            <a:ext cx="137070" cy="78784"/>
          </a:xfrm>
          <a:prstGeom prst="line">
            <a:avLst/>
          </a:prstGeom>
          <a:ln w="381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A2F3FCAC-5365-4149-9DC8-A6A042E2777C}"/>
              </a:ext>
            </a:extLst>
          </p:cNvPr>
          <p:cNvGrpSpPr/>
          <p:nvPr/>
        </p:nvGrpSpPr>
        <p:grpSpPr>
          <a:xfrm>
            <a:off x="2331334" y="2838891"/>
            <a:ext cx="418693" cy="707886"/>
            <a:chOff x="4062523" y="4896738"/>
            <a:chExt cx="418704" cy="707905"/>
          </a:xfrm>
        </p:grpSpPr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5F971D07-0811-4901-948B-DFBFFA4B7D60}"/>
                </a:ext>
              </a:extLst>
            </p:cNvPr>
            <p:cNvSpPr/>
            <p:nvPr/>
          </p:nvSpPr>
          <p:spPr>
            <a:xfrm>
              <a:off x="4086986" y="5072687"/>
              <a:ext cx="364595" cy="364595"/>
            </a:xfrm>
            <a:prstGeom prst="ellipse">
              <a:avLst/>
            </a:prstGeom>
            <a:solidFill>
              <a:srgbClr val="0062AC"/>
            </a:solidFill>
            <a:ln w="38100">
              <a:solidFill>
                <a:srgbClr val="0062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B2A55ADC-414F-4888-8A25-A9E6AA7DD8C6}"/>
                </a:ext>
              </a:extLst>
            </p:cNvPr>
            <p:cNvSpPr txBox="1"/>
            <p:nvPr/>
          </p:nvSpPr>
          <p:spPr>
            <a:xfrm>
              <a:off x="4062523" y="4896738"/>
              <a:ext cx="418704" cy="707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000" b="1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๓</a:t>
              </a: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CF78355A-EDA7-4296-AEAB-4E33FD1D4BCA}"/>
              </a:ext>
            </a:extLst>
          </p:cNvPr>
          <p:cNvGrpSpPr/>
          <p:nvPr/>
        </p:nvGrpSpPr>
        <p:grpSpPr>
          <a:xfrm>
            <a:off x="2326785" y="2799333"/>
            <a:ext cx="418693" cy="707886"/>
            <a:chOff x="3688148" y="4153935"/>
            <a:chExt cx="418704" cy="707905"/>
          </a:xfrm>
        </p:grpSpPr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09DCC1ED-9AF2-4727-BF28-9F4B7964DE6B}"/>
                </a:ext>
              </a:extLst>
            </p:cNvPr>
            <p:cNvSpPr/>
            <p:nvPr/>
          </p:nvSpPr>
          <p:spPr>
            <a:xfrm>
              <a:off x="3712611" y="4329884"/>
              <a:ext cx="364595" cy="36459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/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4D8AE4E7-8C18-4B7C-A128-7D6243F82DD4}"/>
                </a:ext>
              </a:extLst>
            </p:cNvPr>
            <p:cNvSpPr txBox="1"/>
            <p:nvPr/>
          </p:nvSpPr>
          <p:spPr>
            <a:xfrm>
              <a:off x="3688148" y="4153935"/>
              <a:ext cx="418704" cy="707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000" b="1" dirty="0">
                  <a:ln w="10541" cmpd="sng">
                    <a:noFill/>
                    <a:prstDash val="solid"/>
                  </a:ln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๓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8BFF8BD4-EDAD-4D53-8451-F785A5EF1267}"/>
              </a:ext>
            </a:extLst>
          </p:cNvPr>
          <p:cNvGrpSpPr/>
          <p:nvPr/>
        </p:nvGrpSpPr>
        <p:grpSpPr>
          <a:xfrm>
            <a:off x="1854586" y="2817607"/>
            <a:ext cx="418693" cy="707886"/>
            <a:chOff x="4050571" y="4913934"/>
            <a:chExt cx="418704" cy="707905"/>
          </a:xfrm>
        </p:grpSpPr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A60A77A9-A14E-4567-8577-2A7A04CE2BF7}"/>
                </a:ext>
              </a:extLst>
            </p:cNvPr>
            <p:cNvSpPr/>
            <p:nvPr/>
          </p:nvSpPr>
          <p:spPr>
            <a:xfrm>
              <a:off x="4086986" y="5072687"/>
              <a:ext cx="364595" cy="364595"/>
            </a:xfrm>
            <a:prstGeom prst="ellipse">
              <a:avLst/>
            </a:prstGeom>
            <a:solidFill>
              <a:srgbClr val="0062AC"/>
            </a:solidFill>
            <a:ln w="38100">
              <a:solidFill>
                <a:srgbClr val="0062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105369DD-3A62-454E-9045-394113F3681D}"/>
                </a:ext>
              </a:extLst>
            </p:cNvPr>
            <p:cNvSpPr txBox="1"/>
            <p:nvPr/>
          </p:nvSpPr>
          <p:spPr>
            <a:xfrm>
              <a:off x="4050571" y="4913934"/>
              <a:ext cx="418704" cy="707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000" b="1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๔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396BE362-706E-4FEB-9767-7FE140CDE087}"/>
              </a:ext>
            </a:extLst>
          </p:cNvPr>
          <p:cNvGrpSpPr/>
          <p:nvPr/>
        </p:nvGrpSpPr>
        <p:grpSpPr>
          <a:xfrm>
            <a:off x="1850038" y="2778049"/>
            <a:ext cx="418693" cy="707886"/>
            <a:chOff x="3676196" y="4171131"/>
            <a:chExt cx="418704" cy="707905"/>
          </a:xfrm>
        </p:grpSpPr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D04F9150-F0D7-4942-A781-362E52434450}"/>
                </a:ext>
              </a:extLst>
            </p:cNvPr>
            <p:cNvSpPr/>
            <p:nvPr/>
          </p:nvSpPr>
          <p:spPr>
            <a:xfrm>
              <a:off x="3712611" y="4329884"/>
              <a:ext cx="364595" cy="36459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C6B0A9D9-EE19-44E5-BC3B-9FF8E7C3F996}"/>
                </a:ext>
              </a:extLst>
            </p:cNvPr>
            <p:cNvSpPr txBox="1"/>
            <p:nvPr/>
          </p:nvSpPr>
          <p:spPr>
            <a:xfrm>
              <a:off x="3676196" y="4171131"/>
              <a:ext cx="418704" cy="707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000" b="1" dirty="0">
                  <a:ln w="10541" cmpd="sng">
                    <a:noFill/>
                    <a:prstDash val="solid"/>
                  </a:ln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๔</a:t>
              </a: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1F6E0637-2483-4127-8C08-15E7C4EB5A12}"/>
              </a:ext>
            </a:extLst>
          </p:cNvPr>
          <p:cNvGrpSpPr/>
          <p:nvPr/>
        </p:nvGrpSpPr>
        <p:grpSpPr>
          <a:xfrm>
            <a:off x="1374668" y="2878450"/>
            <a:ext cx="418693" cy="707886"/>
            <a:chOff x="4036396" y="4910181"/>
            <a:chExt cx="418704" cy="707905"/>
          </a:xfrm>
        </p:grpSpPr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72F77696-5BD9-4F6C-B087-AC86C6088C99}"/>
                </a:ext>
              </a:extLst>
            </p:cNvPr>
            <p:cNvSpPr/>
            <p:nvPr/>
          </p:nvSpPr>
          <p:spPr>
            <a:xfrm>
              <a:off x="4086986" y="5072687"/>
              <a:ext cx="364595" cy="364595"/>
            </a:xfrm>
            <a:prstGeom prst="ellipse">
              <a:avLst/>
            </a:prstGeom>
            <a:solidFill>
              <a:srgbClr val="0062AC"/>
            </a:solidFill>
            <a:ln w="38100">
              <a:solidFill>
                <a:srgbClr val="0062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/>
            </a:p>
          </p:txBody>
        </p: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D166615D-BA94-4FB7-A340-C29BA9A8727C}"/>
                </a:ext>
              </a:extLst>
            </p:cNvPr>
            <p:cNvSpPr txBox="1"/>
            <p:nvPr/>
          </p:nvSpPr>
          <p:spPr>
            <a:xfrm>
              <a:off x="4036396" y="4910181"/>
              <a:ext cx="418704" cy="707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000" b="1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๕</a:t>
              </a: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5EE4675E-FB71-40A8-A40E-511D2371E20D}"/>
              </a:ext>
            </a:extLst>
          </p:cNvPr>
          <p:cNvGrpSpPr/>
          <p:nvPr/>
        </p:nvGrpSpPr>
        <p:grpSpPr>
          <a:xfrm>
            <a:off x="1370118" y="2838891"/>
            <a:ext cx="418693" cy="707886"/>
            <a:chOff x="3662021" y="4167378"/>
            <a:chExt cx="418704" cy="707905"/>
          </a:xfrm>
        </p:grpSpPr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F42CEFC5-2998-45E4-9130-93A1A111F59D}"/>
                </a:ext>
              </a:extLst>
            </p:cNvPr>
            <p:cNvSpPr/>
            <p:nvPr/>
          </p:nvSpPr>
          <p:spPr>
            <a:xfrm>
              <a:off x="3712611" y="4329884"/>
              <a:ext cx="364595" cy="36459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/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45DA6E50-F0CC-449B-BD19-4E6794806E67}"/>
                </a:ext>
              </a:extLst>
            </p:cNvPr>
            <p:cNvSpPr txBox="1"/>
            <p:nvPr/>
          </p:nvSpPr>
          <p:spPr>
            <a:xfrm>
              <a:off x="3662021" y="4167378"/>
              <a:ext cx="418704" cy="707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000" b="1" dirty="0">
                  <a:ln w="10541" cmpd="sng">
                    <a:noFill/>
                    <a:prstDash val="solid"/>
                  </a:ln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๕</a:t>
              </a: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A9EE0801-620F-45CD-9679-E0F0FDCC9C27}"/>
              </a:ext>
            </a:extLst>
          </p:cNvPr>
          <p:cNvGrpSpPr/>
          <p:nvPr/>
        </p:nvGrpSpPr>
        <p:grpSpPr>
          <a:xfrm>
            <a:off x="1846844" y="3340941"/>
            <a:ext cx="418693" cy="707886"/>
            <a:chOff x="4062523" y="4910181"/>
            <a:chExt cx="418704" cy="707905"/>
          </a:xfrm>
        </p:grpSpPr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7EF216CD-BB1E-49FD-BB83-CCB9FA68084F}"/>
                </a:ext>
              </a:extLst>
            </p:cNvPr>
            <p:cNvSpPr/>
            <p:nvPr/>
          </p:nvSpPr>
          <p:spPr>
            <a:xfrm>
              <a:off x="4086986" y="5072687"/>
              <a:ext cx="364595" cy="364595"/>
            </a:xfrm>
            <a:prstGeom prst="ellipse">
              <a:avLst/>
            </a:prstGeom>
            <a:solidFill>
              <a:srgbClr val="0062AC"/>
            </a:solidFill>
            <a:ln w="38100">
              <a:solidFill>
                <a:srgbClr val="0062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/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23ED7B4F-9470-4A38-A5F7-1EA788B1D42A}"/>
                </a:ext>
              </a:extLst>
            </p:cNvPr>
            <p:cNvSpPr txBox="1"/>
            <p:nvPr/>
          </p:nvSpPr>
          <p:spPr>
            <a:xfrm>
              <a:off x="4062523" y="4910181"/>
              <a:ext cx="418704" cy="707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000" b="1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๖</a:t>
              </a:r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FBFA8EEB-F3D9-4315-8382-568DB602C721}"/>
              </a:ext>
            </a:extLst>
          </p:cNvPr>
          <p:cNvGrpSpPr/>
          <p:nvPr/>
        </p:nvGrpSpPr>
        <p:grpSpPr>
          <a:xfrm>
            <a:off x="1842295" y="3301383"/>
            <a:ext cx="418693" cy="707886"/>
            <a:chOff x="3688148" y="4167378"/>
            <a:chExt cx="418704" cy="707905"/>
          </a:xfrm>
        </p:grpSpPr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A5DA898C-617C-4057-93D1-4DAB8B9610E6}"/>
                </a:ext>
              </a:extLst>
            </p:cNvPr>
            <p:cNvSpPr/>
            <p:nvPr/>
          </p:nvSpPr>
          <p:spPr>
            <a:xfrm>
              <a:off x="3712611" y="4329884"/>
              <a:ext cx="364595" cy="36459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/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E0FBEA5E-9C4F-49B0-B1CA-2B910C012E12}"/>
                </a:ext>
              </a:extLst>
            </p:cNvPr>
            <p:cNvSpPr txBox="1"/>
            <p:nvPr/>
          </p:nvSpPr>
          <p:spPr>
            <a:xfrm>
              <a:off x="3688148" y="4167378"/>
              <a:ext cx="418704" cy="707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000" b="1" dirty="0">
                  <a:ln w="10541" cmpd="sng">
                    <a:noFill/>
                    <a:prstDash val="solid"/>
                  </a:ln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๖</a:t>
              </a:r>
            </a:p>
          </p:txBody>
        </p:sp>
      </p:grp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98A6A0F7-24AE-4C98-A19A-566576ACF8E8}"/>
              </a:ext>
            </a:extLst>
          </p:cNvPr>
          <p:cNvCxnSpPr>
            <a:cxnSpLocks/>
          </p:cNvCxnSpPr>
          <p:nvPr/>
        </p:nvCxnSpPr>
        <p:spPr>
          <a:xfrm flipH="1">
            <a:off x="1130432" y="4994599"/>
            <a:ext cx="400859" cy="0"/>
          </a:xfrm>
          <a:prstGeom prst="line">
            <a:avLst/>
          </a:prstGeom>
          <a:ln w="38100" cap="rnd">
            <a:solidFill>
              <a:srgbClr val="0062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2811CC86-80FD-41FF-A4B1-37E161910001}"/>
              </a:ext>
            </a:extLst>
          </p:cNvPr>
          <p:cNvCxnSpPr>
            <a:cxnSpLocks/>
          </p:cNvCxnSpPr>
          <p:nvPr/>
        </p:nvCxnSpPr>
        <p:spPr>
          <a:xfrm flipH="1">
            <a:off x="1130432" y="4979726"/>
            <a:ext cx="400859" cy="0"/>
          </a:xfrm>
          <a:prstGeom prst="line">
            <a:avLst/>
          </a:prstGeom>
          <a:ln w="38100" cap="rnd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5C873CBB-F669-4351-B3CA-3B22CF013964}"/>
              </a:ext>
            </a:extLst>
          </p:cNvPr>
          <p:cNvGrpSpPr/>
          <p:nvPr/>
        </p:nvGrpSpPr>
        <p:grpSpPr>
          <a:xfrm>
            <a:off x="1452613" y="4636934"/>
            <a:ext cx="418693" cy="707886"/>
            <a:chOff x="4062523" y="4910181"/>
            <a:chExt cx="418704" cy="707905"/>
          </a:xfrm>
        </p:grpSpPr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16F2DEE2-A579-4285-B532-D0FBC498A1A9}"/>
                </a:ext>
              </a:extLst>
            </p:cNvPr>
            <p:cNvSpPr/>
            <p:nvPr/>
          </p:nvSpPr>
          <p:spPr>
            <a:xfrm>
              <a:off x="4086986" y="5072687"/>
              <a:ext cx="364595" cy="364595"/>
            </a:xfrm>
            <a:prstGeom prst="ellipse">
              <a:avLst/>
            </a:prstGeom>
            <a:solidFill>
              <a:srgbClr val="0062AC"/>
            </a:solidFill>
            <a:ln w="38100">
              <a:solidFill>
                <a:srgbClr val="0062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/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F425EB61-FCAA-4EE0-A0DF-3A1FC57EDBAF}"/>
                </a:ext>
              </a:extLst>
            </p:cNvPr>
            <p:cNvSpPr txBox="1"/>
            <p:nvPr/>
          </p:nvSpPr>
          <p:spPr>
            <a:xfrm>
              <a:off x="4062523" y="4910181"/>
              <a:ext cx="418704" cy="707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000" b="1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๗</a:t>
              </a:r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94002E74-9B6F-41D0-BC34-4204909393E6}"/>
              </a:ext>
            </a:extLst>
          </p:cNvPr>
          <p:cNvGrpSpPr/>
          <p:nvPr/>
        </p:nvGrpSpPr>
        <p:grpSpPr>
          <a:xfrm>
            <a:off x="1448065" y="4597374"/>
            <a:ext cx="418693" cy="707886"/>
            <a:chOff x="3688148" y="4167378"/>
            <a:chExt cx="418704" cy="707905"/>
          </a:xfrm>
        </p:grpSpPr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963B83BE-0A19-4BE6-AA0C-87D4EDE57999}"/>
                </a:ext>
              </a:extLst>
            </p:cNvPr>
            <p:cNvSpPr/>
            <p:nvPr/>
          </p:nvSpPr>
          <p:spPr>
            <a:xfrm>
              <a:off x="3712611" y="4329884"/>
              <a:ext cx="364595" cy="36459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/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FA83C232-782B-4763-9EFD-EFE8B201E069}"/>
                </a:ext>
              </a:extLst>
            </p:cNvPr>
            <p:cNvSpPr txBox="1"/>
            <p:nvPr/>
          </p:nvSpPr>
          <p:spPr>
            <a:xfrm>
              <a:off x="3688148" y="4167378"/>
              <a:ext cx="418704" cy="707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000" b="1" dirty="0">
                  <a:ln w="10541" cmpd="sng">
                    <a:noFill/>
                    <a:prstDash val="solid"/>
                  </a:ln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๗</a:t>
              </a:r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C1973E82-CE1A-45F8-A8AE-699E37433CE9}"/>
              </a:ext>
            </a:extLst>
          </p:cNvPr>
          <p:cNvGrpSpPr/>
          <p:nvPr/>
        </p:nvGrpSpPr>
        <p:grpSpPr>
          <a:xfrm>
            <a:off x="2570670" y="1997574"/>
            <a:ext cx="418693" cy="707886"/>
            <a:chOff x="4062523" y="4905320"/>
            <a:chExt cx="418704" cy="707905"/>
          </a:xfrm>
        </p:grpSpPr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24ABF469-A5AE-4FD9-9048-7A90F253E914}"/>
                </a:ext>
              </a:extLst>
            </p:cNvPr>
            <p:cNvSpPr/>
            <p:nvPr/>
          </p:nvSpPr>
          <p:spPr>
            <a:xfrm>
              <a:off x="4086986" y="5072687"/>
              <a:ext cx="364595" cy="364595"/>
            </a:xfrm>
            <a:prstGeom prst="ellipse">
              <a:avLst/>
            </a:prstGeom>
            <a:solidFill>
              <a:srgbClr val="0062AC"/>
            </a:solidFill>
            <a:ln w="38100">
              <a:solidFill>
                <a:srgbClr val="0062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/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22CEA329-24E9-4287-94B5-53E84917561C}"/>
                </a:ext>
              </a:extLst>
            </p:cNvPr>
            <p:cNvSpPr txBox="1"/>
            <p:nvPr/>
          </p:nvSpPr>
          <p:spPr>
            <a:xfrm>
              <a:off x="4062523" y="4905320"/>
              <a:ext cx="418704" cy="707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000" b="1" dirty="0">
                  <a:ln w="10541" cmpd="sng">
                    <a:noFill/>
                    <a:prstDash val="solid"/>
                  </a:ln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๘</a:t>
              </a:r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65335DD1-C314-4367-A3B8-E841E5A090B5}"/>
              </a:ext>
            </a:extLst>
          </p:cNvPr>
          <p:cNvGrpSpPr/>
          <p:nvPr/>
        </p:nvGrpSpPr>
        <p:grpSpPr>
          <a:xfrm>
            <a:off x="2566120" y="1958015"/>
            <a:ext cx="418693" cy="707886"/>
            <a:chOff x="3688148" y="4162517"/>
            <a:chExt cx="418704" cy="707905"/>
          </a:xfrm>
        </p:grpSpPr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D2919B6D-87E7-491B-84AA-E0ED580A62E7}"/>
                </a:ext>
              </a:extLst>
            </p:cNvPr>
            <p:cNvSpPr/>
            <p:nvPr/>
          </p:nvSpPr>
          <p:spPr>
            <a:xfrm>
              <a:off x="3712611" y="4329884"/>
              <a:ext cx="364595" cy="36459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/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847DAF09-DFF0-47EF-8DFC-C518ACAA5E3D}"/>
                </a:ext>
              </a:extLst>
            </p:cNvPr>
            <p:cNvSpPr txBox="1"/>
            <p:nvPr/>
          </p:nvSpPr>
          <p:spPr>
            <a:xfrm>
              <a:off x="3688148" y="4162517"/>
              <a:ext cx="418704" cy="707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000" b="1" dirty="0">
                  <a:ln w="10541" cmpd="sng">
                    <a:noFill/>
                    <a:prstDash val="solid"/>
                  </a:ln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๘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725958-F398-41B9-A964-36971442B824}"/>
              </a:ext>
            </a:extLst>
          </p:cNvPr>
          <p:cNvGrpSpPr/>
          <p:nvPr/>
        </p:nvGrpSpPr>
        <p:grpSpPr>
          <a:xfrm>
            <a:off x="4128591" y="4006641"/>
            <a:ext cx="1591551" cy="913970"/>
            <a:chOff x="3618576" y="5612049"/>
            <a:chExt cx="1591593" cy="913995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71BF63B2-87A6-48CB-97D3-B7142E89C9C7}"/>
                </a:ext>
              </a:extLst>
            </p:cNvPr>
            <p:cNvGrpSpPr/>
            <p:nvPr/>
          </p:nvGrpSpPr>
          <p:grpSpPr>
            <a:xfrm>
              <a:off x="3618576" y="5612049"/>
              <a:ext cx="1591593" cy="913995"/>
              <a:chOff x="3598199" y="4636967"/>
              <a:chExt cx="1591593" cy="913995"/>
            </a:xfrm>
          </p:grpSpPr>
          <p:sp>
            <p:nvSpPr>
              <p:cNvPr id="267" name="Rectangle: Rounded Corners 266">
                <a:extLst>
                  <a:ext uri="{FF2B5EF4-FFF2-40B4-BE49-F238E27FC236}">
                    <a16:creationId xmlns:a16="http://schemas.microsoft.com/office/drawing/2014/main" id="{6945CEE9-D091-48CC-810E-166FE94D57F0}"/>
                  </a:ext>
                </a:extLst>
              </p:cNvPr>
              <p:cNvSpPr/>
              <p:nvPr/>
            </p:nvSpPr>
            <p:spPr>
              <a:xfrm>
                <a:off x="3598199" y="4636967"/>
                <a:ext cx="1591593" cy="771089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300"/>
              </a:p>
            </p:txBody>
          </p:sp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8861C1F3-E325-4701-8C2B-64EEE7A2036B}"/>
                  </a:ext>
                </a:extLst>
              </p:cNvPr>
              <p:cNvSpPr txBox="1"/>
              <p:nvPr/>
            </p:nvSpPr>
            <p:spPr>
              <a:xfrm>
                <a:off x="4250656" y="4698077"/>
                <a:ext cx="671997" cy="852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4942" b="1" dirty="0">
                    <a:ln w="10541" cmpd="sng">
                      <a:noFill/>
                      <a:prstDash val="solid"/>
                    </a:ln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น้ำ</a:t>
                </a:r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B551E45-E800-47EE-B08B-EFAEA03667A8}"/>
                </a:ext>
              </a:extLst>
            </p:cNvPr>
            <p:cNvSpPr/>
            <p:nvPr/>
          </p:nvSpPr>
          <p:spPr>
            <a:xfrm>
              <a:off x="3769661" y="5754932"/>
              <a:ext cx="519681" cy="5196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/>
            </a:p>
          </p:txBody>
        </p:sp>
        <p:pic>
          <p:nvPicPr>
            <p:cNvPr id="266" name="Picture 265">
              <a:extLst>
                <a:ext uri="{FF2B5EF4-FFF2-40B4-BE49-F238E27FC236}">
                  <a16:creationId xmlns:a16="http://schemas.microsoft.com/office/drawing/2014/main" id="{F5AB341C-3420-46D8-8054-950A818F9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8734" y="5809547"/>
              <a:ext cx="259887" cy="418606"/>
            </a:xfrm>
            <a:prstGeom prst="rect">
              <a:avLst/>
            </a:prstGeom>
          </p:spPr>
        </p:pic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A3FF692A-9E54-4077-B70B-BED68E5AC459}"/>
              </a:ext>
            </a:extLst>
          </p:cNvPr>
          <p:cNvGrpSpPr/>
          <p:nvPr/>
        </p:nvGrpSpPr>
        <p:grpSpPr>
          <a:xfrm>
            <a:off x="4128591" y="3926631"/>
            <a:ext cx="1591551" cy="913970"/>
            <a:chOff x="3618576" y="5612049"/>
            <a:chExt cx="1591593" cy="913995"/>
          </a:xfrm>
        </p:grpSpPr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D322D87A-62EA-47CD-9DA2-11DCA664C117}"/>
                </a:ext>
              </a:extLst>
            </p:cNvPr>
            <p:cNvGrpSpPr/>
            <p:nvPr/>
          </p:nvGrpSpPr>
          <p:grpSpPr>
            <a:xfrm>
              <a:off x="3618576" y="5612049"/>
              <a:ext cx="1591593" cy="913995"/>
              <a:chOff x="3598199" y="4636967"/>
              <a:chExt cx="1591593" cy="913995"/>
            </a:xfrm>
          </p:grpSpPr>
          <p:sp>
            <p:nvSpPr>
              <p:cNvPr id="273" name="Rectangle: Rounded Corners 272">
                <a:extLst>
                  <a:ext uri="{FF2B5EF4-FFF2-40B4-BE49-F238E27FC236}">
                    <a16:creationId xmlns:a16="http://schemas.microsoft.com/office/drawing/2014/main" id="{31534D22-E944-40CB-AF65-3B4C30FE6C41}"/>
                  </a:ext>
                </a:extLst>
              </p:cNvPr>
              <p:cNvSpPr/>
              <p:nvPr/>
            </p:nvSpPr>
            <p:spPr>
              <a:xfrm>
                <a:off x="3598199" y="4636967"/>
                <a:ext cx="1591593" cy="77108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300"/>
              </a:p>
            </p:txBody>
          </p:sp>
          <p:sp>
            <p:nvSpPr>
              <p:cNvPr id="274" name="TextBox 273">
                <a:extLst>
                  <a:ext uri="{FF2B5EF4-FFF2-40B4-BE49-F238E27FC236}">
                    <a16:creationId xmlns:a16="http://schemas.microsoft.com/office/drawing/2014/main" id="{6D803F22-CFA9-44F4-B28C-61ACAF4D2604}"/>
                  </a:ext>
                </a:extLst>
              </p:cNvPr>
              <p:cNvSpPr txBox="1"/>
              <p:nvPr/>
            </p:nvSpPr>
            <p:spPr>
              <a:xfrm>
                <a:off x="4250656" y="4698077"/>
                <a:ext cx="671997" cy="852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4942" b="1" dirty="0">
                    <a:ln w="10541" cmpd="sng">
                      <a:noFill/>
                      <a:prstDash val="solid"/>
                    </a:ln>
                    <a:solidFill>
                      <a:srgbClr val="0070C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น้ำ</a:t>
                </a:r>
              </a:p>
            </p:txBody>
          </p:sp>
        </p:grp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587FF2AD-15DC-4B5C-8159-F4409A397E71}"/>
                </a:ext>
              </a:extLst>
            </p:cNvPr>
            <p:cNvSpPr/>
            <p:nvPr/>
          </p:nvSpPr>
          <p:spPr>
            <a:xfrm>
              <a:off x="3769661" y="5754932"/>
              <a:ext cx="519681" cy="519681"/>
            </a:xfrm>
            <a:prstGeom prst="ellipse">
              <a:avLst/>
            </a:prstGeom>
            <a:solidFill>
              <a:srgbClr val="D9E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/>
            </a:p>
          </p:txBody>
        </p:sp>
        <p:pic>
          <p:nvPicPr>
            <p:cNvPr id="272" name="Picture 271">
              <a:extLst>
                <a:ext uri="{FF2B5EF4-FFF2-40B4-BE49-F238E27FC236}">
                  <a16:creationId xmlns:a16="http://schemas.microsoft.com/office/drawing/2014/main" id="{9FB0CFB8-AD37-4A79-A463-DACF32FBB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8734" y="5809547"/>
              <a:ext cx="259887" cy="418606"/>
            </a:xfrm>
            <a:prstGeom prst="rect">
              <a:avLst/>
            </a:prstGeom>
          </p:spPr>
        </p:pic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8216F4E4-DBA8-4613-A69F-D640D8B00D64}"/>
              </a:ext>
            </a:extLst>
          </p:cNvPr>
          <p:cNvGrpSpPr/>
          <p:nvPr/>
        </p:nvGrpSpPr>
        <p:grpSpPr>
          <a:xfrm>
            <a:off x="8110165" y="4008822"/>
            <a:ext cx="1591551" cy="913970"/>
            <a:chOff x="4076505" y="7423828"/>
            <a:chExt cx="1591593" cy="913995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6E7E8692-C7D5-421B-8558-678A6368D7CA}"/>
                </a:ext>
              </a:extLst>
            </p:cNvPr>
            <p:cNvGrpSpPr/>
            <p:nvPr/>
          </p:nvGrpSpPr>
          <p:grpSpPr>
            <a:xfrm>
              <a:off x="4076505" y="7423828"/>
              <a:ext cx="1591593" cy="913995"/>
              <a:chOff x="3618576" y="5612049"/>
              <a:chExt cx="1591593" cy="913995"/>
            </a:xfrm>
          </p:grpSpPr>
          <p:grpSp>
            <p:nvGrpSpPr>
              <p:cNvPr id="290" name="Group 289">
                <a:extLst>
                  <a:ext uri="{FF2B5EF4-FFF2-40B4-BE49-F238E27FC236}">
                    <a16:creationId xmlns:a16="http://schemas.microsoft.com/office/drawing/2014/main" id="{39D98E3D-BE99-4D7B-9DDE-BE9FAE445D2A}"/>
                  </a:ext>
                </a:extLst>
              </p:cNvPr>
              <p:cNvGrpSpPr/>
              <p:nvPr/>
            </p:nvGrpSpPr>
            <p:grpSpPr>
              <a:xfrm>
                <a:off x="3618576" y="5612049"/>
                <a:ext cx="1591593" cy="913995"/>
                <a:chOff x="3598199" y="4636967"/>
                <a:chExt cx="1591593" cy="913995"/>
              </a:xfrm>
            </p:grpSpPr>
            <p:sp>
              <p:nvSpPr>
                <p:cNvPr id="292" name="Rectangle: Rounded Corners 291">
                  <a:extLst>
                    <a:ext uri="{FF2B5EF4-FFF2-40B4-BE49-F238E27FC236}">
                      <a16:creationId xmlns:a16="http://schemas.microsoft.com/office/drawing/2014/main" id="{13B8E671-6100-429A-BF4C-4374A06FB274}"/>
                    </a:ext>
                  </a:extLst>
                </p:cNvPr>
                <p:cNvSpPr/>
                <p:nvPr/>
              </p:nvSpPr>
              <p:spPr>
                <a:xfrm>
                  <a:off x="3598199" y="4636967"/>
                  <a:ext cx="1591593" cy="7710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0000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300"/>
                </a:p>
              </p:txBody>
            </p:sp>
            <p:sp>
              <p:nvSpPr>
                <p:cNvPr id="293" name="TextBox 292">
                  <a:extLst>
                    <a:ext uri="{FF2B5EF4-FFF2-40B4-BE49-F238E27FC236}">
                      <a16:creationId xmlns:a16="http://schemas.microsoft.com/office/drawing/2014/main" id="{27BA2E38-60AC-4B23-9368-46926F202140}"/>
                    </a:ext>
                  </a:extLst>
                </p:cNvPr>
                <p:cNvSpPr txBox="1"/>
                <p:nvPr/>
              </p:nvSpPr>
              <p:spPr>
                <a:xfrm>
                  <a:off x="4250656" y="4698077"/>
                  <a:ext cx="651157" cy="8528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4942" b="1" dirty="0">
                      <a:ln w="10541" cmpd="sng">
                        <a:noFill/>
                        <a:prstDash val="solid"/>
                      </a:ln>
                      <a:solidFill>
                        <a:schemeClr val="bg1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ไฟ</a:t>
                  </a:r>
                </a:p>
              </p:txBody>
            </p:sp>
          </p:grp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04549655-6440-4F50-B367-66CDE45ED011}"/>
                  </a:ext>
                </a:extLst>
              </p:cNvPr>
              <p:cNvSpPr/>
              <p:nvPr/>
            </p:nvSpPr>
            <p:spPr>
              <a:xfrm>
                <a:off x="3769661" y="5754932"/>
                <a:ext cx="519681" cy="51968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300"/>
              </a:p>
            </p:txBody>
          </p:sp>
        </p:grpSp>
        <p:pic>
          <p:nvPicPr>
            <p:cNvPr id="289" name="Picture 288">
              <a:extLst>
                <a:ext uri="{FF2B5EF4-FFF2-40B4-BE49-F238E27FC236}">
                  <a16:creationId xmlns:a16="http://schemas.microsoft.com/office/drawing/2014/main" id="{E5BFBB82-A05D-4A0C-91F5-43D5E24D91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37819" y="7607597"/>
              <a:ext cx="341833" cy="403549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0A01A9C-D0DC-4AD0-82A6-C5CF76CC2854}"/>
              </a:ext>
            </a:extLst>
          </p:cNvPr>
          <p:cNvGrpSpPr/>
          <p:nvPr/>
        </p:nvGrpSpPr>
        <p:grpSpPr>
          <a:xfrm>
            <a:off x="8110165" y="3924628"/>
            <a:ext cx="1591551" cy="913970"/>
            <a:chOff x="4076505" y="7423828"/>
            <a:chExt cx="1591593" cy="913995"/>
          </a:xfrm>
        </p:grpSpPr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9A82B4AE-4BA1-41F4-8A98-4E69BAC97BB7}"/>
                </a:ext>
              </a:extLst>
            </p:cNvPr>
            <p:cNvGrpSpPr/>
            <p:nvPr/>
          </p:nvGrpSpPr>
          <p:grpSpPr>
            <a:xfrm>
              <a:off x="4076505" y="7423828"/>
              <a:ext cx="1591593" cy="913995"/>
              <a:chOff x="3618576" y="5612049"/>
              <a:chExt cx="1591593" cy="913995"/>
            </a:xfrm>
          </p:grpSpPr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93167EB4-9844-4053-ADB4-4A6419C0E192}"/>
                  </a:ext>
                </a:extLst>
              </p:cNvPr>
              <p:cNvGrpSpPr/>
              <p:nvPr/>
            </p:nvGrpSpPr>
            <p:grpSpPr>
              <a:xfrm>
                <a:off x="3618576" y="5612049"/>
                <a:ext cx="1591593" cy="913995"/>
                <a:chOff x="3598199" y="4636967"/>
                <a:chExt cx="1591593" cy="913995"/>
              </a:xfrm>
            </p:grpSpPr>
            <p:sp>
              <p:nvSpPr>
                <p:cNvPr id="280" name="Rectangle: Rounded Corners 279">
                  <a:extLst>
                    <a:ext uri="{FF2B5EF4-FFF2-40B4-BE49-F238E27FC236}">
                      <a16:creationId xmlns:a16="http://schemas.microsoft.com/office/drawing/2014/main" id="{BE05CB8C-7437-4374-8418-45FB0D49F3FE}"/>
                    </a:ext>
                  </a:extLst>
                </p:cNvPr>
                <p:cNvSpPr/>
                <p:nvPr/>
              </p:nvSpPr>
              <p:spPr>
                <a:xfrm>
                  <a:off x="3598199" y="4636967"/>
                  <a:ext cx="1591593" cy="77108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300" dirty="0"/>
                </a:p>
              </p:txBody>
            </p:sp>
            <p:sp>
              <p:nvSpPr>
                <p:cNvPr id="281" name="TextBox 280">
                  <a:extLst>
                    <a:ext uri="{FF2B5EF4-FFF2-40B4-BE49-F238E27FC236}">
                      <a16:creationId xmlns:a16="http://schemas.microsoft.com/office/drawing/2014/main" id="{13DBA152-FCED-4973-89AF-E701E5D025A3}"/>
                    </a:ext>
                  </a:extLst>
                </p:cNvPr>
                <p:cNvSpPr txBox="1"/>
                <p:nvPr/>
              </p:nvSpPr>
              <p:spPr>
                <a:xfrm>
                  <a:off x="4250656" y="4698077"/>
                  <a:ext cx="651157" cy="8528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th-TH" sz="4942" b="1" dirty="0">
                      <a:ln w="10541" cmpd="sng">
                        <a:noFill/>
                        <a:prstDash val="solid"/>
                      </a:ln>
                      <a:solidFill>
                        <a:srgbClr val="C00000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ไฟ</a:t>
                  </a:r>
                </a:p>
              </p:txBody>
            </p:sp>
          </p:grpSp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70AA2047-DB8F-4F20-8509-DBAA4D64F3D3}"/>
                  </a:ext>
                </a:extLst>
              </p:cNvPr>
              <p:cNvSpPr/>
              <p:nvPr/>
            </p:nvSpPr>
            <p:spPr>
              <a:xfrm>
                <a:off x="3769661" y="5754932"/>
                <a:ext cx="519681" cy="519681"/>
              </a:xfrm>
              <a:prstGeom prst="ellipse">
                <a:avLst/>
              </a:prstGeom>
              <a:solidFill>
                <a:srgbClr val="FFE7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300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1B40CDA-6E89-4EB9-9F3E-E5FA24313B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37819" y="7607597"/>
              <a:ext cx="341833" cy="403549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C063F48-961C-41A9-B145-0219F3743739}"/>
              </a:ext>
            </a:extLst>
          </p:cNvPr>
          <p:cNvGrpSpPr/>
          <p:nvPr/>
        </p:nvGrpSpPr>
        <p:grpSpPr>
          <a:xfrm>
            <a:off x="9977151" y="4039646"/>
            <a:ext cx="1390159" cy="1664290"/>
            <a:chOff x="9520271" y="4264047"/>
            <a:chExt cx="1390197" cy="1664334"/>
          </a:xfrm>
        </p:grpSpPr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9B5DEF87-C563-4E96-BB81-44E36A070C2F}"/>
                </a:ext>
              </a:extLst>
            </p:cNvPr>
            <p:cNvGrpSpPr/>
            <p:nvPr/>
          </p:nvGrpSpPr>
          <p:grpSpPr>
            <a:xfrm>
              <a:off x="9524076" y="4264047"/>
              <a:ext cx="749200" cy="646220"/>
              <a:chOff x="5665806" y="4039661"/>
              <a:chExt cx="749200" cy="646220"/>
            </a:xfrm>
          </p:grpSpPr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70E06361-3F23-4DB4-9EEA-AA823E01665C}"/>
                  </a:ext>
                </a:extLst>
              </p:cNvPr>
              <p:cNvSpPr/>
              <p:nvPr/>
            </p:nvSpPr>
            <p:spPr>
              <a:xfrm>
                <a:off x="5665806" y="4257366"/>
                <a:ext cx="102395" cy="10239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9"/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CCE6900A-9561-4390-8F0B-DF472FB3E2F3}"/>
                  </a:ext>
                </a:extLst>
              </p:cNvPr>
              <p:cNvSpPr/>
              <p:nvPr/>
            </p:nvSpPr>
            <p:spPr>
              <a:xfrm>
                <a:off x="5829573" y="4039661"/>
                <a:ext cx="585433" cy="646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3599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ฟัน</a:t>
                </a:r>
              </a:p>
            </p:txBody>
          </p:sp>
        </p:grp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6AA954DF-0A60-43FC-A920-10EA627F9C83}"/>
                </a:ext>
              </a:extLst>
            </p:cNvPr>
            <p:cNvGrpSpPr/>
            <p:nvPr/>
          </p:nvGrpSpPr>
          <p:grpSpPr>
            <a:xfrm>
              <a:off x="9520271" y="4773104"/>
              <a:ext cx="1390197" cy="646220"/>
              <a:chOff x="5662001" y="4530145"/>
              <a:chExt cx="1390197" cy="646220"/>
            </a:xfrm>
          </p:grpSpPr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E83730B5-4ED3-4985-B2BA-2314E8DF9E7A}"/>
                  </a:ext>
                </a:extLst>
              </p:cNvPr>
              <p:cNvSpPr/>
              <p:nvPr/>
            </p:nvSpPr>
            <p:spPr>
              <a:xfrm>
                <a:off x="5662001" y="4783653"/>
                <a:ext cx="102395" cy="10239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9" dirty="0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35317D88-4BA1-405D-9FE2-8C11C66FC666}"/>
                  </a:ext>
                </a:extLst>
              </p:cNvPr>
              <p:cNvSpPr/>
              <p:nvPr/>
            </p:nvSpPr>
            <p:spPr>
              <a:xfrm>
                <a:off x="5836768" y="4530145"/>
                <a:ext cx="1215430" cy="646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3599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ริมฝีปาก</a:t>
                </a:r>
              </a:p>
            </p:txBody>
          </p: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17D482D8-3A36-46D6-B469-EBB4330B0725}"/>
                </a:ext>
              </a:extLst>
            </p:cNvPr>
            <p:cNvGrpSpPr/>
            <p:nvPr/>
          </p:nvGrpSpPr>
          <p:grpSpPr>
            <a:xfrm>
              <a:off x="9520271" y="5282161"/>
              <a:ext cx="1382324" cy="646220"/>
              <a:chOff x="5662001" y="4998198"/>
              <a:chExt cx="1382324" cy="646220"/>
            </a:xfrm>
          </p:grpSpPr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84D8F8AC-43E8-4F76-B86D-5F83302FE589}"/>
                  </a:ext>
                </a:extLst>
              </p:cNvPr>
              <p:cNvSpPr/>
              <p:nvPr/>
            </p:nvSpPr>
            <p:spPr>
              <a:xfrm>
                <a:off x="5662001" y="5267189"/>
                <a:ext cx="102395" cy="10239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9" dirty="0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E787A9E5-418F-4DB8-BFA8-0FFB626814FB}"/>
                  </a:ext>
                </a:extLst>
              </p:cNvPr>
              <p:cNvSpPr/>
              <p:nvPr/>
            </p:nvSpPr>
            <p:spPr>
              <a:xfrm>
                <a:off x="5817674" y="4998198"/>
                <a:ext cx="1226651" cy="646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3599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เส้นเสียง</a:t>
                </a:r>
              </a:p>
            </p:txBody>
          </p:sp>
        </p:grpSp>
      </p:grpSp>
      <p:pic>
        <p:nvPicPr>
          <p:cNvPr id="142" name="Picture 141">
            <a:extLst>
              <a:ext uri="{FF2B5EF4-FFF2-40B4-BE49-F238E27FC236}">
                <a16:creationId xmlns:a16="http://schemas.microsoft.com/office/drawing/2014/main" id="{CCDC4A28-9E4F-47CF-90A0-FE04446DBD7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25917">
            <a:off x="3675257" y="4210395"/>
            <a:ext cx="294021" cy="417486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F36BC98B-5EDB-4D9A-8D14-E5C4185D9AF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25917">
            <a:off x="7709189" y="4231452"/>
            <a:ext cx="294021" cy="417486"/>
          </a:xfrm>
          <a:prstGeom prst="rect">
            <a:avLst/>
          </a:prstGeom>
        </p:spPr>
      </p:pic>
      <p:pic>
        <p:nvPicPr>
          <p:cNvPr id="144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8939C9E-F83F-4B00-A615-CC4FBBDAC7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8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03" grpId="0" animBg="1"/>
      <p:bldP spid="94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2" grpId="0" animBg="1"/>
      <p:bldP spid="113" grpId="0" animBg="1"/>
      <p:bldP spid="83" grpId="0"/>
      <p:bldP spid="85" grpId="0"/>
      <p:bldP spid="114" grpId="0" animBg="1"/>
      <p:bldP spid="87" grpId="0"/>
      <p:bldP spid="115" grpId="0" animBg="1"/>
      <p:bldP spid="89" grpId="0"/>
      <p:bldP spid="116" grpId="0" animBg="1"/>
      <p:bldP spid="84" grpId="0"/>
      <p:bldP spid="117" grpId="0" animBg="1"/>
      <p:bldP spid="86" grpId="0"/>
      <p:bldP spid="118" grpId="0" animBg="1"/>
      <p:bldP spid="88" grpId="0"/>
      <p:bldP spid="119" grpId="0" animBg="1"/>
      <p:bldP spid="9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กลุ่ม 78">
            <a:extLst>
              <a:ext uri="{FF2B5EF4-FFF2-40B4-BE49-F238E27FC236}">
                <a16:creationId xmlns:a16="http://schemas.microsoft.com/office/drawing/2014/main" id="{7622A521-CAA4-4579-9E3E-A97580C7D1E5}"/>
              </a:ext>
            </a:extLst>
          </p:cNvPr>
          <p:cNvGrpSpPr/>
          <p:nvPr/>
        </p:nvGrpSpPr>
        <p:grpSpPr>
          <a:xfrm>
            <a:off x="2038909" y="4632010"/>
            <a:ext cx="6171833" cy="693234"/>
            <a:chOff x="2110201" y="3860611"/>
            <a:chExt cx="6723298" cy="755177"/>
          </a:xfrm>
        </p:grpSpPr>
        <p:sp>
          <p:nvSpPr>
            <p:cNvPr id="80" name="Rectangle: Rounded Corners 24">
              <a:extLst>
                <a:ext uri="{FF2B5EF4-FFF2-40B4-BE49-F238E27FC236}">
                  <a16:creationId xmlns:a16="http://schemas.microsoft.com/office/drawing/2014/main" id="{0FB5C499-2BC9-4074-AB06-1092375C53E9}"/>
                </a:ext>
              </a:extLst>
            </p:cNvPr>
            <p:cNvSpPr/>
            <p:nvPr/>
          </p:nvSpPr>
          <p:spPr>
            <a:xfrm>
              <a:off x="2110201" y="3908028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rgbClr val="D5F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81" name="Rectangle: Rounded Corners 93">
              <a:extLst>
                <a:ext uri="{FF2B5EF4-FFF2-40B4-BE49-F238E27FC236}">
                  <a16:creationId xmlns:a16="http://schemas.microsoft.com/office/drawing/2014/main" id="{E52CFEBA-A6F4-4840-8F55-0CE528B01C09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00A6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83" name="Rectangle 94">
              <a:extLst>
                <a:ext uri="{FF2B5EF4-FFF2-40B4-BE49-F238E27FC236}">
                  <a16:creationId xmlns:a16="http://schemas.microsoft.com/office/drawing/2014/main" id="{E4B256D4-DFD1-4484-9BF5-E3B19F0984A1}"/>
                </a:ext>
              </a:extLst>
            </p:cNvPr>
            <p:cNvSpPr/>
            <p:nvPr/>
          </p:nvSpPr>
          <p:spPr>
            <a:xfrm>
              <a:off x="2219390" y="3860611"/>
              <a:ext cx="786062" cy="7161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ง.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84" name="Rectangle 30">
              <a:extLst>
                <a:ext uri="{FF2B5EF4-FFF2-40B4-BE49-F238E27FC236}">
                  <a16:creationId xmlns:a16="http://schemas.microsoft.com/office/drawing/2014/main" id="{F86F62A2-6796-4386-A45C-0C8CE1FC1F75}"/>
                </a:ext>
              </a:extLst>
            </p:cNvPr>
            <p:cNvSpPr/>
            <p:nvPr/>
          </p:nvSpPr>
          <p:spPr>
            <a:xfrm>
              <a:off x="2765656" y="3899621"/>
              <a:ext cx="5779856" cy="7161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672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งานเลี้ยงวันนี้สนุกมาก</a:t>
              </a:r>
            </a:p>
          </p:txBody>
        </p:sp>
      </p:grpSp>
      <p:grpSp>
        <p:nvGrpSpPr>
          <p:cNvPr id="36" name="กลุ่ม 1">
            <a:extLst>
              <a:ext uri="{FF2B5EF4-FFF2-40B4-BE49-F238E27FC236}">
                <a16:creationId xmlns:a16="http://schemas.microsoft.com/office/drawing/2014/main" id="{4277B234-7503-4B74-A8C1-02DF406B7689}"/>
              </a:ext>
            </a:extLst>
          </p:cNvPr>
          <p:cNvGrpSpPr/>
          <p:nvPr/>
        </p:nvGrpSpPr>
        <p:grpSpPr>
          <a:xfrm>
            <a:off x="2038909" y="3918027"/>
            <a:ext cx="6171833" cy="666075"/>
            <a:chOff x="2110201" y="4663949"/>
            <a:chExt cx="6723298" cy="725590"/>
          </a:xfrm>
        </p:grpSpPr>
        <p:sp>
          <p:nvSpPr>
            <p:cNvPr id="37" name="Rectangle: Rounded Corners 25">
              <a:extLst>
                <a:ext uri="{FF2B5EF4-FFF2-40B4-BE49-F238E27FC236}">
                  <a16:creationId xmlns:a16="http://schemas.microsoft.com/office/drawing/2014/main" id="{33DDEF71-4D17-4B50-94F9-C30131B9056D}"/>
                </a:ext>
              </a:extLst>
            </p:cNvPr>
            <p:cNvSpPr/>
            <p:nvPr/>
          </p:nvSpPr>
          <p:spPr>
            <a:xfrm>
              <a:off x="2110201" y="4716550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38" name="Rectangle: Rounded Corners 104">
              <a:extLst>
                <a:ext uri="{FF2B5EF4-FFF2-40B4-BE49-F238E27FC236}">
                  <a16:creationId xmlns:a16="http://schemas.microsoft.com/office/drawing/2014/main" id="{FB9223BF-C396-4DFA-83B6-F0ADBE88DDDE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39" name="Rectangle 107">
              <a:extLst>
                <a:ext uri="{FF2B5EF4-FFF2-40B4-BE49-F238E27FC236}">
                  <a16:creationId xmlns:a16="http://schemas.microsoft.com/office/drawing/2014/main" id="{D7375D09-0967-4474-8016-B3F5A6C3184C}"/>
                </a:ext>
              </a:extLst>
            </p:cNvPr>
            <p:cNvSpPr/>
            <p:nvPr/>
          </p:nvSpPr>
          <p:spPr>
            <a:xfrm>
              <a:off x="2219390" y="4663949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ค.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40" name="Rectangle 31">
              <a:extLst>
                <a:ext uri="{FF2B5EF4-FFF2-40B4-BE49-F238E27FC236}">
                  <a16:creationId xmlns:a16="http://schemas.microsoft.com/office/drawing/2014/main" id="{67842C3C-36A7-4D64-8370-C7CE6DBE2F67}"/>
                </a:ext>
              </a:extLst>
            </p:cNvPr>
            <p:cNvSpPr/>
            <p:nvPr/>
          </p:nvSpPr>
          <p:spPr>
            <a:xfrm>
              <a:off x="2765655" y="4673373"/>
              <a:ext cx="5902529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ทหารป้องกันชายแดน</a:t>
              </a:r>
            </a:p>
          </p:txBody>
        </p:sp>
      </p:grpSp>
      <p:grpSp>
        <p:nvGrpSpPr>
          <p:cNvPr id="41" name="กลุ่ม 2">
            <a:extLst>
              <a:ext uri="{FF2B5EF4-FFF2-40B4-BE49-F238E27FC236}">
                <a16:creationId xmlns:a16="http://schemas.microsoft.com/office/drawing/2014/main" id="{1FF2AEC8-9CEE-44BB-BB27-5EA1B5DCE2B2}"/>
              </a:ext>
            </a:extLst>
          </p:cNvPr>
          <p:cNvGrpSpPr/>
          <p:nvPr/>
        </p:nvGrpSpPr>
        <p:grpSpPr>
          <a:xfrm>
            <a:off x="2038909" y="3189356"/>
            <a:ext cx="6171833" cy="679467"/>
            <a:chOff x="2110201" y="3860611"/>
            <a:chExt cx="6723298" cy="740179"/>
          </a:xfrm>
        </p:grpSpPr>
        <p:sp>
          <p:nvSpPr>
            <p:cNvPr id="42" name="Rectangle: Rounded Corners 24">
              <a:extLst>
                <a:ext uri="{FF2B5EF4-FFF2-40B4-BE49-F238E27FC236}">
                  <a16:creationId xmlns:a16="http://schemas.microsoft.com/office/drawing/2014/main" id="{B6FA4CC1-D538-407B-A261-17C4B839A4AE}"/>
                </a:ext>
              </a:extLst>
            </p:cNvPr>
            <p:cNvSpPr/>
            <p:nvPr/>
          </p:nvSpPr>
          <p:spPr>
            <a:xfrm>
              <a:off x="2110201" y="3908028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43" name="Rectangle: Rounded Corners 93">
              <a:extLst>
                <a:ext uri="{FF2B5EF4-FFF2-40B4-BE49-F238E27FC236}">
                  <a16:creationId xmlns:a16="http://schemas.microsoft.com/office/drawing/2014/main" id="{0C9045C5-A164-41C9-9295-993B650D12E9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44" name="Rectangle 94">
              <a:extLst>
                <a:ext uri="{FF2B5EF4-FFF2-40B4-BE49-F238E27FC236}">
                  <a16:creationId xmlns:a16="http://schemas.microsoft.com/office/drawing/2014/main" id="{309BD925-6B12-4535-9F18-68818E8EF1E9}"/>
                </a:ext>
              </a:extLst>
            </p:cNvPr>
            <p:cNvSpPr/>
            <p:nvPr/>
          </p:nvSpPr>
          <p:spPr>
            <a:xfrm>
              <a:off x="2219390" y="3860611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ข.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45" name="Rectangle 30">
              <a:extLst>
                <a:ext uri="{FF2B5EF4-FFF2-40B4-BE49-F238E27FC236}">
                  <a16:creationId xmlns:a16="http://schemas.microsoft.com/office/drawing/2014/main" id="{CD75DAD4-1E99-4AD7-B017-CA54BB51F73D}"/>
                </a:ext>
              </a:extLst>
            </p:cNvPr>
            <p:cNvSpPr/>
            <p:nvPr/>
          </p:nvSpPr>
          <p:spPr>
            <a:xfrm>
              <a:off x="2765656" y="3884624"/>
              <a:ext cx="5779856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บ้านป้ากินไก่อบกัน</a:t>
              </a:r>
            </a:p>
          </p:txBody>
        </p:sp>
      </p:grpSp>
      <p:grpSp>
        <p:nvGrpSpPr>
          <p:cNvPr id="46" name="กลุ่ม 4">
            <a:extLst>
              <a:ext uri="{FF2B5EF4-FFF2-40B4-BE49-F238E27FC236}">
                <a16:creationId xmlns:a16="http://schemas.microsoft.com/office/drawing/2014/main" id="{5316CE49-0D71-48B9-886F-03B1C1ADE3C3}"/>
              </a:ext>
            </a:extLst>
          </p:cNvPr>
          <p:cNvGrpSpPr/>
          <p:nvPr/>
        </p:nvGrpSpPr>
        <p:grpSpPr>
          <a:xfrm>
            <a:off x="2038909" y="2482735"/>
            <a:ext cx="6171833" cy="674913"/>
            <a:chOff x="2110201" y="3104340"/>
            <a:chExt cx="6723298" cy="735219"/>
          </a:xfrm>
        </p:grpSpPr>
        <p:sp>
          <p:nvSpPr>
            <p:cNvPr id="47" name="Rectangle: Rounded Corners 23">
              <a:extLst>
                <a:ext uri="{FF2B5EF4-FFF2-40B4-BE49-F238E27FC236}">
                  <a16:creationId xmlns:a16="http://schemas.microsoft.com/office/drawing/2014/main" id="{B7EE3504-DED0-46AC-9D02-208DDDB174C7}"/>
                </a:ext>
              </a:extLst>
            </p:cNvPr>
            <p:cNvSpPr/>
            <p:nvPr/>
          </p:nvSpPr>
          <p:spPr>
            <a:xfrm>
              <a:off x="2110201" y="3146656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48" name="Rectangle: Rounded Corners 83">
              <a:extLst>
                <a:ext uri="{FF2B5EF4-FFF2-40B4-BE49-F238E27FC236}">
                  <a16:creationId xmlns:a16="http://schemas.microsoft.com/office/drawing/2014/main" id="{0BF2172E-93E5-48EA-802E-F79F05722C0B}"/>
                </a:ext>
              </a:extLst>
            </p:cNvPr>
            <p:cNvSpPr/>
            <p:nvPr/>
          </p:nvSpPr>
          <p:spPr>
            <a:xfrm>
              <a:off x="2175277" y="3190617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49" name="Rectangle 88">
              <a:extLst>
                <a:ext uri="{FF2B5EF4-FFF2-40B4-BE49-F238E27FC236}">
                  <a16:creationId xmlns:a16="http://schemas.microsoft.com/office/drawing/2014/main" id="{65550E75-5236-4C82-8318-87D9DAB384FF}"/>
                </a:ext>
              </a:extLst>
            </p:cNvPr>
            <p:cNvSpPr/>
            <p:nvPr/>
          </p:nvSpPr>
          <p:spPr>
            <a:xfrm>
              <a:off x="2219390" y="3104340"/>
              <a:ext cx="786062" cy="7161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ก.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1E89A2A2-64E5-4DC0-8EF0-991591D8A443}"/>
                </a:ext>
              </a:extLst>
            </p:cNvPr>
            <p:cNvSpPr/>
            <p:nvPr/>
          </p:nvSpPr>
          <p:spPr>
            <a:xfrm>
              <a:off x="2765656" y="3123392"/>
              <a:ext cx="5779856" cy="7161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672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ตาตกจากต้นปาล์ม</a:t>
              </a:r>
            </a:p>
          </p:txBody>
        </p:sp>
      </p:grpSp>
      <p:grpSp>
        <p:nvGrpSpPr>
          <p:cNvPr id="108" name="กลุ่ม 107">
            <a:extLst>
              <a:ext uri="{FF2B5EF4-FFF2-40B4-BE49-F238E27FC236}">
                <a16:creationId xmlns:a16="http://schemas.microsoft.com/office/drawing/2014/main" id="{60777CD7-BBB4-4763-91AF-3340D0A7626E}"/>
              </a:ext>
            </a:extLst>
          </p:cNvPr>
          <p:cNvGrpSpPr/>
          <p:nvPr/>
        </p:nvGrpSpPr>
        <p:grpSpPr>
          <a:xfrm>
            <a:off x="2038909" y="4632334"/>
            <a:ext cx="6171833" cy="692916"/>
            <a:chOff x="2110201" y="4663949"/>
            <a:chExt cx="6723298" cy="754829"/>
          </a:xfrm>
        </p:grpSpPr>
        <p:sp>
          <p:nvSpPr>
            <p:cNvPr id="109" name="Rectangle: Rounded Corners 25">
              <a:extLst>
                <a:ext uri="{FF2B5EF4-FFF2-40B4-BE49-F238E27FC236}">
                  <a16:creationId xmlns:a16="http://schemas.microsoft.com/office/drawing/2014/main" id="{4005C5D2-3EB1-4430-9FAD-E329CFECCCD2}"/>
                </a:ext>
              </a:extLst>
            </p:cNvPr>
            <p:cNvSpPr/>
            <p:nvPr/>
          </p:nvSpPr>
          <p:spPr>
            <a:xfrm>
              <a:off x="2110201" y="4709017"/>
              <a:ext cx="6723298" cy="60044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10" name="Rectangle: Rounded Corners 104">
              <a:extLst>
                <a:ext uri="{FF2B5EF4-FFF2-40B4-BE49-F238E27FC236}">
                  <a16:creationId xmlns:a16="http://schemas.microsoft.com/office/drawing/2014/main" id="{C9D7DAE7-46FF-42AF-9FC6-72F8E1B3E8AC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11" name="Rectangle 107">
              <a:extLst>
                <a:ext uri="{FF2B5EF4-FFF2-40B4-BE49-F238E27FC236}">
                  <a16:creationId xmlns:a16="http://schemas.microsoft.com/office/drawing/2014/main" id="{3D4C7D43-AB2D-4619-9360-3D8FEE998A99}"/>
                </a:ext>
              </a:extLst>
            </p:cNvPr>
            <p:cNvSpPr/>
            <p:nvPr/>
          </p:nvSpPr>
          <p:spPr>
            <a:xfrm>
              <a:off x="2216976" y="4663949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ง.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12" name="Rectangle 31">
              <a:extLst>
                <a:ext uri="{FF2B5EF4-FFF2-40B4-BE49-F238E27FC236}">
                  <a16:creationId xmlns:a16="http://schemas.microsoft.com/office/drawing/2014/main" id="{A2309467-5811-45FD-BF75-C98037A1B4B6}"/>
                </a:ext>
              </a:extLst>
            </p:cNvPr>
            <p:cNvSpPr/>
            <p:nvPr/>
          </p:nvSpPr>
          <p:spPr>
            <a:xfrm>
              <a:off x="2765655" y="4702612"/>
              <a:ext cx="6067843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งานเลี้ยงวันนี้สนุกมาก</a:t>
              </a:r>
            </a:p>
          </p:txBody>
        </p: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97C21C7A-5156-4DE2-87A2-A4A406ABD769}"/>
              </a:ext>
            </a:extLst>
          </p:cNvPr>
          <p:cNvGrpSpPr/>
          <p:nvPr/>
        </p:nvGrpSpPr>
        <p:grpSpPr>
          <a:xfrm>
            <a:off x="2038909" y="3918027"/>
            <a:ext cx="6171833" cy="666075"/>
            <a:chOff x="2110201" y="4663949"/>
            <a:chExt cx="6723298" cy="725590"/>
          </a:xfrm>
        </p:grpSpPr>
        <p:sp>
          <p:nvSpPr>
            <p:cNvPr id="96" name="Rectangle: Rounded Corners 25">
              <a:extLst>
                <a:ext uri="{FF2B5EF4-FFF2-40B4-BE49-F238E27FC236}">
                  <a16:creationId xmlns:a16="http://schemas.microsoft.com/office/drawing/2014/main" id="{CAD05A8D-7553-4FFB-A04F-27D839DA5F4F}"/>
                </a:ext>
              </a:extLst>
            </p:cNvPr>
            <p:cNvSpPr/>
            <p:nvPr/>
          </p:nvSpPr>
          <p:spPr>
            <a:xfrm>
              <a:off x="2110201" y="4716550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3" name="Rectangle: Rounded Corners 104">
              <a:extLst>
                <a:ext uri="{FF2B5EF4-FFF2-40B4-BE49-F238E27FC236}">
                  <a16:creationId xmlns:a16="http://schemas.microsoft.com/office/drawing/2014/main" id="{EE89A1E0-7E76-4029-9E33-52EAF3BB899D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4" name="Rectangle 107">
              <a:extLst>
                <a:ext uri="{FF2B5EF4-FFF2-40B4-BE49-F238E27FC236}">
                  <a16:creationId xmlns:a16="http://schemas.microsoft.com/office/drawing/2014/main" id="{F42C5927-207E-4668-A863-27B53F2F37E2}"/>
                </a:ext>
              </a:extLst>
            </p:cNvPr>
            <p:cNvSpPr/>
            <p:nvPr/>
          </p:nvSpPr>
          <p:spPr>
            <a:xfrm>
              <a:off x="2216976" y="4663949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ค.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7" name="Rectangle 31">
              <a:extLst>
                <a:ext uri="{FF2B5EF4-FFF2-40B4-BE49-F238E27FC236}">
                  <a16:creationId xmlns:a16="http://schemas.microsoft.com/office/drawing/2014/main" id="{4BD6ED15-7372-40CA-9EBE-0FC0DF9E7956}"/>
                </a:ext>
              </a:extLst>
            </p:cNvPr>
            <p:cNvSpPr/>
            <p:nvPr/>
          </p:nvSpPr>
          <p:spPr>
            <a:xfrm>
              <a:off x="2765655" y="4673373"/>
              <a:ext cx="5902529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ทหารป้องกันชายแดน</a:t>
              </a: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5654DEFE-D4D4-4356-BBEA-F9DBFC153B90}"/>
              </a:ext>
            </a:extLst>
          </p:cNvPr>
          <p:cNvGrpSpPr/>
          <p:nvPr/>
        </p:nvGrpSpPr>
        <p:grpSpPr>
          <a:xfrm>
            <a:off x="2038909" y="3189356"/>
            <a:ext cx="6171833" cy="679467"/>
            <a:chOff x="2110201" y="3860611"/>
            <a:chExt cx="6723298" cy="740179"/>
          </a:xfrm>
        </p:grpSpPr>
        <p:sp>
          <p:nvSpPr>
            <p:cNvPr id="97" name="Rectangle: Rounded Corners 24">
              <a:extLst>
                <a:ext uri="{FF2B5EF4-FFF2-40B4-BE49-F238E27FC236}">
                  <a16:creationId xmlns:a16="http://schemas.microsoft.com/office/drawing/2014/main" id="{91D89771-FD62-4165-946A-B4985AB8DE96}"/>
                </a:ext>
              </a:extLst>
            </p:cNvPr>
            <p:cNvSpPr/>
            <p:nvPr/>
          </p:nvSpPr>
          <p:spPr>
            <a:xfrm>
              <a:off x="2110201" y="3908028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1" name="Rectangle: Rounded Corners 93">
              <a:extLst>
                <a:ext uri="{FF2B5EF4-FFF2-40B4-BE49-F238E27FC236}">
                  <a16:creationId xmlns:a16="http://schemas.microsoft.com/office/drawing/2014/main" id="{D4637CE1-9CD6-4026-B9C8-E36E2D16DD58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2" name="Rectangle 94">
              <a:extLst>
                <a:ext uri="{FF2B5EF4-FFF2-40B4-BE49-F238E27FC236}">
                  <a16:creationId xmlns:a16="http://schemas.microsoft.com/office/drawing/2014/main" id="{2DA37EF0-6159-4728-A3F6-96DB3E5D160B}"/>
                </a:ext>
              </a:extLst>
            </p:cNvPr>
            <p:cNvSpPr/>
            <p:nvPr/>
          </p:nvSpPr>
          <p:spPr>
            <a:xfrm>
              <a:off x="2216976" y="3860611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ข.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6" name="Rectangle 30">
              <a:extLst>
                <a:ext uri="{FF2B5EF4-FFF2-40B4-BE49-F238E27FC236}">
                  <a16:creationId xmlns:a16="http://schemas.microsoft.com/office/drawing/2014/main" id="{A28A47A0-7D0B-4364-91CE-935D5FA785C1}"/>
                </a:ext>
              </a:extLst>
            </p:cNvPr>
            <p:cNvSpPr/>
            <p:nvPr/>
          </p:nvSpPr>
          <p:spPr>
            <a:xfrm>
              <a:off x="2765656" y="3884624"/>
              <a:ext cx="5779856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บ้านป้ากินไก่อบกัน</a:t>
              </a:r>
            </a:p>
          </p:txBody>
        </p: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432AD19E-AC47-4D42-B82B-35BCC6FDA436}"/>
              </a:ext>
            </a:extLst>
          </p:cNvPr>
          <p:cNvGrpSpPr/>
          <p:nvPr/>
        </p:nvGrpSpPr>
        <p:grpSpPr>
          <a:xfrm>
            <a:off x="2038909" y="2482735"/>
            <a:ext cx="6171833" cy="674913"/>
            <a:chOff x="2110201" y="3104340"/>
            <a:chExt cx="6723298" cy="735219"/>
          </a:xfrm>
        </p:grpSpPr>
        <p:sp>
          <p:nvSpPr>
            <p:cNvPr id="98" name="Rectangle: Rounded Corners 23">
              <a:extLst>
                <a:ext uri="{FF2B5EF4-FFF2-40B4-BE49-F238E27FC236}">
                  <a16:creationId xmlns:a16="http://schemas.microsoft.com/office/drawing/2014/main" id="{BE5B8FC4-54E4-4891-BFDA-26220B863402}"/>
                </a:ext>
              </a:extLst>
            </p:cNvPr>
            <p:cNvSpPr/>
            <p:nvPr/>
          </p:nvSpPr>
          <p:spPr>
            <a:xfrm>
              <a:off x="2110201" y="3146656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99" name="Rectangle: Rounded Corners 83">
              <a:extLst>
                <a:ext uri="{FF2B5EF4-FFF2-40B4-BE49-F238E27FC236}">
                  <a16:creationId xmlns:a16="http://schemas.microsoft.com/office/drawing/2014/main" id="{AD9C0ADE-6607-42F5-95A9-518BF3193223}"/>
                </a:ext>
              </a:extLst>
            </p:cNvPr>
            <p:cNvSpPr/>
            <p:nvPr/>
          </p:nvSpPr>
          <p:spPr>
            <a:xfrm>
              <a:off x="2175277" y="3190617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0" name="Rectangle 88">
              <a:extLst>
                <a:ext uri="{FF2B5EF4-FFF2-40B4-BE49-F238E27FC236}">
                  <a16:creationId xmlns:a16="http://schemas.microsoft.com/office/drawing/2014/main" id="{9C5A4E58-BCB6-422B-A4F9-A3A1F4658459}"/>
                </a:ext>
              </a:extLst>
            </p:cNvPr>
            <p:cNvSpPr/>
            <p:nvPr/>
          </p:nvSpPr>
          <p:spPr>
            <a:xfrm>
              <a:off x="2216976" y="3104340"/>
              <a:ext cx="786062" cy="7161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ก.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5" name="Rectangle 29">
              <a:extLst>
                <a:ext uri="{FF2B5EF4-FFF2-40B4-BE49-F238E27FC236}">
                  <a16:creationId xmlns:a16="http://schemas.microsoft.com/office/drawing/2014/main" id="{3CE9D840-50FB-4789-9519-E8E4E361777F}"/>
                </a:ext>
              </a:extLst>
            </p:cNvPr>
            <p:cNvSpPr/>
            <p:nvPr/>
          </p:nvSpPr>
          <p:spPr>
            <a:xfrm>
              <a:off x="2765656" y="3123392"/>
              <a:ext cx="5779856" cy="7161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672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ตาตกจากต้นปาล์ม</a:t>
              </a: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E6664D5D-9856-47F0-8A89-C91721CA323D}"/>
              </a:ext>
            </a:extLst>
          </p:cNvPr>
          <p:cNvSpPr/>
          <p:nvPr/>
        </p:nvSpPr>
        <p:spPr>
          <a:xfrm>
            <a:off x="1389674" y="1540355"/>
            <a:ext cx="9043831" cy="70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16510" algn="dec"/>
                <a:tab pos="341857" algn="l"/>
                <a:tab pos="569762" algn="l"/>
                <a:tab pos="797668" algn="l"/>
                <a:tab pos="3532526" algn="l"/>
                <a:tab pos="3760432" algn="l"/>
                <a:tab pos="3988336" algn="l"/>
              </a:tabLst>
            </a:pPr>
            <a:r>
              <a:rPr lang="th-TH" sz="3987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๗. 	ข้อใดมีคำที่ใช้เสียงพยัญชนะต้นแตกต่างจากข้ออื่น</a:t>
            </a:r>
          </a:p>
        </p:txBody>
      </p:sp>
      <p:pic>
        <p:nvPicPr>
          <p:cNvPr id="20" name="teacher guide">
            <a:extLst>
              <a:ext uri="{FF2B5EF4-FFF2-40B4-BE49-F238E27FC236}">
                <a16:creationId xmlns:a16="http://schemas.microsoft.com/office/drawing/2014/main" id="{F255D751-AC77-45C0-9EAE-BE806830D1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73" y="6211695"/>
            <a:ext cx="1102624" cy="483384"/>
          </a:xfrm>
          <a:prstGeom prst="rect">
            <a:avLst/>
          </a:prstGeom>
        </p:spPr>
      </p:pic>
      <p:pic>
        <p:nvPicPr>
          <p:cNvPr id="21" name="Picture 20">
            <a:hlinkClick r:id="rId3" action="ppaction://hlinksldjump"/>
            <a:extLst>
              <a:ext uri="{FF2B5EF4-FFF2-40B4-BE49-F238E27FC236}">
                <a16:creationId xmlns:a16="http://schemas.microsoft.com/office/drawing/2014/main" id="{55B4BFF1-A5BE-4749-B76F-A8B03B2B8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0920" y="6211695"/>
            <a:ext cx="934967" cy="4833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FD4268-C311-4324-8F14-81E3397492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5236" y="10625"/>
            <a:ext cx="714628" cy="75291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F1239BF-E255-4FCD-A184-8D710502D784}"/>
              </a:ext>
            </a:extLst>
          </p:cNvPr>
          <p:cNvGrpSpPr/>
          <p:nvPr/>
        </p:nvGrpSpPr>
        <p:grpSpPr>
          <a:xfrm>
            <a:off x="1601740" y="7024611"/>
            <a:ext cx="8988522" cy="4320447"/>
            <a:chOff x="1542902" y="4187299"/>
            <a:chExt cx="9016457" cy="4333874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556531B6-D773-4316-B62E-52E17B213C94}"/>
                </a:ext>
              </a:extLst>
            </p:cNvPr>
            <p:cNvSpPr/>
            <p:nvPr/>
          </p:nvSpPr>
          <p:spPr>
            <a:xfrm>
              <a:off x="1542902" y="4187299"/>
              <a:ext cx="9016457" cy="4333874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3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C20482D-C413-4407-AB25-5B988ABF83C2}"/>
                </a:ext>
              </a:extLst>
            </p:cNvPr>
            <p:cNvSpPr/>
            <p:nvPr/>
          </p:nvSpPr>
          <p:spPr>
            <a:xfrm>
              <a:off x="1879484" y="4600189"/>
              <a:ext cx="8321334" cy="1698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362432" algn="l"/>
                  <a:tab pos="713785" algn="l"/>
                </a:tabLst>
              </a:pPr>
              <a:r>
                <a:rPr lang="th-TH" sz="2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เฉลย ข้อ ง. งานเลี้ยงวันนี้สนุกมาก</a:t>
              </a:r>
            </a:p>
            <a:p>
              <a:pPr>
                <a:tabLst>
                  <a:tab pos="362432" algn="l"/>
                  <a:tab pos="713785" algn="l"/>
                </a:tabLst>
              </a:pPr>
              <a: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เพราะข้อ ง. มีหน่วยเสียงพยัญชนะต้นแบบอักษรนำ คือ คำว่า สนุก มีเสียงพยัญชนะต้นสองเสียงประสมกัน โดยพยางค์แรกมีสระอ่านออกเสียงกึ่งเสียง และพยางค์ต่อมาออกเสียงเหมือน ห นำ ส่วนข้อ ก. ข. และ ค. มีเสียงพยัญชนะต้นเดี่ยวทุกคำ</a:t>
              </a:r>
            </a:p>
          </p:txBody>
        </p:sp>
      </p:grpSp>
      <p:pic>
        <p:nvPicPr>
          <p:cNvPr id="15" name="close">
            <a:extLst>
              <a:ext uri="{FF2B5EF4-FFF2-40B4-BE49-F238E27FC236}">
                <a16:creationId xmlns:a16="http://schemas.microsoft.com/office/drawing/2014/main" id="{79678DA2-905E-42BD-8EB0-DE056EB98A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0210" y="6854371"/>
            <a:ext cx="555015" cy="555015"/>
          </a:xfrm>
          <a:prstGeom prst="rect">
            <a:avLst/>
          </a:prstGeom>
        </p:spPr>
      </p:pic>
      <p:pic>
        <p:nvPicPr>
          <p:cNvPr id="53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ADE39B1-A62E-40FE-8F85-9F63AEE318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1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83356 L -3.125E-6 0.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83356 L -3.125E-6 0.2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3.125E-6 -0.8335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0.8335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กลุ่ม 4">
            <a:extLst>
              <a:ext uri="{FF2B5EF4-FFF2-40B4-BE49-F238E27FC236}">
                <a16:creationId xmlns:a16="http://schemas.microsoft.com/office/drawing/2014/main" id="{8F4820F2-44F7-4B1E-8B73-8D09CB7DBCBB}"/>
              </a:ext>
            </a:extLst>
          </p:cNvPr>
          <p:cNvGrpSpPr/>
          <p:nvPr/>
        </p:nvGrpSpPr>
        <p:grpSpPr>
          <a:xfrm>
            <a:off x="1380343" y="2482735"/>
            <a:ext cx="9953319" cy="674063"/>
            <a:chOff x="2110200" y="3104340"/>
            <a:chExt cx="10842667" cy="734293"/>
          </a:xfrm>
        </p:grpSpPr>
        <p:sp>
          <p:nvSpPr>
            <p:cNvPr id="37" name="Rectangle: Rounded Corners 23">
              <a:extLst>
                <a:ext uri="{FF2B5EF4-FFF2-40B4-BE49-F238E27FC236}">
                  <a16:creationId xmlns:a16="http://schemas.microsoft.com/office/drawing/2014/main" id="{AA5A7A8B-0778-4820-8308-A6C0E1FE8617}"/>
                </a:ext>
              </a:extLst>
            </p:cNvPr>
            <p:cNvSpPr/>
            <p:nvPr/>
          </p:nvSpPr>
          <p:spPr>
            <a:xfrm>
              <a:off x="2110200" y="3146656"/>
              <a:ext cx="10842667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 dirty="0"/>
            </a:p>
          </p:txBody>
        </p:sp>
        <p:sp>
          <p:nvSpPr>
            <p:cNvPr id="38" name="Rectangle: Rounded Corners 83">
              <a:extLst>
                <a:ext uri="{FF2B5EF4-FFF2-40B4-BE49-F238E27FC236}">
                  <a16:creationId xmlns:a16="http://schemas.microsoft.com/office/drawing/2014/main" id="{22B0D09A-D2F6-4717-A0D2-5FF03142BAAC}"/>
                </a:ext>
              </a:extLst>
            </p:cNvPr>
            <p:cNvSpPr/>
            <p:nvPr/>
          </p:nvSpPr>
          <p:spPr>
            <a:xfrm>
              <a:off x="2175277" y="3190617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39" name="Rectangle 88">
              <a:extLst>
                <a:ext uri="{FF2B5EF4-FFF2-40B4-BE49-F238E27FC236}">
                  <a16:creationId xmlns:a16="http://schemas.microsoft.com/office/drawing/2014/main" id="{7843677D-EB3B-434E-A543-6C26C5AF673B}"/>
                </a:ext>
              </a:extLst>
            </p:cNvPr>
            <p:cNvSpPr/>
            <p:nvPr/>
          </p:nvSpPr>
          <p:spPr>
            <a:xfrm>
              <a:off x="2219390" y="3104340"/>
              <a:ext cx="786062" cy="7161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ก.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DA4C0B21-5228-42C2-8640-1258B06F0051}"/>
                </a:ext>
              </a:extLst>
            </p:cNvPr>
            <p:cNvSpPr/>
            <p:nvPr/>
          </p:nvSpPr>
          <p:spPr>
            <a:xfrm>
              <a:off x="2765655" y="3122466"/>
              <a:ext cx="9098146" cy="7161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672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อกหัก เป็นคำประสมที่มีความหมายเปลี่ยนไปจากเดิม</a:t>
              </a:r>
            </a:p>
          </p:txBody>
        </p:sp>
      </p:grpSp>
      <p:grpSp>
        <p:nvGrpSpPr>
          <p:cNvPr id="46" name="กลุ่ม 107">
            <a:extLst>
              <a:ext uri="{FF2B5EF4-FFF2-40B4-BE49-F238E27FC236}">
                <a16:creationId xmlns:a16="http://schemas.microsoft.com/office/drawing/2014/main" id="{958BD048-C902-4B7B-8310-1A755355782C}"/>
              </a:ext>
            </a:extLst>
          </p:cNvPr>
          <p:cNvGrpSpPr/>
          <p:nvPr/>
        </p:nvGrpSpPr>
        <p:grpSpPr>
          <a:xfrm>
            <a:off x="1380343" y="4633296"/>
            <a:ext cx="9953320" cy="691947"/>
            <a:chOff x="2110200" y="4663949"/>
            <a:chExt cx="10842668" cy="753775"/>
          </a:xfrm>
        </p:grpSpPr>
        <p:sp>
          <p:nvSpPr>
            <p:cNvPr id="47" name="Rectangle: Rounded Corners 25">
              <a:extLst>
                <a:ext uri="{FF2B5EF4-FFF2-40B4-BE49-F238E27FC236}">
                  <a16:creationId xmlns:a16="http://schemas.microsoft.com/office/drawing/2014/main" id="{CFD57CA4-7527-4DD2-904A-03E9647DC91F}"/>
                </a:ext>
              </a:extLst>
            </p:cNvPr>
            <p:cNvSpPr/>
            <p:nvPr/>
          </p:nvSpPr>
          <p:spPr>
            <a:xfrm>
              <a:off x="2110200" y="4716550"/>
              <a:ext cx="10842665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 dirty="0"/>
            </a:p>
          </p:txBody>
        </p:sp>
        <p:sp>
          <p:nvSpPr>
            <p:cNvPr id="48" name="Rectangle: Rounded Corners 104">
              <a:extLst>
                <a:ext uri="{FF2B5EF4-FFF2-40B4-BE49-F238E27FC236}">
                  <a16:creationId xmlns:a16="http://schemas.microsoft.com/office/drawing/2014/main" id="{CBB6FBBB-6277-425E-A148-64D69E0EB190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49" name="Rectangle 107">
              <a:extLst>
                <a:ext uri="{FF2B5EF4-FFF2-40B4-BE49-F238E27FC236}">
                  <a16:creationId xmlns:a16="http://schemas.microsoft.com/office/drawing/2014/main" id="{1A8DF4AB-AA03-465C-9215-A606917476CD}"/>
                </a:ext>
              </a:extLst>
            </p:cNvPr>
            <p:cNvSpPr/>
            <p:nvPr/>
          </p:nvSpPr>
          <p:spPr>
            <a:xfrm>
              <a:off x="2219390" y="4663949"/>
              <a:ext cx="786062" cy="7161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ง.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52" name="Rectangle 31">
              <a:extLst>
                <a:ext uri="{FF2B5EF4-FFF2-40B4-BE49-F238E27FC236}">
                  <a16:creationId xmlns:a16="http://schemas.microsoft.com/office/drawing/2014/main" id="{50153310-4A03-4A9B-9797-EFDFDBCD20A6}"/>
                </a:ext>
              </a:extLst>
            </p:cNvPr>
            <p:cNvSpPr/>
            <p:nvPr/>
          </p:nvSpPr>
          <p:spPr>
            <a:xfrm>
              <a:off x="2765655" y="4701557"/>
              <a:ext cx="10187213" cy="7161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คำประสมเป็นการนำคำตั้งแต่ ๒ </a:t>
              </a:r>
              <a:r>
                <a:rPr lang="th-TH" sz="3672" dirty="0" err="1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คํา</a:t>
              </a: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ขึ้นไปมารวมกัน แล้วได้ความหมายใหม่</a:t>
              </a:r>
            </a:p>
          </p:txBody>
        </p:sp>
      </p:grpSp>
      <p:grpSp>
        <p:nvGrpSpPr>
          <p:cNvPr id="41" name="กลุ่ม 1">
            <a:extLst>
              <a:ext uri="{FF2B5EF4-FFF2-40B4-BE49-F238E27FC236}">
                <a16:creationId xmlns:a16="http://schemas.microsoft.com/office/drawing/2014/main" id="{93AB2694-10C2-4054-BE14-E8C4EDF59054}"/>
              </a:ext>
            </a:extLst>
          </p:cNvPr>
          <p:cNvGrpSpPr/>
          <p:nvPr/>
        </p:nvGrpSpPr>
        <p:grpSpPr>
          <a:xfrm>
            <a:off x="1380343" y="3918027"/>
            <a:ext cx="9953318" cy="666075"/>
            <a:chOff x="2110200" y="4663949"/>
            <a:chExt cx="10842665" cy="725590"/>
          </a:xfrm>
        </p:grpSpPr>
        <p:sp>
          <p:nvSpPr>
            <p:cNvPr id="42" name="Rectangle: Rounded Corners 25">
              <a:extLst>
                <a:ext uri="{FF2B5EF4-FFF2-40B4-BE49-F238E27FC236}">
                  <a16:creationId xmlns:a16="http://schemas.microsoft.com/office/drawing/2014/main" id="{8C67C975-4A16-4253-8640-433F073FAC38}"/>
                </a:ext>
              </a:extLst>
            </p:cNvPr>
            <p:cNvSpPr/>
            <p:nvPr/>
          </p:nvSpPr>
          <p:spPr>
            <a:xfrm>
              <a:off x="2110200" y="4716550"/>
              <a:ext cx="10842665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43" name="Rectangle: Rounded Corners 104">
              <a:extLst>
                <a:ext uri="{FF2B5EF4-FFF2-40B4-BE49-F238E27FC236}">
                  <a16:creationId xmlns:a16="http://schemas.microsoft.com/office/drawing/2014/main" id="{EDFBD8B1-9613-45CB-8C0A-EE647D179093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44" name="Rectangle 107">
              <a:extLst>
                <a:ext uri="{FF2B5EF4-FFF2-40B4-BE49-F238E27FC236}">
                  <a16:creationId xmlns:a16="http://schemas.microsoft.com/office/drawing/2014/main" id="{12BC7FD9-FCE9-4DB2-BDE4-F4950E5C6C71}"/>
                </a:ext>
              </a:extLst>
            </p:cNvPr>
            <p:cNvSpPr/>
            <p:nvPr/>
          </p:nvSpPr>
          <p:spPr>
            <a:xfrm>
              <a:off x="2219390" y="4663949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ค.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45" name="Rectangle 31">
              <a:extLst>
                <a:ext uri="{FF2B5EF4-FFF2-40B4-BE49-F238E27FC236}">
                  <a16:creationId xmlns:a16="http://schemas.microsoft.com/office/drawing/2014/main" id="{6FD80B7C-F55A-4FED-92E5-D8C477292F81}"/>
                </a:ext>
              </a:extLst>
            </p:cNvPr>
            <p:cNvSpPr/>
            <p:nvPr/>
          </p:nvSpPr>
          <p:spPr>
            <a:xfrm>
              <a:off x="2765655" y="4673373"/>
              <a:ext cx="985191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รถบรรทุก เป็นคำประสมที่เกิดความหมายใหม่ แต่ยังมีเค้าความหมายเดิม</a:t>
              </a:r>
            </a:p>
          </p:txBody>
        </p:sp>
      </p:grpSp>
      <p:grpSp>
        <p:nvGrpSpPr>
          <p:cNvPr id="85" name="กลุ่ม 84">
            <a:extLst>
              <a:ext uri="{FF2B5EF4-FFF2-40B4-BE49-F238E27FC236}">
                <a16:creationId xmlns:a16="http://schemas.microsoft.com/office/drawing/2014/main" id="{8D3CA1CA-12B0-4119-A5F2-445D361E63E2}"/>
              </a:ext>
            </a:extLst>
          </p:cNvPr>
          <p:cNvGrpSpPr/>
          <p:nvPr/>
        </p:nvGrpSpPr>
        <p:grpSpPr>
          <a:xfrm>
            <a:off x="1380342" y="3189356"/>
            <a:ext cx="9953319" cy="679467"/>
            <a:chOff x="2110201" y="3860611"/>
            <a:chExt cx="10842666" cy="740179"/>
          </a:xfrm>
        </p:grpSpPr>
        <p:sp>
          <p:nvSpPr>
            <p:cNvPr id="86" name="Rectangle: Rounded Corners 24">
              <a:extLst>
                <a:ext uri="{FF2B5EF4-FFF2-40B4-BE49-F238E27FC236}">
                  <a16:creationId xmlns:a16="http://schemas.microsoft.com/office/drawing/2014/main" id="{4AF43AF8-D07F-43F8-961D-46C49FCB4A44}"/>
                </a:ext>
              </a:extLst>
            </p:cNvPr>
            <p:cNvSpPr/>
            <p:nvPr/>
          </p:nvSpPr>
          <p:spPr>
            <a:xfrm>
              <a:off x="2110201" y="3908028"/>
              <a:ext cx="10842666" cy="592908"/>
            </a:xfrm>
            <a:prstGeom prst="roundRect">
              <a:avLst>
                <a:gd name="adj" fmla="val 50000"/>
              </a:avLst>
            </a:prstGeom>
            <a:solidFill>
              <a:srgbClr val="D5F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87" name="Rectangle: Rounded Corners 93">
              <a:extLst>
                <a:ext uri="{FF2B5EF4-FFF2-40B4-BE49-F238E27FC236}">
                  <a16:creationId xmlns:a16="http://schemas.microsoft.com/office/drawing/2014/main" id="{492DF093-E2E2-440F-8B94-65132192A467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00A6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88" name="Rectangle 94">
              <a:extLst>
                <a:ext uri="{FF2B5EF4-FFF2-40B4-BE49-F238E27FC236}">
                  <a16:creationId xmlns:a16="http://schemas.microsoft.com/office/drawing/2014/main" id="{F7DF5DD8-FCFA-4CF0-A1E4-70091A278858}"/>
                </a:ext>
              </a:extLst>
            </p:cNvPr>
            <p:cNvSpPr/>
            <p:nvPr/>
          </p:nvSpPr>
          <p:spPr>
            <a:xfrm>
              <a:off x="2216976" y="3860611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ข.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89" name="Rectangle 30">
              <a:extLst>
                <a:ext uri="{FF2B5EF4-FFF2-40B4-BE49-F238E27FC236}">
                  <a16:creationId xmlns:a16="http://schemas.microsoft.com/office/drawing/2014/main" id="{5DE169E6-6008-446C-BE28-2D63606D1048}"/>
                </a:ext>
              </a:extLst>
            </p:cNvPr>
            <p:cNvSpPr/>
            <p:nvPr/>
          </p:nvSpPr>
          <p:spPr>
            <a:xfrm>
              <a:off x="2765656" y="3884624"/>
              <a:ext cx="9098145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บ้านช่อง เป็นคำประสมที่เกิดจากการย่อคำว่า ตึกรามบ้านช่อง</a:t>
              </a:r>
            </a:p>
          </p:txBody>
        </p:sp>
      </p:grpSp>
      <p:grpSp>
        <p:nvGrpSpPr>
          <p:cNvPr id="108" name="กลุ่ม 107">
            <a:extLst>
              <a:ext uri="{FF2B5EF4-FFF2-40B4-BE49-F238E27FC236}">
                <a16:creationId xmlns:a16="http://schemas.microsoft.com/office/drawing/2014/main" id="{60777CD7-BBB4-4763-91AF-3340D0A7626E}"/>
              </a:ext>
            </a:extLst>
          </p:cNvPr>
          <p:cNvGrpSpPr/>
          <p:nvPr/>
        </p:nvGrpSpPr>
        <p:grpSpPr>
          <a:xfrm>
            <a:off x="1380343" y="4633296"/>
            <a:ext cx="9953320" cy="691947"/>
            <a:chOff x="2110200" y="4663949"/>
            <a:chExt cx="10842668" cy="753775"/>
          </a:xfrm>
        </p:grpSpPr>
        <p:sp>
          <p:nvSpPr>
            <p:cNvPr id="109" name="Rectangle: Rounded Corners 25">
              <a:extLst>
                <a:ext uri="{FF2B5EF4-FFF2-40B4-BE49-F238E27FC236}">
                  <a16:creationId xmlns:a16="http://schemas.microsoft.com/office/drawing/2014/main" id="{4005C5D2-3EB1-4430-9FAD-E329CFECCCD2}"/>
                </a:ext>
              </a:extLst>
            </p:cNvPr>
            <p:cNvSpPr/>
            <p:nvPr/>
          </p:nvSpPr>
          <p:spPr>
            <a:xfrm>
              <a:off x="2110200" y="4716550"/>
              <a:ext cx="10842665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 dirty="0"/>
            </a:p>
          </p:txBody>
        </p:sp>
        <p:sp>
          <p:nvSpPr>
            <p:cNvPr id="110" name="Rectangle: Rounded Corners 104">
              <a:extLst>
                <a:ext uri="{FF2B5EF4-FFF2-40B4-BE49-F238E27FC236}">
                  <a16:creationId xmlns:a16="http://schemas.microsoft.com/office/drawing/2014/main" id="{C9D7DAE7-46FF-42AF-9FC6-72F8E1B3E8AC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11" name="Rectangle 107">
              <a:extLst>
                <a:ext uri="{FF2B5EF4-FFF2-40B4-BE49-F238E27FC236}">
                  <a16:creationId xmlns:a16="http://schemas.microsoft.com/office/drawing/2014/main" id="{3D4C7D43-AB2D-4619-9360-3D8FEE998A99}"/>
                </a:ext>
              </a:extLst>
            </p:cNvPr>
            <p:cNvSpPr/>
            <p:nvPr/>
          </p:nvSpPr>
          <p:spPr>
            <a:xfrm>
              <a:off x="2216976" y="4663949"/>
              <a:ext cx="786062" cy="7161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ง.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12" name="Rectangle 31">
              <a:extLst>
                <a:ext uri="{FF2B5EF4-FFF2-40B4-BE49-F238E27FC236}">
                  <a16:creationId xmlns:a16="http://schemas.microsoft.com/office/drawing/2014/main" id="{A2309467-5811-45FD-BF75-C98037A1B4B6}"/>
                </a:ext>
              </a:extLst>
            </p:cNvPr>
            <p:cNvSpPr/>
            <p:nvPr/>
          </p:nvSpPr>
          <p:spPr>
            <a:xfrm>
              <a:off x="2765655" y="4701557"/>
              <a:ext cx="10187213" cy="7161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คำประสมเป็นการนำคำตั้งแต่ ๒ </a:t>
              </a:r>
              <a:r>
                <a:rPr lang="th-TH" sz="3672" dirty="0" err="1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คํา</a:t>
              </a: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 ขึ้นไปมารวมกัน แล้วได้ความหมายใหม่</a:t>
              </a:r>
            </a:p>
          </p:txBody>
        </p: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97C21C7A-5156-4DE2-87A2-A4A406ABD769}"/>
              </a:ext>
            </a:extLst>
          </p:cNvPr>
          <p:cNvGrpSpPr/>
          <p:nvPr/>
        </p:nvGrpSpPr>
        <p:grpSpPr>
          <a:xfrm>
            <a:off x="1380343" y="3918027"/>
            <a:ext cx="9953318" cy="666075"/>
            <a:chOff x="2110200" y="4663949"/>
            <a:chExt cx="10842665" cy="725590"/>
          </a:xfrm>
        </p:grpSpPr>
        <p:sp>
          <p:nvSpPr>
            <p:cNvPr id="96" name="Rectangle: Rounded Corners 25">
              <a:extLst>
                <a:ext uri="{FF2B5EF4-FFF2-40B4-BE49-F238E27FC236}">
                  <a16:creationId xmlns:a16="http://schemas.microsoft.com/office/drawing/2014/main" id="{CAD05A8D-7553-4FFB-A04F-27D839DA5F4F}"/>
                </a:ext>
              </a:extLst>
            </p:cNvPr>
            <p:cNvSpPr/>
            <p:nvPr/>
          </p:nvSpPr>
          <p:spPr>
            <a:xfrm>
              <a:off x="2110200" y="4716550"/>
              <a:ext cx="10842665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3" name="Rectangle: Rounded Corners 104">
              <a:extLst>
                <a:ext uri="{FF2B5EF4-FFF2-40B4-BE49-F238E27FC236}">
                  <a16:creationId xmlns:a16="http://schemas.microsoft.com/office/drawing/2014/main" id="{EE89A1E0-7E76-4029-9E33-52EAF3BB899D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4" name="Rectangle 107">
              <a:extLst>
                <a:ext uri="{FF2B5EF4-FFF2-40B4-BE49-F238E27FC236}">
                  <a16:creationId xmlns:a16="http://schemas.microsoft.com/office/drawing/2014/main" id="{F42C5927-207E-4668-A863-27B53F2F37E2}"/>
                </a:ext>
              </a:extLst>
            </p:cNvPr>
            <p:cNvSpPr/>
            <p:nvPr/>
          </p:nvSpPr>
          <p:spPr>
            <a:xfrm>
              <a:off x="2216976" y="4663949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ค.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7" name="Rectangle 31">
              <a:extLst>
                <a:ext uri="{FF2B5EF4-FFF2-40B4-BE49-F238E27FC236}">
                  <a16:creationId xmlns:a16="http://schemas.microsoft.com/office/drawing/2014/main" id="{4BD6ED15-7372-40CA-9EBE-0FC0DF9E7956}"/>
                </a:ext>
              </a:extLst>
            </p:cNvPr>
            <p:cNvSpPr/>
            <p:nvPr/>
          </p:nvSpPr>
          <p:spPr>
            <a:xfrm>
              <a:off x="2765655" y="4673373"/>
              <a:ext cx="985191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รถบรรทุก เป็นคำประสมที่เกิดความหมายใหม่ แต่ยังมีเค้าความหมายเดิม</a:t>
              </a: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5654DEFE-D4D4-4356-BBEA-F9DBFC153B90}"/>
              </a:ext>
            </a:extLst>
          </p:cNvPr>
          <p:cNvGrpSpPr/>
          <p:nvPr/>
        </p:nvGrpSpPr>
        <p:grpSpPr>
          <a:xfrm>
            <a:off x="1380343" y="3191321"/>
            <a:ext cx="9953319" cy="679467"/>
            <a:chOff x="2110201" y="3860611"/>
            <a:chExt cx="10842666" cy="740179"/>
          </a:xfrm>
        </p:grpSpPr>
        <p:sp>
          <p:nvSpPr>
            <p:cNvPr id="97" name="Rectangle: Rounded Corners 24">
              <a:extLst>
                <a:ext uri="{FF2B5EF4-FFF2-40B4-BE49-F238E27FC236}">
                  <a16:creationId xmlns:a16="http://schemas.microsoft.com/office/drawing/2014/main" id="{91D89771-FD62-4165-946A-B4985AB8DE96}"/>
                </a:ext>
              </a:extLst>
            </p:cNvPr>
            <p:cNvSpPr/>
            <p:nvPr/>
          </p:nvSpPr>
          <p:spPr>
            <a:xfrm>
              <a:off x="2110201" y="3908028"/>
              <a:ext cx="10842666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1" name="Rectangle: Rounded Corners 93">
              <a:extLst>
                <a:ext uri="{FF2B5EF4-FFF2-40B4-BE49-F238E27FC236}">
                  <a16:creationId xmlns:a16="http://schemas.microsoft.com/office/drawing/2014/main" id="{D4637CE1-9CD6-4026-B9C8-E36E2D16DD58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2" name="Rectangle 94">
              <a:extLst>
                <a:ext uri="{FF2B5EF4-FFF2-40B4-BE49-F238E27FC236}">
                  <a16:creationId xmlns:a16="http://schemas.microsoft.com/office/drawing/2014/main" id="{2DA37EF0-6159-4728-A3F6-96DB3E5D160B}"/>
                </a:ext>
              </a:extLst>
            </p:cNvPr>
            <p:cNvSpPr/>
            <p:nvPr/>
          </p:nvSpPr>
          <p:spPr>
            <a:xfrm>
              <a:off x="2216976" y="3860611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ข.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6" name="Rectangle 30">
              <a:extLst>
                <a:ext uri="{FF2B5EF4-FFF2-40B4-BE49-F238E27FC236}">
                  <a16:creationId xmlns:a16="http://schemas.microsoft.com/office/drawing/2014/main" id="{A28A47A0-7D0B-4364-91CE-935D5FA785C1}"/>
                </a:ext>
              </a:extLst>
            </p:cNvPr>
            <p:cNvSpPr/>
            <p:nvPr/>
          </p:nvSpPr>
          <p:spPr>
            <a:xfrm>
              <a:off x="2765656" y="3884624"/>
              <a:ext cx="9098145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บ้านช่อง เป็นคำประสมที่เกิดจากการย่อคำว่า ตึกรามบ้านช่อง</a:t>
              </a:r>
            </a:p>
          </p:txBody>
        </p: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432AD19E-AC47-4D42-B82B-35BCC6FDA436}"/>
              </a:ext>
            </a:extLst>
          </p:cNvPr>
          <p:cNvGrpSpPr/>
          <p:nvPr/>
        </p:nvGrpSpPr>
        <p:grpSpPr>
          <a:xfrm>
            <a:off x="1380343" y="2482735"/>
            <a:ext cx="9953319" cy="674063"/>
            <a:chOff x="2110200" y="3104340"/>
            <a:chExt cx="10842667" cy="734293"/>
          </a:xfrm>
        </p:grpSpPr>
        <p:sp>
          <p:nvSpPr>
            <p:cNvPr id="98" name="Rectangle: Rounded Corners 23">
              <a:extLst>
                <a:ext uri="{FF2B5EF4-FFF2-40B4-BE49-F238E27FC236}">
                  <a16:creationId xmlns:a16="http://schemas.microsoft.com/office/drawing/2014/main" id="{BE5B8FC4-54E4-4891-BFDA-26220B863402}"/>
                </a:ext>
              </a:extLst>
            </p:cNvPr>
            <p:cNvSpPr/>
            <p:nvPr/>
          </p:nvSpPr>
          <p:spPr>
            <a:xfrm>
              <a:off x="2110200" y="3146656"/>
              <a:ext cx="10842667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 dirty="0"/>
            </a:p>
          </p:txBody>
        </p:sp>
        <p:sp>
          <p:nvSpPr>
            <p:cNvPr id="99" name="Rectangle: Rounded Corners 83">
              <a:extLst>
                <a:ext uri="{FF2B5EF4-FFF2-40B4-BE49-F238E27FC236}">
                  <a16:creationId xmlns:a16="http://schemas.microsoft.com/office/drawing/2014/main" id="{AD9C0ADE-6607-42F5-95A9-518BF3193223}"/>
                </a:ext>
              </a:extLst>
            </p:cNvPr>
            <p:cNvSpPr/>
            <p:nvPr/>
          </p:nvSpPr>
          <p:spPr>
            <a:xfrm>
              <a:off x="2175277" y="3190617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0" name="Rectangle 88">
              <a:extLst>
                <a:ext uri="{FF2B5EF4-FFF2-40B4-BE49-F238E27FC236}">
                  <a16:creationId xmlns:a16="http://schemas.microsoft.com/office/drawing/2014/main" id="{9C5A4E58-BCB6-422B-A4F9-A3A1F4658459}"/>
                </a:ext>
              </a:extLst>
            </p:cNvPr>
            <p:cNvSpPr/>
            <p:nvPr/>
          </p:nvSpPr>
          <p:spPr>
            <a:xfrm>
              <a:off x="2216976" y="3104340"/>
              <a:ext cx="786062" cy="7161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ก.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5" name="Rectangle 29">
              <a:extLst>
                <a:ext uri="{FF2B5EF4-FFF2-40B4-BE49-F238E27FC236}">
                  <a16:creationId xmlns:a16="http://schemas.microsoft.com/office/drawing/2014/main" id="{3CE9D840-50FB-4789-9519-E8E4E361777F}"/>
                </a:ext>
              </a:extLst>
            </p:cNvPr>
            <p:cNvSpPr/>
            <p:nvPr/>
          </p:nvSpPr>
          <p:spPr>
            <a:xfrm>
              <a:off x="2765655" y="3122466"/>
              <a:ext cx="9098146" cy="7161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672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อกหัก เป็นคำประสมที่มีความหมายเปลี่ยนไปจากเดิม</a:t>
              </a: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E6664D5D-9856-47F0-8A89-C91721CA323D}"/>
              </a:ext>
            </a:extLst>
          </p:cNvPr>
          <p:cNvSpPr/>
          <p:nvPr/>
        </p:nvSpPr>
        <p:spPr>
          <a:xfrm>
            <a:off x="770742" y="1540355"/>
            <a:ext cx="9043831" cy="70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16510" algn="dec"/>
                <a:tab pos="341857" algn="l"/>
                <a:tab pos="569762" algn="l"/>
                <a:tab pos="797668" algn="l"/>
                <a:tab pos="3532526" algn="l"/>
                <a:tab pos="3760432" algn="l"/>
                <a:tab pos="3988336" algn="l"/>
              </a:tabLst>
            </a:pPr>
            <a:r>
              <a:rPr lang="th-TH" sz="3987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๘. 	ข้อใดกล่าวไม่ถูกต้อง</a:t>
            </a:r>
          </a:p>
        </p:txBody>
      </p:sp>
      <p:pic>
        <p:nvPicPr>
          <p:cNvPr id="20" name="teacher guide">
            <a:extLst>
              <a:ext uri="{FF2B5EF4-FFF2-40B4-BE49-F238E27FC236}">
                <a16:creationId xmlns:a16="http://schemas.microsoft.com/office/drawing/2014/main" id="{F255D751-AC77-45C0-9EAE-BE806830D1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73" y="6211695"/>
            <a:ext cx="1102624" cy="483384"/>
          </a:xfrm>
          <a:prstGeom prst="rect">
            <a:avLst/>
          </a:prstGeom>
        </p:spPr>
      </p:pic>
      <p:pic>
        <p:nvPicPr>
          <p:cNvPr id="21" name="Picture 20">
            <a:hlinkClick r:id="rId3" action="ppaction://hlinksldjump"/>
            <a:extLst>
              <a:ext uri="{FF2B5EF4-FFF2-40B4-BE49-F238E27FC236}">
                <a16:creationId xmlns:a16="http://schemas.microsoft.com/office/drawing/2014/main" id="{55B4BFF1-A5BE-4749-B76F-A8B03B2B8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0920" y="6211695"/>
            <a:ext cx="934967" cy="4833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FD4268-C311-4324-8F14-81E3397492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5236" y="10625"/>
            <a:ext cx="714628" cy="75291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0A834F-E5DB-4D73-B268-9766278A5D5F}"/>
              </a:ext>
            </a:extLst>
          </p:cNvPr>
          <p:cNvCxnSpPr/>
          <p:nvPr/>
        </p:nvCxnSpPr>
        <p:spPr>
          <a:xfrm>
            <a:off x="2981711" y="2025748"/>
            <a:ext cx="2813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F1239BF-E255-4FCD-A184-8D710502D784}"/>
              </a:ext>
            </a:extLst>
          </p:cNvPr>
          <p:cNvGrpSpPr/>
          <p:nvPr/>
        </p:nvGrpSpPr>
        <p:grpSpPr>
          <a:xfrm>
            <a:off x="1601740" y="7024611"/>
            <a:ext cx="8988522" cy="4320447"/>
            <a:chOff x="1542902" y="4187299"/>
            <a:chExt cx="9016457" cy="4333874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556531B6-D773-4316-B62E-52E17B213C94}"/>
                </a:ext>
              </a:extLst>
            </p:cNvPr>
            <p:cNvSpPr/>
            <p:nvPr/>
          </p:nvSpPr>
          <p:spPr>
            <a:xfrm>
              <a:off x="1542902" y="4187299"/>
              <a:ext cx="9016457" cy="4333874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3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C20482D-C413-4407-AB25-5B988ABF83C2}"/>
                </a:ext>
              </a:extLst>
            </p:cNvPr>
            <p:cNvSpPr/>
            <p:nvPr/>
          </p:nvSpPr>
          <p:spPr>
            <a:xfrm>
              <a:off x="1879484" y="4600189"/>
              <a:ext cx="8321334" cy="895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362432" algn="l"/>
                  <a:tab pos="713785" algn="l"/>
                </a:tabLst>
              </a:pPr>
              <a:r>
                <a:rPr lang="th-TH" sz="2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เฉลย ข้อ ข. บ้านช่อง เป็นคำประสมที่เกิดจากการย่อคำว่าตึกรามบ้านช่อง</a:t>
              </a:r>
            </a:p>
            <a:p>
              <a:pPr>
                <a:tabLst>
                  <a:tab pos="362432" algn="l"/>
                  <a:tab pos="713785" algn="l"/>
                </a:tabLst>
              </a:pPr>
              <a: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เพราะข้อ ข. บ้านช่องเป็นคำซ้อนที่เกิดจากการนำคำมูลที่มีความหมายคล้ายกันมาซ้อนกัน </a:t>
              </a:r>
            </a:p>
          </p:txBody>
        </p:sp>
      </p:grpSp>
      <p:pic>
        <p:nvPicPr>
          <p:cNvPr id="15" name="close">
            <a:extLst>
              <a:ext uri="{FF2B5EF4-FFF2-40B4-BE49-F238E27FC236}">
                <a16:creationId xmlns:a16="http://schemas.microsoft.com/office/drawing/2014/main" id="{79678DA2-905E-42BD-8EB0-DE056EB98A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0210" y="6854371"/>
            <a:ext cx="555015" cy="555015"/>
          </a:xfrm>
          <a:prstGeom prst="rect">
            <a:avLst/>
          </a:prstGeom>
        </p:spPr>
      </p:pic>
      <p:pic>
        <p:nvPicPr>
          <p:cNvPr id="53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D528FE2-BED9-4DE3-B8E0-BC2E212049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83356 L -3.125E-6 0.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83356 L -3.125E-6 0.2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3.125E-6 -0.8335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0.8335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กลุ่ม 65">
            <a:extLst>
              <a:ext uri="{FF2B5EF4-FFF2-40B4-BE49-F238E27FC236}">
                <a16:creationId xmlns:a16="http://schemas.microsoft.com/office/drawing/2014/main" id="{126F20E6-8B9A-49E9-877B-1AD975FA507D}"/>
              </a:ext>
            </a:extLst>
          </p:cNvPr>
          <p:cNvGrpSpPr/>
          <p:nvPr/>
        </p:nvGrpSpPr>
        <p:grpSpPr>
          <a:xfrm>
            <a:off x="2038909" y="5048047"/>
            <a:ext cx="7217965" cy="1120633"/>
            <a:chOff x="2220913" y="5499102"/>
            <a:chExt cx="7862903" cy="1220764"/>
          </a:xfrm>
        </p:grpSpPr>
        <p:grpSp>
          <p:nvGrpSpPr>
            <p:cNvPr id="67" name="กลุ่ม 66">
              <a:extLst>
                <a:ext uri="{FF2B5EF4-FFF2-40B4-BE49-F238E27FC236}">
                  <a16:creationId xmlns:a16="http://schemas.microsoft.com/office/drawing/2014/main" id="{C8B9120D-1C51-40DD-BD18-7736BB6E1DC9}"/>
                </a:ext>
              </a:extLst>
            </p:cNvPr>
            <p:cNvGrpSpPr/>
            <p:nvPr/>
          </p:nvGrpSpPr>
          <p:grpSpPr>
            <a:xfrm>
              <a:off x="2220913" y="5499102"/>
              <a:ext cx="7786704" cy="1050374"/>
              <a:chOff x="1292209" y="5045792"/>
              <a:chExt cx="7786704" cy="1050374"/>
            </a:xfrm>
          </p:grpSpPr>
          <p:sp>
            <p:nvSpPr>
              <p:cNvPr id="69" name="Rectangle: Rounded Corners 25">
                <a:extLst>
                  <a:ext uri="{FF2B5EF4-FFF2-40B4-BE49-F238E27FC236}">
                    <a16:creationId xmlns:a16="http://schemas.microsoft.com/office/drawing/2014/main" id="{4934EDA2-D6FD-493F-BC99-1C635A3CFDE2}"/>
                  </a:ext>
                </a:extLst>
              </p:cNvPr>
              <p:cNvSpPr/>
              <p:nvPr/>
            </p:nvSpPr>
            <p:spPr>
              <a:xfrm>
                <a:off x="1292209" y="5045792"/>
                <a:ext cx="7786704" cy="1050374"/>
              </a:xfrm>
              <a:prstGeom prst="roundRect">
                <a:avLst>
                  <a:gd name="adj" fmla="val 50000"/>
                </a:avLst>
              </a:prstGeom>
              <a:solidFill>
                <a:srgbClr val="D5FF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2" dirty="0"/>
              </a:p>
            </p:txBody>
          </p:sp>
          <p:sp>
            <p:nvSpPr>
              <p:cNvPr id="70" name="Rectangle: Rounded Corners 104">
                <a:extLst>
                  <a:ext uri="{FF2B5EF4-FFF2-40B4-BE49-F238E27FC236}">
                    <a16:creationId xmlns:a16="http://schemas.microsoft.com/office/drawing/2014/main" id="{07F0499A-53B9-4584-A8A1-F0D2A7B87CDA}"/>
                  </a:ext>
                </a:extLst>
              </p:cNvPr>
              <p:cNvSpPr/>
              <p:nvPr/>
            </p:nvSpPr>
            <p:spPr>
              <a:xfrm>
                <a:off x="1357285" y="5308201"/>
                <a:ext cx="509161" cy="509161"/>
              </a:xfrm>
              <a:prstGeom prst="roundRect">
                <a:avLst>
                  <a:gd name="adj" fmla="val 50000"/>
                </a:avLst>
              </a:prstGeom>
              <a:solidFill>
                <a:srgbClr val="00A65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2"/>
              </a:p>
            </p:txBody>
          </p:sp>
          <p:sp>
            <p:nvSpPr>
              <p:cNvPr id="71" name="Rectangle 107">
                <a:extLst>
                  <a:ext uri="{FF2B5EF4-FFF2-40B4-BE49-F238E27FC236}">
                    <a16:creationId xmlns:a16="http://schemas.microsoft.com/office/drawing/2014/main" id="{5A0815A2-6AFD-412E-B371-44690BFFFE23}"/>
                  </a:ext>
                </a:extLst>
              </p:cNvPr>
              <p:cNvSpPr/>
              <p:nvPr/>
            </p:nvSpPr>
            <p:spPr>
              <a:xfrm>
                <a:off x="1401398" y="5221924"/>
                <a:ext cx="786062" cy="716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99362" algn="dec"/>
                    <a:tab pos="314782" algn="l"/>
                    <a:tab pos="524637" algn="l"/>
                    <a:tab pos="734492" algn="l"/>
                    <a:tab pos="3252749" algn="l"/>
                    <a:tab pos="3462604" algn="l"/>
                    <a:tab pos="3672459" algn="l"/>
                  </a:tabLst>
                </a:pPr>
                <a:r>
                  <a:rPr lang="th-TH" sz="3672" dirty="0">
                    <a:solidFill>
                      <a:schemeClr val="bg1"/>
                    </a:solidFill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ง.</a:t>
                </a:r>
                <a:endParaRPr lang="en-US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68" name="Rectangle 31">
              <a:extLst>
                <a:ext uri="{FF2B5EF4-FFF2-40B4-BE49-F238E27FC236}">
                  <a16:creationId xmlns:a16="http://schemas.microsoft.com/office/drawing/2014/main" id="{3B7D5D3A-5F33-4C67-A747-6CB0FE0964D2}"/>
                </a:ext>
              </a:extLst>
            </p:cNvPr>
            <p:cNvSpPr/>
            <p:nvPr/>
          </p:nvSpPr>
          <p:spPr>
            <a:xfrm>
              <a:off x="2876367" y="5511192"/>
              <a:ext cx="7207449" cy="1208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305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ในกาลนั้น ท่านฝากกลอนกานท์ถึงข้าผู้นี้ทุกคืนวัน </a:t>
              </a:r>
            </a:p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305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แต่เมื่อหลายทิวาราตรีพ้นผ่าน ท่านกลับลืม</a:t>
              </a:r>
            </a:p>
          </p:txBody>
        </p:sp>
      </p:grpSp>
      <p:grpSp>
        <p:nvGrpSpPr>
          <p:cNvPr id="55" name="กลุ่ม 9">
            <a:extLst>
              <a:ext uri="{FF2B5EF4-FFF2-40B4-BE49-F238E27FC236}">
                <a16:creationId xmlns:a16="http://schemas.microsoft.com/office/drawing/2014/main" id="{A8A30A02-AEA2-47D2-87EF-C1660C7EE3F7}"/>
              </a:ext>
            </a:extLst>
          </p:cNvPr>
          <p:cNvGrpSpPr/>
          <p:nvPr/>
        </p:nvGrpSpPr>
        <p:grpSpPr>
          <a:xfrm>
            <a:off x="2038910" y="3931669"/>
            <a:ext cx="7217965" cy="1109535"/>
            <a:chOff x="2220913" y="4282971"/>
            <a:chExt cx="7862904" cy="1208674"/>
          </a:xfrm>
        </p:grpSpPr>
        <p:grpSp>
          <p:nvGrpSpPr>
            <p:cNvPr id="56" name="กลุ่ม 5">
              <a:extLst>
                <a:ext uri="{FF2B5EF4-FFF2-40B4-BE49-F238E27FC236}">
                  <a16:creationId xmlns:a16="http://schemas.microsoft.com/office/drawing/2014/main" id="{1540A176-46BD-4C97-A898-E76635970F2E}"/>
                </a:ext>
              </a:extLst>
            </p:cNvPr>
            <p:cNvGrpSpPr/>
            <p:nvPr/>
          </p:nvGrpSpPr>
          <p:grpSpPr>
            <a:xfrm>
              <a:off x="2220913" y="4300328"/>
              <a:ext cx="7786704" cy="1050374"/>
              <a:chOff x="1292209" y="3903588"/>
              <a:chExt cx="7786704" cy="1050374"/>
            </a:xfrm>
          </p:grpSpPr>
          <p:sp>
            <p:nvSpPr>
              <p:cNvPr id="58" name="Rectangle: Rounded Corners 25">
                <a:extLst>
                  <a:ext uri="{FF2B5EF4-FFF2-40B4-BE49-F238E27FC236}">
                    <a16:creationId xmlns:a16="http://schemas.microsoft.com/office/drawing/2014/main" id="{6947D768-E833-4A0D-907D-D876E8A94D59}"/>
                  </a:ext>
                </a:extLst>
              </p:cNvPr>
              <p:cNvSpPr/>
              <p:nvPr/>
            </p:nvSpPr>
            <p:spPr>
              <a:xfrm>
                <a:off x="1292209" y="3903588"/>
                <a:ext cx="7786704" cy="1050374"/>
              </a:xfrm>
              <a:prstGeom prst="roundRect">
                <a:avLst>
                  <a:gd name="adj" fmla="val 50000"/>
                </a:avLst>
              </a:prstGeom>
              <a:solidFill>
                <a:srgbClr val="FCD8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2"/>
              </a:p>
            </p:txBody>
          </p:sp>
          <p:sp>
            <p:nvSpPr>
              <p:cNvPr id="59" name="Rectangle: Rounded Corners 104">
                <a:extLst>
                  <a:ext uri="{FF2B5EF4-FFF2-40B4-BE49-F238E27FC236}">
                    <a16:creationId xmlns:a16="http://schemas.microsoft.com/office/drawing/2014/main" id="{D4A10300-BC76-4373-BD95-4E15FFF2BDDB}"/>
                  </a:ext>
                </a:extLst>
              </p:cNvPr>
              <p:cNvSpPr/>
              <p:nvPr/>
            </p:nvSpPr>
            <p:spPr>
              <a:xfrm>
                <a:off x="1357285" y="4165997"/>
                <a:ext cx="509161" cy="509161"/>
              </a:xfrm>
              <a:prstGeom prst="roundRect">
                <a:avLst>
                  <a:gd name="adj" fmla="val 50000"/>
                </a:avLst>
              </a:prstGeom>
              <a:solidFill>
                <a:srgbClr val="ED1B2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2"/>
              </a:p>
            </p:txBody>
          </p:sp>
          <p:sp>
            <p:nvSpPr>
              <p:cNvPr id="60" name="Rectangle 107">
                <a:extLst>
                  <a:ext uri="{FF2B5EF4-FFF2-40B4-BE49-F238E27FC236}">
                    <a16:creationId xmlns:a16="http://schemas.microsoft.com/office/drawing/2014/main" id="{2438AED2-130B-496C-B947-612771086E12}"/>
                  </a:ext>
                </a:extLst>
              </p:cNvPr>
              <p:cNvSpPr/>
              <p:nvPr/>
            </p:nvSpPr>
            <p:spPr>
              <a:xfrm>
                <a:off x="1401398" y="4079720"/>
                <a:ext cx="786062" cy="716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99362" algn="dec"/>
                    <a:tab pos="314782" algn="l"/>
                    <a:tab pos="524637" algn="l"/>
                    <a:tab pos="734492" algn="l"/>
                    <a:tab pos="3252749" algn="l"/>
                    <a:tab pos="3462604" algn="l"/>
                    <a:tab pos="3672459" algn="l"/>
                  </a:tabLst>
                </a:pPr>
                <a:r>
                  <a:rPr lang="th-TH" sz="3672" dirty="0">
                    <a:solidFill>
                      <a:schemeClr val="bg1"/>
                    </a:solidFill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ค.</a:t>
                </a:r>
                <a:endParaRPr lang="en-US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57" name="Rectangle 31">
              <a:extLst>
                <a:ext uri="{FF2B5EF4-FFF2-40B4-BE49-F238E27FC236}">
                  <a16:creationId xmlns:a16="http://schemas.microsoft.com/office/drawing/2014/main" id="{8330A562-92AC-44C1-9E41-74CAA18C88BD}"/>
                </a:ext>
              </a:extLst>
            </p:cNvPr>
            <p:cNvSpPr/>
            <p:nvPr/>
          </p:nvSpPr>
          <p:spPr>
            <a:xfrm>
              <a:off x="2876367" y="4282971"/>
              <a:ext cx="7207450" cy="1208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305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นักเรียนจงตั้งใจศึกษา ซึมซับความรู้ที่ครูสอนสั่ง</a:t>
              </a:r>
            </a:p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305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เพราะมันมีค่ามากกว่าทรัพย์สินนับแสน</a:t>
              </a:r>
            </a:p>
          </p:txBody>
        </p:sp>
      </p:grpSp>
      <p:grpSp>
        <p:nvGrpSpPr>
          <p:cNvPr id="47" name="กลุ่ม 10">
            <a:extLst>
              <a:ext uri="{FF2B5EF4-FFF2-40B4-BE49-F238E27FC236}">
                <a16:creationId xmlns:a16="http://schemas.microsoft.com/office/drawing/2014/main" id="{089B7F13-2B7E-41F7-B86A-B38319004501}"/>
              </a:ext>
            </a:extLst>
          </p:cNvPr>
          <p:cNvGrpSpPr/>
          <p:nvPr/>
        </p:nvGrpSpPr>
        <p:grpSpPr>
          <a:xfrm>
            <a:off x="2038909" y="2831267"/>
            <a:ext cx="7217964" cy="1109535"/>
            <a:chOff x="2220913" y="3084246"/>
            <a:chExt cx="7862902" cy="1208674"/>
          </a:xfrm>
        </p:grpSpPr>
        <p:grpSp>
          <p:nvGrpSpPr>
            <p:cNvPr id="48" name="กลุ่ม 6">
              <a:extLst>
                <a:ext uri="{FF2B5EF4-FFF2-40B4-BE49-F238E27FC236}">
                  <a16:creationId xmlns:a16="http://schemas.microsoft.com/office/drawing/2014/main" id="{699681BC-D656-4BD8-99D8-A904ACB3D874}"/>
                </a:ext>
              </a:extLst>
            </p:cNvPr>
            <p:cNvGrpSpPr/>
            <p:nvPr/>
          </p:nvGrpSpPr>
          <p:grpSpPr>
            <a:xfrm>
              <a:off x="2220913" y="3086449"/>
              <a:ext cx="7786705" cy="1050374"/>
              <a:chOff x="1292209" y="2876031"/>
              <a:chExt cx="7786705" cy="1050374"/>
            </a:xfrm>
          </p:grpSpPr>
          <p:sp>
            <p:nvSpPr>
              <p:cNvPr id="52" name="Rectangle: Rounded Corners 24">
                <a:extLst>
                  <a:ext uri="{FF2B5EF4-FFF2-40B4-BE49-F238E27FC236}">
                    <a16:creationId xmlns:a16="http://schemas.microsoft.com/office/drawing/2014/main" id="{EADCA54F-8094-4F0B-8771-38A62FBDFA58}"/>
                  </a:ext>
                </a:extLst>
              </p:cNvPr>
              <p:cNvSpPr/>
              <p:nvPr/>
            </p:nvSpPr>
            <p:spPr>
              <a:xfrm>
                <a:off x="1292209" y="2876031"/>
                <a:ext cx="7786705" cy="1050374"/>
              </a:xfrm>
              <a:prstGeom prst="roundRect">
                <a:avLst>
                  <a:gd name="adj" fmla="val 50000"/>
                </a:avLst>
              </a:prstGeom>
              <a:solidFill>
                <a:srgbClr val="FCD8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2"/>
              </a:p>
            </p:txBody>
          </p:sp>
          <p:sp>
            <p:nvSpPr>
              <p:cNvPr id="53" name="Rectangle: Rounded Corners 93">
                <a:extLst>
                  <a:ext uri="{FF2B5EF4-FFF2-40B4-BE49-F238E27FC236}">
                    <a16:creationId xmlns:a16="http://schemas.microsoft.com/office/drawing/2014/main" id="{9A6B072A-AFD6-4990-B35F-80CB328F498C}"/>
                  </a:ext>
                </a:extLst>
              </p:cNvPr>
              <p:cNvSpPr/>
              <p:nvPr/>
            </p:nvSpPr>
            <p:spPr>
              <a:xfrm>
                <a:off x="1357285" y="3143624"/>
                <a:ext cx="509161" cy="509161"/>
              </a:xfrm>
              <a:prstGeom prst="roundRect">
                <a:avLst>
                  <a:gd name="adj" fmla="val 50000"/>
                </a:avLst>
              </a:prstGeom>
              <a:solidFill>
                <a:srgbClr val="ED1B2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2"/>
              </a:p>
            </p:txBody>
          </p:sp>
          <p:sp>
            <p:nvSpPr>
              <p:cNvPr id="54" name="Rectangle 94">
                <a:extLst>
                  <a:ext uri="{FF2B5EF4-FFF2-40B4-BE49-F238E27FC236}">
                    <a16:creationId xmlns:a16="http://schemas.microsoft.com/office/drawing/2014/main" id="{8233CB57-D04C-46A2-B12B-7FB158A98AF9}"/>
                  </a:ext>
                </a:extLst>
              </p:cNvPr>
              <p:cNvSpPr/>
              <p:nvPr/>
            </p:nvSpPr>
            <p:spPr>
              <a:xfrm>
                <a:off x="1401398" y="3057347"/>
                <a:ext cx="786062" cy="716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99362" algn="dec"/>
                    <a:tab pos="314782" algn="l"/>
                    <a:tab pos="524637" algn="l"/>
                    <a:tab pos="734492" algn="l"/>
                    <a:tab pos="3252749" algn="l"/>
                    <a:tab pos="3462604" algn="l"/>
                    <a:tab pos="3672459" algn="l"/>
                  </a:tabLst>
                </a:pPr>
                <a:r>
                  <a:rPr lang="th-TH" sz="3672" dirty="0">
                    <a:solidFill>
                      <a:schemeClr val="bg1"/>
                    </a:solidFill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ข.</a:t>
                </a:r>
                <a:endParaRPr lang="en-US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49" name="Rectangle 30">
              <a:extLst>
                <a:ext uri="{FF2B5EF4-FFF2-40B4-BE49-F238E27FC236}">
                  <a16:creationId xmlns:a16="http://schemas.microsoft.com/office/drawing/2014/main" id="{631900C9-E7E4-45AE-A61E-83B55A24C471}"/>
                </a:ext>
              </a:extLst>
            </p:cNvPr>
            <p:cNvSpPr/>
            <p:nvPr/>
          </p:nvSpPr>
          <p:spPr>
            <a:xfrm>
              <a:off x="2876368" y="3084246"/>
              <a:ext cx="7207447" cy="1208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305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ทิดมีเอาไซไปดักปลาบริเวณใต้ต้นไทร ณ ริมน้ำวัด</a:t>
              </a:r>
              <a:br>
                <a:rPr lang="th-TH" sz="3305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</a:br>
              <a:r>
                <a:rPr lang="th-TH" sz="3305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ทางทิศเหนือของหมู่บ้าน</a:t>
              </a:r>
            </a:p>
          </p:txBody>
        </p:sp>
      </p:grpSp>
      <p:grpSp>
        <p:nvGrpSpPr>
          <p:cNvPr id="41" name="กลุ่ม 11">
            <a:extLst>
              <a:ext uri="{FF2B5EF4-FFF2-40B4-BE49-F238E27FC236}">
                <a16:creationId xmlns:a16="http://schemas.microsoft.com/office/drawing/2014/main" id="{FBD69ACC-8D3D-4D0A-8B7B-C74AF70395A8}"/>
              </a:ext>
            </a:extLst>
          </p:cNvPr>
          <p:cNvGrpSpPr/>
          <p:nvPr/>
        </p:nvGrpSpPr>
        <p:grpSpPr>
          <a:xfrm>
            <a:off x="2038909" y="1703570"/>
            <a:ext cx="7217965" cy="1109535"/>
            <a:chOff x="2220912" y="1855787"/>
            <a:chExt cx="7862903" cy="1208674"/>
          </a:xfrm>
        </p:grpSpPr>
        <p:grpSp>
          <p:nvGrpSpPr>
            <p:cNvPr id="42" name="กลุ่ม 7">
              <a:extLst>
                <a:ext uri="{FF2B5EF4-FFF2-40B4-BE49-F238E27FC236}">
                  <a16:creationId xmlns:a16="http://schemas.microsoft.com/office/drawing/2014/main" id="{50F4AA5B-0E2D-4DC0-8696-0870B3510711}"/>
                </a:ext>
              </a:extLst>
            </p:cNvPr>
            <p:cNvGrpSpPr/>
            <p:nvPr/>
          </p:nvGrpSpPr>
          <p:grpSpPr>
            <a:xfrm>
              <a:off x="2220912" y="1872570"/>
              <a:ext cx="7786705" cy="1050374"/>
              <a:chOff x="1292208" y="1872570"/>
              <a:chExt cx="7786705" cy="1050374"/>
            </a:xfrm>
          </p:grpSpPr>
          <p:sp>
            <p:nvSpPr>
              <p:cNvPr id="44" name="Rectangle: Rounded Corners 23">
                <a:extLst>
                  <a:ext uri="{FF2B5EF4-FFF2-40B4-BE49-F238E27FC236}">
                    <a16:creationId xmlns:a16="http://schemas.microsoft.com/office/drawing/2014/main" id="{619343A6-AAFD-4975-9741-C266AE3277D1}"/>
                  </a:ext>
                </a:extLst>
              </p:cNvPr>
              <p:cNvSpPr/>
              <p:nvPr/>
            </p:nvSpPr>
            <p:spPr>
              <a:xfrm>
                <a:off x="1292208" y="1872570"/>
                <a:ext cx="7786705" cy="1050374"/>
              </a:xfrm>
              <a:prstGeom prst="roundRect">
                <a:avLst>
                  <a:gd name="adj" fmla="val 50000"/>
                </a:avLst>
              </a:prstGeom>
              <a:solidFill>
                <a:srgbClr val="FCD8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2" dirty="0"/>
              </a:p>
            </p:txBody>
          </p:sp>
          <p:sp>
            <p:nvSpPr>
              <p:cNvPr id="45" name="Rectangle: Rounded Corners 83">
                <a:extLst>
                  <a:ext uri="{FF2B5EF4-FFF2-40B4-BE49-F238E27FC236}">
                    <a16:creationId xmlns:a16="http://schemas.microsoft.com/office/drawing/2014/main" id="{01EA1267-FD8C-455A-986A-424438A50A12}"/>
                  </a:ext>
                </a:extLst>
              </p:cNvPr>
              <p:cNvSpPr/>
              <p:nvPr/>
            </p:nvSpPr>
            <p:spPr>
              <a:xfrm>
                <a:off x="1357285" y="2145264"/>
                <a:ext cx="509161" cy="509161"/>
              </a:xfrm>
              <a:prstGeom prst="roundRect">
                <a:avLst>
                  <a:gd name="adj" fmla="val 50000"/>
                </a:avLst>
              </a:prstGeom>
              <a:solidFill>
                <a:srgbClr val="ED1B2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2"/>
              </a:p>
            </p:txBody>
          </p:sp>
          <p:sp>
            <p:nvSpPr>
              <p:cNvPr id="46" name="Rectangle 88">
                <a:extLst>
                  <a:ext uri="{FF2B5EF4-FFF2-40B4-BE49-F238E27FC236}">
                    <a16:creationId xmlns:a16="http://schemas.microsoft.com/office/drawing/2014/main" id="{EB55B7BC-E63B-4E1E-B32D-D678886823A3}"/>
                  </a:ext>
                </a:extLst>
              </p:cNvPr>
              <p:cNvSpPr/>
              <p:nvPr/>
            </p:nvSpPr>
            <p:spPr>
              <a:xfrm>
                <a:off x="1401398" y="2058986"/>
                <a:ext cx="786062" cy="716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99362" algn="dec"/>
                    <a:tab pos="314782" algn="l"/>
                    <a:tab pos="524637" algn="l"/>
                    <a:tab pos="734492" algn="l"/>
                    <a:tab pos="3252749" algn="l"/>
                    <a:tab pos="3462604" algn="l"/>
                    <a:tab pos="3672459" algn="l"/>
                  </a:tabLst>
                </a:pPr>
                <a:r>
                  <a:rPr lang="th-TH" sz="3672" dirty="0">
                    <a:solidFill>
                      <a:schemeClr val="bg1"/>
                    </a:solidFill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ก.</a:t>
                </a:r>
                <a:endParaRPr lang="en-US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3325A175-9453-44EF-B49D-63442E3C0C47}"/>
                </a:ext>
              </a:extLst>
            </p:cNvPr>
            <p:cNvSpPr/>
            <p:nvPr/>
          </p:nvSpPr>
          <p:spPr>
            <a:xfrm>
              <a:off x="2876366" y="1855787"/>
              <a:ext cx="7207449" cy="1208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305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ต้นไม้นานาพรรณที่นี่ เราคัดเลือกพันธุ์อย่างดี</a:t>
              </a:r>
            </a:p>
            <a:p>
              <a:r>
                <a:rPr lang="th-TH" sz="3305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มีมากกว่าพันชนิด</a:t>
              </a:r>
            </a:p>
          </p:txBody>
        </p:sp>
      </p:grp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1E31C792-7C65-45D4-BE04-11FF3FF0E6EF}"/>
              </a:ext>
            </a:extLst>
          </p:cNvPr>
          <p:cNvGrpSpPr/>
          <p:nvPr/>
        </p:nvGrpSpPr>
        <p:grpSpPr>
          <a:xfrm>
            <a:off x="2038908" y="5048047"/>
            <a:ext cx="7217965" cy="1120633"/>
            <a:chOff x="2220913" y="5499102"/>
            <a:chExt cx="7862903" cy="1220764"/>
          </a:xfrm>
        </p:grpSpPr>
        <p:grpSp>
          <p:nvGrpSpPr>
            <p:cNvPr id="4" name="กลุ่ม 3">
              <a:extLst>
                <a:ext uri="{FF2B5EF4-FFF2-40B4-BE49-F238E27FC236}">
                  <a16:creationId xmlns:a16="http://schemas.microsoft.com/office/drawing/2014/main" id="{53A07558-0CE5-4881-8A77-3F77B26FE883}"/>
                </a:ext>
              </a:extLst>
            </p:cNvPr>
            <p:cNvGrpSpPr/>
            <p:nvPr/>
          </p:nvGrpSpPr>
          <p:grpSpPr>
            <a:xfrm>
              <a:off x="2220913" y="5499102"/>
              <a:ext cx="7786704" cy="1050374"/>
              <a:chOff x="1292209" y="5045792"/>
              <a:chExt cx="7786704" cy="1050374"/>
            </a:xfrm>
          </p:grpSpPr>
          <p:sp>
            <p:nvSpPr>
              <p:cNvPr id="109" name="Rectangle: Rounded Corners 25">
                <a:extLst>
                  <a:ext uri="{FF2B5EF4-FFF2-40B4-BE49-F238E27FC236}">
                    <a16:creationId xmlns:a16="http://schemas.microsoft.com/office/drawing/2014/main" id="{4005C5D2-3EB1-4430-9FAD-E329CFECCCD2}"/>
                  </a:ext>
                </a:extLst>
              </p:cNvPr>
              <p:cNvSpPr/>
              <p:nvPr/>
            </p:nvSpPr>
            <p:spPr>
              <a:xfrm>
                <a:off x="1292209" y="5045792"/>
                <a:ext cx="7786704" cy="105037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2" dirty="0"/>
              </a:p>
            </p:txBody>
          </p:sp>
          <p:sp>
            <p:nvSpPr>
              <p:cNvPr id="110" name="Rectangle: Rounded Corners 104">
                <a:extLst>
                  <a:ext uri="{FF2B5EF4-FFF2-40B4-BE49-F238E27FC236}">
                    <a16:creationId xmlns:a16="http://schemas.microsoft.com/office/drawing/2014/main" id="{C9D7DAE7-46FF-42AF-9FC6-72F8E1B3E8AC}"/>
                  </a:ext>
                </a:extLst>
              </p:cNvPr>
              <p:cNvSpPr/>
              <p:nvPr/>
            </p:nvSpPr>
            <p:spPr>
              <a:xfrm>
                <a:off x="1357285" y="5308201"/>
                <a:ext cx="509161" cy="50916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2"/>
              </a:p>
            </p:txBody>
          </p:sp>
          <p:sp>
            <p:nvSpPr>
              <p:cNvPr id="111" name="Rectangle 107">
                <a:extLst>
                  <a:ext uri="{FF2B5EF4-FFF2-40B4-BE49-F238E27FC236}">
                    <a16:creationId xmlns:a16="http://schemas.microsoft.com/office/drawing/2014/main" id="{3D4C7D43-AB2D-4619-9360-3D8FEE998A99}"/>
                  </a:ext>
                </a:extLst>
              </p:cNvPr>
              <p:cNvSpPr/>
              <p:nvPr/>
            </p:nvSpPr>
            <p:spPr>
              <a:xfrm>
                <a:off x="1398984" y="5221924"/>
                <a:ext cx="786062" cy="716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99362" algn="dec"/>
                    <a:tab pos="314782" algn="l"/>
                    <a:tab pos="524637" algn="l"/>
                    <a:tab pos="734492" algn="l"/>
                    <a:tab pos="3252749" algn="l"/>
                    <a:tab pos="3462604" algn="l"/>
                    <a:tab pos="3672459" algn="l"/>
                  </a:tabLst>
                </a:pPr>
                <a:r>
                  <a:rPr lang="th-TH" sz="3672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ง.</a:t>
                </a:r>
                <a:endParaRPr lang="en-US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112" name="Rectangle 31">
              <a:extLst>
                <a:ext uri="{FF2B5EF4-FFF2-40B4-BE49-F238E27FC236}">
                  <a16:creationId xmlns:a16="http://schemas.microsoft.com/office/drawing/2014/main" id="{A2309467-5811-45FD-BF75-C98037A1B4B6}"/>
                </a:ext>
              </a:extLst>
            </p:cNvPr>
            <p:cNvSpPr/>
            <p:nvPr/>
          </p:nvSpPr>
          <p:spPr>
            <a:xfrm>
              <a:off x="2876367" y="5511192"/>
              <a:ext cx="7207449" cy="1208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305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ในกาลนั้น ท่านฝากกลอนกานท์ถึงข้าผู้นี้ทุกคืนวัน </a:t>
              </a:r>
            </a:p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305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แต่เมื่อหลายทิวาราตรีพ้นผ่าน ท่านกลับลืม</a:t>
              </a:r>
            </a:p>
          </p:txBody>
        </p:sp>
      </p:grp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A9D276BD-F911-42E3-B291-2FD192BBEBCC}"/>
              </a:ext>
            </a:extLst>
          </p:cNvPr>
          <p:cNvGrpSpPr/>
          <p:nvPr/>
        </p:nvGrpSpPr>
        <p:grpSpPr>
          <a:xfrm>
            <a:off x="2038910" y="3931669"/>
            <a:ext cx="7217965" cy="1109535"/>
            <a:chOff x="2220913" y="4282971"/>
            <a:chExt cx="7862904" cy="1208674"/>
          </a:xfrm>
        </p:grpSpPr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1EC27E22-B96F-4479-9A95-FBA653FA4176}"/>
                </a:ext>
              </a:extLst>
            </p:cNvPr>
            <p:cNvGrpSpPr/>
            <p:nvPr/>
          </p:nvGrpSpPr>
          <p:grpSpPr>
            <a:xfrm>
              <a:off x="2220913" y="4300328"/>
              <a:ext cx="7786704" cy="1050374"/>
              <a:chOff x="1292209" y="3903588"/>
              <a:chExt cx="7786704" cy="1050374"/>
            </a:xfrm>
          </p:grpSpPr>
          <p:sp>
            <p:nvSpPr>
              <p:cNvPr id="96" name="Rectangle: Rounded Corners 25">
                <a:extLst>
                  <a:ext uri="{FF2B5EF4-FFF2-40B4-BE49-F238E27FC236}">
                    <a16:creationId xmlns:a16="http://schemas.microsoft.com/office/drawing/2014/main" id="{CAD05A8D-7553-4FFB-A04F-27D839DA5F4F}"/>
                  </a:ext>
                </a:extLst>
              </p:cNvPr>
              <p:cNvSpPr/>
              <p:nvPr/>
            </p:nvSpPr>
            <p:spPr>
              <a:xfrm>
                <a:off x="1292209" y="3903588"/>
                <a:ext cx="7786704" cy="105037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2"/>
              </a:p>
            </p:txBody>
          </p:sp>
          <p:sp>
            <p:nvSpPr>
              <p:cNvPr id="103" name="Rectangle: Rounded Corners 104">
                <a:extLst>
                  <a:ext uri="{FF2B5EF4-FFF2-40B4-BE49-F238E27FC236}">
                    <a16:creationId xmlns:a16="http://schemas.microsoft.com/office/drawing/2014/main" id="{EE89A1E0-7E76-4029-9E33-52EAF3BB899D}"/>
                  </a:ext>
                </a:extLst>
              </p:cNvPr>
              <p:cNvSpPr/>
              <p:nvPr/>
            </p:nvSpPr>
            <p:spPr>
              <a:xfrm>
                <a:off x="1357285" y="4165997"/>
                <a:ext cx="509161" cy="50916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2"/>
              </a:p>
            </p:txBody>
          </p:sp>
          <p:sp>
            <p:nvSpPr>
              <p:cNvPr id="104" name="Rectangle 107">
                <a:extLst>
                  <a:ext uri="{FF2B5EF4-FFF2-40B4-BE49-F238E27FC236}">
                    <a16:creationId xmlns:a16="http://schemas.microsoft.com/office/drawing/2014/main" id="{F42C5927-207E-4668-A863-27B53F2F37E2}"/>
                  </a:ext>
                </a:extLst>
              </p:cNvPr>
              <p:cNvSpPr/>
              <p:nvPr/>
            </p:nvSpPr>
            <p:spPr>
              <a:xfrm>
                <a:off x="1398984" y="4079720"/>
                <a:ext cx="786062" cy="716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99362" algn="dec"/>
                    <a:tab pos="314782" algn="l"/>
                    <a:tab pos="524637" algn="l"/>
                    <a:tab pos="734492" algn="l"/>
                    <a:tab pos="3252749" algn="l"/>
                    <a:tab pos="3462604" algn="l"/>
                    <a:tab pos="3672459" algn="l"/>
                  </a:tabLst>
                </a:pPr>
                <a:r>
                  <a:rPr lang="th-TH" sz="3672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ค.</a:t>
                </a:r>
                <a:endParaRPr lang="en-US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107" name="Rectangle 31">
              <a:extLst>
                <a:ext uri="{FF2B5EF4-FFF2-40B4-BE49-F238E27FC236}">
                  <a16:creationId xmlns:a16="http://schemas.microsoft.com/office/drawing/2014/main" id="{4BD6ED15-7372-40CA-9EBE-0FC0DF9E7956}"/>
                </a:ext>
              </a:extLst>
            </p:cNvPr>
            <p:cNvSpPr/>
            <p:nvPr/>
          </p:nvSpPr>
          <p:spPr>
            <a:xfrm>
              <a:off x="2876367" y="4282971"/>
              <a:ext cx="7207450" cy="1208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305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นักเรียนจงตั้งใจศึกษา ซึมซับความรู้ที่ครูสอนสั่ง</a:t>
              </a:r>
            </a:p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305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เพราะมันมีค่ามากกว่าทรัพย์สินนับแสน</a:t>
              </a:r>
            </a:p>
          </p:txBody>
        </p:sp>
      </p:grp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7D07D294-710F-44DC-B489-72FAF2FAE880}"/>
              </a:ext>
            </a:extLst>
          </p:cNvPr>
          <p:cNvGrpSpPr/>
          <p:nvPr/>
        </p:nvGrpSpPr>
        <p:grpSpPr>
          <a:xfrm>
            <a:off x="2038909" y="2831004"/>
            <a:ext cx="7292519" cy="1109535"/>
            <a:chOff x="2220913" y="3084246"/>
            <a:chExt cx="7944119" cy="1208674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48818BFA-90EE-46C9-8FC9-6FA25B0B50AF}"/>
                </a:ext>
              </a:extLst>
            </p:cNvPr>
            <p:cNvGrpSpPr/>
            <p:nvPr/>
          </p:nvGrpSpPr>
          <p:grpSpPr>
            <a:xfrm>
              <a:off x="2220913" y="3086449"/>
              <a:ext cx="7786705" cy="1050374"/>
              <a:chOff x="1292209" y="2876031"/>
              <a:chExt cx="7786705" cy="1050374"/>
            </a:xfrm>
          </p:grpSpPr>
          <p:sp>
            <p:nvSpPr>
              <p:cNvPr id="97" name="Rectangle: Rounded Corners 24">
                <a:extLst>
                  <a:ext uri="{FF2B5EF4-FFF2-40B4-BE49-F238E27FC236}">
                    <a16:creationId xmlns:a16="http://schemas.microsoft.com/office/drawing/2014/main" id="{91D89771-FD62-4165-946A-B4985AB8DE96}"/>
                  </a:ext>
                </a:extLst>
              </p:cNvPr>
              <p:cNvSpPr/>
              <p:nvPr/>
            </p:nvSpPr>
            <p:spPr>
              <a:xfrm>
                <a:off x="1292209" y="2876031"/>
                <a:ext cx="7786705" cy="105037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2"/>
              </a:p>
            </p:txBody>
          </p:sp>
          <p:sp>
            <p:nvSpPr>
              <p:cNvPr id="101" name="Rectangle: Rounded Corners 93">
                <a:extLst>
                  <a:ext uri="{FF2B5EF4-FFF2-40B4-BE49-F238E27FC236}">
                    <a16:creationId xmlns:a16="http://schemas.microsoft.com/office/drawing/2014/main" id="{D4637CE1-9CD6-4026-B9C8-E36E2D16DD58}"/>
                  </a:ext>
                </a:extLst>
              </p:cNvPr>
              <p:cNvSpPr/>
              <p:nvPr/>
            </p:nvSpPr>
            <p:spPr>
              <a:xfrm>
                <a:off x="1357285" y="3143624"/>
                <a:ext cx="509161" cy="50916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2"/>
              </a:p>
            </p:txBody>
          </p:sp>
          <p:sp>
            <p:nvSpPr>
              <p:cNvPr id="102" name="Rectangle 94">
                <a:extLst>
                  <a:ext uri="{FF2B5EF4-FFF2-40B4-BE49-F238E27FC236}">
                    <a16:creationId xmlns:a16="http://schemas.microsoft.com/office/drawing/2014/main" id="{2DA37EF0-6159-4728-A3F6-96DB3E5D160B}"/>
                  </a:ext>
                </a:extLst>
              </p:cNvPr>
              <p:cNvSpPr/>
              <p:nvPr/>
            </p:nvSpPr>
            <p:spPr>
              <a:xfrm>
                <a:off x="1398984" y="3057347"/>
                <a:ext cx="786062" cy="716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99362" algn="dec"/>
                    <a:tab pos="314782" algn="l"/>
                    <a:tab pos="524637" algn="l"/>
                    <a:tab pos="734492" algn="l"/>
                    <a:tab pos="3252749" algn="l"/>
                    <a:tab pos="3462604" algn="l"/>
                    <a:tab pos="3672459" algn="l"/>
                  </a:tabLst>
                </a:pPr>
                <a:r>
                  <a:rPr lang="th-TH" sz="3672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ข.</a:t>
                </a:r>
                <a:endParaRPr lang="en-US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106" name="Rectangle 30">
              <a:extLst>
                <a:ext uri="{FF2B5EF4-FFF2-40B4-BE49-F238E27FC236}">
                  <a16:creationId xmlns:a16="http://schemas.microsoft.com/office/drawing/2014/main" id="{A28A47A0-7D0B-4364-91CE-935D5FA785C1}"/>
                </a:ext>
              </a:extLst>
            </p:cNvPr>
            <p:cNvSpPr/>
            <p:nvPr/>
          </p:nvSpPr>
          <p:spPr>
            <a:xfrm>
              <a:off x="2876368" y="3084246"/>
              <a:ext cx="7288664" cy="1208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305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ทิดมีเอาไซไปดักปลาบริเวณใต้ต้นไทร ณ ริมน้ำวัด</a:t>
              </a:r>
              <a:br>
                <a:rPr lang="th-TH" sz="3305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</a:br>
              <a:r>
                <a:rPr lang="th-TH" sz="3305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ทางทิศเหนือของหมู่บ้าน</a:t>
              </a:r>
            </a:p>
          </p:txBody>
        </p: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97DF05B7-171E-4257-900F-AB289E642896}"/>
              </a:ext>
            </a:extLst>
          </p:cNvPr>
          <p:cNvGrpSpPr/>
          <p:nvPr/>
        </p:nvGrpSpPr>
        <p:grpSpPr>
          <a:xfrm>
            <a:off x="2038909" y="1703570"/>
            <a:ext cx="7217965" cy="1109535"/>
            <a:chOff x="2220912" y="1855787"/>
            <a:chExt cx="7862903" cy="1208674"/>
          </a:xfrm>
        </p:grpSpPr>
        <p:grpSp>
          <p:nvGrpSpPr>
            <p:cNvPr id="8" name="กลุ่ม 7">
              <a:extLst>
                <a:ext uri="{FF2B5EF4-FFF2-40B4-BE49-F238E27FC236}">
                  <a16:creationId xmlns:a16="http://schemas.microsoft.com/office/drawing/2014/main" id="{C392CE7B-38AC-414E-AEFF-BF3F564AD8B6}"/>
                </a:ext>
              </a:extLst>
            </p:cNvPr>
            <p:cNvGrpSpPr/>
            <p:nvPr/>
          </p:nvGrpSpPr>
          <p:grpSpPr>
            <a:xfrm>
              <a:off x="2220912" y="1872570"/>
              <a:ext cx="7786705" cy="1050374"/>
              <a:chOff x="1292208" y="1872570"/>
              <a:chExt cx="7786705" cy="1050374"/>
            </a:xfrm>
          </p:grpSpPr>
          <p:sp>
            <p:nvSpPr>
              <p:cNvPr id="98" name="Rectangle: Rounded Corners 23">
                <a:extLst>
                  <a:ext uri="{FF2B5EF4-FFF2-40B4-BE49-F238E27FC236}">
                    <a16:creationId xmlns:a16="http://schemas.microsoft.com/office/drawing/2014/main" id="{BE5B8FC4-54E4-4891-BFDA-26220B863402}"/>
                  </a:ext>
                </a:extLst>
              </p:cNvPr>
              <p:cNvSpPr/>
              <p:nvPr/>
            </p:nvSpPr>
            <p:spPr>
              <a:xfrm>
                <a:off x="1292208" y="1872570"/>
                <a:ext cx="7786705" cy="105037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2" dirty="0"/>
              </a:p>
            </p:txBody>
          </p:sp>
          <p:sp>
            <p:nvSpPr>
              <p:cNvPr id="99" name="Rectangle: Rounded Corners 83">
                <a:extLst>
                  <a:ext uri="{FF2B5EF4-FFF2-40B4-BE49-F238E27FC236}">
                    <a16:creationId xmlns:a16="http://schemas.microsoft.com/office/drawing/2014/main" id="{AD9C0ADE-6607-42F5-95A9-518BF3193223}"/>
                  </a:ext>
                </a:extLst>
              </p:cNvPr>
              <p:cNvSpPr/>
              <p:nvPr/>
            </p:nvSpPr>
            <p:spPr>
              <a:xfrm>
                <a:off x="1357285" y="2145264"/>
                <a:ext cx="509161" cy="50916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2"/>
              </a:p>
            </p:txBody>
          </p:sp>
          <p:sp>
            <p:nvSpPr>
              <p:cNvPr id="100" name="Rectangle 88">
                <a:extLst>
                  <a:ext uri="{FF2B5EF4-FFF2-40B4-BE49-F238E27FC236}">
                    <a16:creationId xmlns:a16="http://schemas.microsoft.com/office/drawing/2014/main" id="{9C5A4E58-BCB6-422B-A4F9-A3A1F4658459}"/>
                  </a:ext>
                </a:extLst>
              </p:cNvPr>
              <p:cNvSpPr/>
              <p:nvPr/>
            </p:nvSpPr>
            <p:spPr>
              <a:xfrm>
                <a:off x="1398984" y="2058987"/>
                <a:ext cx="786062" cy="716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99362" algn="dec"/>
                    <a:tab pos="314782" algn="l"/>
                    <a:tab pos="524637" algn="l"/>
                    <a:tab pos="734492" algn="l"/>
                    <a:tab pos="3252749" algn="l"/>
                    <a:tab pos="3462604" algn="l"/>
                    <a:tab pos="3672459" algn="l"/>
                  </a:tabLst>
                </a:pPr>
                <a:r>
                  <a:rPr lang="th-TH" sz="3672" dirty="0">
                    <a:latin typeface="TH Sarabun New" panose="020B0500040200020003" pitchFamily="34" charset="-34"/>
                    <a:ea typeface="Times New Roman" panose="02020603050405020304" pitchFamily="18" charset="0"/>
                    <a:cs typeface="TH Sarabun New" panose="020B0500040200020003" pitchFamily="34" charset="-34"/>
                  </a:rPr>
                  <a:t>ก.</a:t>
                </a:r>
                <a:endParaRPr lang="en-US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105" name="Rectangle 29">
              <a:extLst>
                <a:ext uri="{FF2B5EF4-FFF2-40B4-BE49-F238E27FC236}">
                  <a16:creationId xmlns:a16="http://schemas.microsoft.com/office/drawing/2014/main" id="{3CE9D840-50FB-4789-9519-E8E4E361777F}"/>
                </a:ext>
              </a:extLst>
            </p:cNvPr>
            <p:cNvSpPr/>
            <p:nvPr/>
          </p:nvSpPr>
          <p:spPr>
            <a:xfrm>
              <a:off x="2876366" y="1855787"/>
              <a:ext cx="7207449" cy="1208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305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ต้นไม้นานาพรรณที่นี่ เราคัดเลือกพันธุ์อย่างดี</a:t>
              </a:r>
            </a:p>
            <a:p>
              <a:r>
                <a:rPr lang="th-TH" sz="3305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มีมากกว่าพันชนิด</a:t>
              </a: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E6664D5D-9856-47F0-8A89-C91721CA323D}"/>
              </a:ext>
            </a:extLst>
          </p:cNvPr>
          <p:cNvSpPr/>
          <p:nvPr/>
        </p:nvSpPr>
        <p:spPr>
          <a:xfrm>
            <a:off x="1546430" y="910806"/>
            <a:ext cx="9043831" cy="70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16510" algn="dec"/>
                <a:tab pos="341857" algn="l"/>
                <a:tab pos="569762" algn="l"/>
                <a:tab pos="797668" algn="l"/>
                <a:tab pos="3532526" algn="l"/>
                <a:tab pos="3760432" algn="l"/>
                <a:tab pos="3988336" algn="l"/>
              </a:tabLst>
            </a:pPr>
            <a:r>
              <a:rPr lang="th-TH" sz="3987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๙. 	ข้อใดมีคำพ้องมากที่สุด</a:t>
            </a:r>
          </a:p>
        </p:txBody>
      </p:sp>
      <p:pic>
        <p:nvPicPr>
          <p:cNvPr id="20" name="teacher guide">
            <a:extLst>
              <a:ext uri="{FF2B5EF4-FFF2-40B4-BE49-F238E27FC236}">
                <a16:creationId xmlns:a16="http://schemas.microsoft.com/office/drawing/2014/main" id="{F255D751-AC77-45C0-9EAE-BE806830D1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72" y="6207715"/>
            <a:ext cx="1102623" cy="483383"/>
          </a:xfrm>
          <a:prstGeom prst="rect">
            <a:avLst/>
          </a:prstGeom>
        </p:spPr>
      </p:pic>
      <p:pic>
        <p:nvPicPr>
          <p:cNvPr id="21" name="Picture 20">
            <a:hlinkClick r:id="rId3" action="ppaction://hlinksldjump"/>
            <a:extLst>
              <a:ext uri="{FF2B5EF4-FFF2-40B4-BE49-F238E27FC236}">
                <a16:creationId xmlns:a16="http://schemas.microsoft.com/office/drawing/2014/main" id="{55B4BFF1-A5BE-4749-B76F-A8B03B2B8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0920" y="6211695"/>
            <a:ext cx="934967" cy="4833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FD4268-C311-4324-8F14-81E3397492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5236" y="10625"/>
            <a:ext cx="714628" cy="75291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F1239BF-E255-4FCD-A184-8D710502D784}"/>
              </a:ext>
            </a:extLst>
          </p:cNvPr>
          <p:cNvGrpSpPr/>
          <p:nvPr/>
        </p:nvGrpSpPr>
        <p:grpSpPr>
          <a:xfrm>
            <a:off x="1601740" y="7024611"/>
            <a:ext cx="8988522" cy="4320447"/>
            <a:chOff x="1542902" y="4187299"/>
            <a:chExt cx="9016457" cy="4333874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556531B6-D773-4316-B62E-52E17B213C94}"/>
                </a:ext>
              </a:extLst>
            </p:cNvPr>
            <p:cNvSpPr/>
            <p:nvPr/>
          </p:nvSpPr>
          <p:spPr>
            <a:xfrm>
              <a:off x="1542902" y="4187299"/>
              <a:ext cx="9016457" cy="4333874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3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C20482D-C413-4407-AB25-5B988ABF83C2}"/>
                </a:ext>
              </a:extLst>
            </p:cNvPr>
            <p:cNvSpPr/>
            <p:nvPr/>
          </p:nvSpPr>
          <p:spPr>
            <a:xfrm>
              <a:off x="1879484" y="4600189"/>
              <a:ext cx="8321334" cy="20993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362432" algn="l"/>
                  <a:tab pos="713785" algn="l"/>
                </a:tabLst>
              </a:pPr>
              <a:r>
                <a:rPr lang="th-TH" sz="2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เฉลย ข้อ ง. ในกาลนั้น ท่านฝากกลอนกานท์ถึงข้าผู้นี้ทุกคืนวัน แต่เมื่อหลายทิวาราตรีพ้น </a:t>
              </a:r>
            </a:p>
            <a:p>
              <a:pPr>
                <a:tabLst>
                  <a:tab pos="362432" algn="l"/>
                  <a:tab pos="713785" algn="l"/>
                </a:tabLst>
              </a:pPr>
              <a:r>
                <a:rPr lang="th-TH" sz="2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       ผ่าน ท่านกลับลืม</a:t>
              </a:r>
            </a:p>
            <a:p>
              <a:pPr>
                <a:tabLst>
                  <a:tab pos="362432" algn="l"/>
                  <a:tab pos="713785" algn="l"/>
                </a:tabLst>
              </a:pPr>
              <a: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เพราะข้อ ง. มีคำพ้องเสียง คือ กาล-กานท์ และคำพ้องความหมาย คืนวัน-ทิวาราตรี </a:t>
              </a:r>
            </a:p>
            <a:p>
              <a:pPr>
                <a:tabLst>
                  <a:tab pos="362432" algn="l"/>
                  <a:tab pos="713785" algn="l"/>
                </a:tabLst>
              </a:pPr>
              <a: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ส่วน ข้อ ก. มีคำพ้องเสียง คือ พรรณ-พันธุ์-พัน  ข้อ ข. มีคำพ้องเสียง คือ ไซ-ไทร </a:t>
              </a:r>
            </a:p>
            <a:p>
              <a:pPr>
                <a:tabLst>
                  <a:tab pos="362432" algn="l"/>
                  <a:tab pos="713785" algn="l"/>
                </a:tabLst>
              </a:pPr>
              <a:r>
                <a:rPr lang="th-TH" sz="26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และข้อ ค. มีคำพ้องเสียง คือ ซับ-ทรัพย์ </a:t>
              </a:r>
            </a:p>
          </p:txBody>
        </p:sp>
      </p:grpSp>
      <p:pic>
        <p:nvPicPr>
          <p:cNvPr id="15" name="close">
            <a:extLst>
              <a:ext uri="{FF2B5EF4-FFF2-40B4-BE49-F238E27FC236}">
                <a16:creationId xmlns:a16="http://schemas.microsoft.com/office/drawing/2014/main" id="{79678DA2-905E-42BD-8EB0-DE056EB98A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0210" y="6854371"/>
            <a:ext cx="555015" cy="555015"/>
          </a:xfrm>
          <a:prstGeom prst="rect">
            <a:avLst/>
          </a:prstGeom>
        </p:spPr>
      </p:pic>
      <p:pic>
        <p:nvPicPr>
          <p:cNvPr id="61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70774E0-1DCD-407A-890D-7DBE9384A2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2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83356 L -3.125E-6 0.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83356 L -3.125E-6 0.2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3.125E-6 -0.8335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0.8335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eacher guide">
            <a:extLst>
              <a:ext uri="{FF2B5EF4-FFF2-40B4-BE49-F238E27FC236}">
                <a16:creationId xmlns:a16="http://schemas.microsoft.com/office/drawing/2014/main" id="{F255D751-AC77-45C0-9EAE-BE806830D1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73" y="6207715"/>
            <a:ext cx="1102622" cy="483383"/>
          </a:xfrm>
          <a:prstGeom prst="rect">
            <a:avLst/>
          </a:prstGeom>
        </p:spPr>
      </p:pic>
      <p:grpSp>
        <p:nvGrpSpPr>
          <p:cNvPr id="46" name="กลุ่ม 107">
            <a:extLst>
              <a:ext uri="{FF2B5EF4-FFF2-40B4-BE49-F238E27FC236}">
                <a16:creationId xmlns:a16="http://schemas.microsoft.com/office/drawing/2014/main" id="{55BEF981-CB9F-4309-B69A-3C5319666842}"/>
              </a:ext>
            </a:extLst>
          </p:cNvPr>
          <p:cNvGrpSpPr/>
          <p:nvPr/>
        </p:nvGrpSpPr>
        <p:grpSpPr>
          <a:xfrm>
            <a:off x="2038909" y="4633301"/>
            <a:ext cx="6171833" cy="679192"/>
            <a:chOff x="2110201" y="4663949"/>
            <a:chExt cx="6723298" cy="739879"/>
          </a:xfrm>
        </p:grpSpPr>
        <p:sp>
          <p:nvSpPr>
            <p:cNvPr id="47" name="Rectangle: Rounded Corners 25">
              <a:extLst>
                <a:ext uri="{FF2B5EF4-FFF2-40B4-BE49-F238E27FC236}">
                  <a16:creationId xmlns:a16="http://schemas.microsoft.com/office/drawing/2014/main" id="{2DF9CC8F-0714-4E1D-9752-B50885395F4B}"/>
                </a:ext>
              </a:extLst>
            </p:cNvPr>
            <p:cNvSpPr/>
            <p:nvPr/>
          </p:nvSpPr>
          <p:spPr>
            <a:xfrm>
              <a:off x="2110201" y="4716550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48" name="Rectangle: Rounded Corners 104">
              <a:extLst>
                <a:ext uri="{FF2B5EF4-FFF2-40B4-BE49-F238E27FC236}">
                  <a16:creationId xmlns:a16="http://schemas.microsoft.com/office/drawing/2014/main" id="{69B0A578-D4CC-4E07-970E-2C871682CC5D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49" name="Rectangle 107">
              <a:extLst>
                <a:ext uri="{FF2B5EF4-FFF2-40B4-BE49-F238E27FC236}">
                  <a16:creationId xmlns:a16="http://schemas.microsoft.com/office/drawing/2014/main" id="{FC04C2E1-4F8E-42CA-A58C-97E2A972BE9D}"/>
                </a:ext>
              </a:extLst>
            </p:cNvPr>
            <p:cNvSpPr/>
            <p:nvPr/>
          </p:nvSpPr>
          <p:spPr>
            <a:xfrm>
              <a:off x="2219390" y="4663949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ง.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52" name="Rectangle 31">
              <a:extLst>
                <a:ext uri="{FF2B5EF4-FFF2-40B4-BE49-F238E27FC236}">
                  <a16:creationId xmlns:a16="http://schemas.microsoft.com/office/drawing/2014/main" id="{44D1A9F1-2F31-46F0-BA7F-E246F0B1C8DC}"/>
                </a:ext>
              </a:extLst>
            </p:cNvPr>
            <p:cNvSpPr/>
            <p:nvPr/>
          </p:nvSpPr>
          <p:spPr>
            <a:xfrm>
              <a:off x="2765655" y="4687662"/>
              <a:ext cx="6067843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กลมกล่อม</a:t>
              </a:r>
            </a:p>
          </p:txBody>
        </p:sp>
      </p:grpSp>
      <p:grpSp>
        <p:nvGrpSpPr>
          <p:cNvPr id="41" name="กลุ่ม 1">
            <a:extLst>
              <a:ext uri="{FF2B5EF4-FFF2-40B4-BE49-F238E27FC236}">
                <a16:creationId xmlns:a16="http://schemas.microsoft.com/office/drawing/2014/main" id="{282F8CAD-7A92-4C6A-954F-BC49C437236A}"/>
              </a:ext>
            </a:extLst>
          </p:cNvPr>
          <p:cNvGrpSpPr/>
          <p:nvPr/>
        </p:nvGrpSpPr>
        <p:grpSpPr>
          <a:xfrm>
            <a:off x="2038909" y="3918027"/>
            <a:ext cx="6171833" cy="666075"/>
            <a:chOff x="2110201" y="4663949"/>
            <a:chExt cx="6723298" cy="725590"/>
          </a:xfrm>
        </p:grpSpPr>
        <p:sp>
          <p:nvSpPr>
            <p:cNvPr id="42" name="Rectangle: Rounded Corners 25">
              <a:extLst>
                <a:ext uri="{FF2B5EF4-FFF2-40B4-BE49-F238E27FC236}">
                  <a16:creationId xmlns:a16="http://schemas.microsoft.com/office/drawing/2014/main" id="{D2F8F27A-938F-480B-9822-EC6BEBC9E594}"/>
                </a:ext>
              </a:extLst>
            </p:cNvPr>
            <p:cNvSpPr/>
            <p:nvPr/>
          </p:nvSpPr>
          <p:spPr>
            <a:xfrm>
              <a:off x="2110201" y="4716550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43" name="Rectangle: Rounded Corners 104">
              <a:extLst>
                <a:ext uri="{FF2B5EF4-FFF2-40B4-BE49-F238E27FC236}">
                  <a16:creationId xmlns:a16="http://schemas.microsoft.com/office/drawing/2014/main" id="{1B0BEE69-29A5-47BA-98DF-46ABC3EF8E0C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44" name="Rectangle 107">
              <a:extLst>
                <a:ext uri="{FF2B5EF4-FFF2-40B4-BE49-F238E27FC236}">
                  <a16:creationId xmlns:a16="http://schemas.microsoft.com/office/drawing/2014/main" id="{95A269AD-16E4-45B6-A001-FA73DCD6A2B7}"/>
                </a:ext>
              </a:extLst>
            </p:cNvPr>
            <p:cNvSpPr/>
            <p:nvPr/>
          </p:nvSpPr>
          <p:spPr>
            <a:xfrm>
              <a:off x="2219390" y="4663949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ค.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45" name="Rectangle 31">
              <a:extLst>
                <a:ext uri="{FF2B5EF4-FFF2-40B4-BE49-F238E27FC236}">
                  <a16:creationId xmlns:a16="http://schemas.microsoft.com/office/drawing/2014/main" id="{F03ABE2A-D06F-4A34-B37E-F1EB5093D7AE}"/>
                </a:ext>
              </a:extLst>
            </p:cNvPr>
            <p:cNvSpPr/>
            <p:nvPr/>
          </p:nvSpPr>
          <p:spPr>
            <a:xfrm>
              <a:off x="2765655" y="4673373"/>
              <a:ext cx="5902529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โลกกลม</a:t>
              </a:r>
            </a:p>
          </p:txBody>
        </p:sp>
      </p:grpSp>
      <p:grpSp>
        <p:nvGrpSpPr>
          <p:cNvPr id="36" name="กลุ่ม 4">
            <a:extLst>
              <a:ext uri="{FF2B5EF4-FFF2-40B4-BE49-F238E27FC236}">
                <a16:creationId xmlns:a16="http://schemas.microsoft.com/office/drawing/2014/main" id="{C4970FD9-59C5-46F4-83F0-B270E083508C}"/>
              </a:ext>
            </a:extLst>
          </p:cNvPr>
          <p:cNvGrpSpPr/>
          <p:nvPr/>
        </p:nvGrpSpPr>
        <p:grpSpPr>
          <a:xfrm>
            <a:off x="2038909" y="2482737"/>
            <a:ext cx="6171833" cy="661265"/>
            <a:chOff x="2110201" y="3104340"/>
            <a:chExt cx="6723298" cy="720351"/>
          </a:xfrm>
        </p:grpSpPr>
        <p:sp>
          <p:nvSpPr>
            <p:cNvPr id="37" name="Rectangle: Rounded Corners 23">
              <a:extLst>
                <a:ext uri="{FF2B5EF4-FFF2-40B4-BE49-F238E27FC236}">
                  <a16:creationId xmlns:a16="http://schemas.microsoft.com/office/drawing/2014/main" id="{87D61D97-010B-4913-8E6E-50950E331BD9}"/>
                </a:ext>
              </a:extLst>
            </p:cNvPr>
            <p:cNvSpPr/>
            <p:nvPr/>
          </p:nvSpPr>
          <p:spPr>
            <a:xfrm>
              <a:off x="2110201" y="3146656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rgbClr val="FCD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38" name="Rectangle: Rounded Corners 83">
              <a:extLst>
                <a:ext uri="{FF2B5EF4-FFF2-40B4-BE49-F238E27FC236}">
                  <a16:creationId xmlns:a16="http://schemas.microsoft.com/office/drawing/2014/main" id="{6309BD31-D5E5-478D-9BDB-5A34F2C950F2}"/>
                </a:ext>
              </a:extLst>
            </p:cNvPr>
            <p:cNvSpPr/>
            <p:nvPr/>
          </p:nvSpPr>
          <p:spPr>
            <a:xfrm>
              <a:off x="2175277" y="3190617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ED1B2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39" name="Rectangle 88">
              <a:extLst>
                <a:ext uri="{FF2B5EF4-FFF2-40B4-BE49-F238E27FC236}">
                  <a16:creationId xmlns:a16="http://schemas.microsoft.com/office/drawing/2014/main" id="{A78D9281-D2C8-4DC9-9F83-6214A8582125}"/>
                </a:ext>
              </a:extLst>
            </p:cNvPr>
            <p:cNvSpPr/>
            <p:nvPr/>
          </p:nvSpPr>
          <p:spPr>
            <a:xfrm>
              <a:off x="2219390" y="3104340"/>
              <a:ext cx="786062" cy="7161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ก.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40" name="Rectangle 29">
              <a:extLst>
                <a:ext uri="{FF2B5EF4-FFF2-40B4-BE49-F238E27FC236}">
                  <a16:creationId xmlns:a16="http://schemas.microsoft.com/office/drawing/2014/main" id="{1AA560F0-7EA0-4AB9-94D7-9FC9EFA2AF77}"/>
                </a:ext>
              </a:extLst>
            </p:cNvPr>
            <p:cNvSpPr/>
            <p:nvPr/>
          </p:nvSpPr>
          <p:spPr>
            <a:xfrm>
              <a:off x="2765656" y="3108524"/>
              <a:ext cx="5779856" cy="7161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672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เพราะ</a:t>
              </a:r>
            </a:p>
          </p:txBody>
        </p:sp>
      </p:grpSp>
      <p:grpSp>
        <p:nvGrpSpPr>
          <p:cNvPr id="79" name="กลุ่ม 78">
            <a:extLst>
              <a:ext uri="{FF2B5EF4-FFF2-40B4-BE49-F238E27FC236}">
                <a16:creationId xmlns:a16="http://schemas.microsoft.com/office/drawing/2014/main" id="{7622A521-CAA4-4579-9E3E-A97580C7D1E5}"/>
              </a:ext>
            </a:extLst>
          </p:cNvPr>
          <p:cNvGrpSpPr/>
          <p:nvPr/>
        </p:nvGrpSpPr>
        <p:grpSpPr>
          <a:xfrm>
            <a:off x="2038908" y="3189562"/>
            <a:ext cx="6171833" cy="679467"/>
            <a:chOff x="2110201" y="3860611"/>
            <a:chExt cx="6723298" cy="740179"/>
          </a:xfrm>
        </p:grpSpPr>
        <p:sp>
          <p:nvSpPr>
            <p:cNvPr id="80" name="Rectangle: Rounded Corners 24">
              <a:extLst>
                <a:ext uri="{FF2B5EF4-FFF2-40B4-BE49-F238E27FC236}">
                  <a16:creationId xmlns:a16="http://schemas.microsoft.com/office/drawing/2014/main" id="{0FB5C499-2BC9-4074-AB06-1092375C53E9}"/>
                </a:ext>
              </a:extLst>
            </p:cNvPr>
            <p:cNvSpPr/>
            <p:nvPr/>
          </p:nvSpPr>
          <p:spPr>
            <a:xfrm>
              <a:off x="2110201" y="3908028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rgbClr val="D5FF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81" name="Rectangle: Rounded Corners 93">
              <a:extLst>
                <a:ext uri="{FF2B5EF4-FFF2-40B4-BE49-F238E27FC236}">
                  <a16:creationId xmlns:a16="http://schemas.microsoft.com/office/drawing/2014/main" id="{E52CFEBA-A6F4-4840-8F55-0CE528B01C09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rgbClr val="00A65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83" name="Rectangle 94">
              <a:extLst>
                <a:ext uri="{FF2B5EF4-FFF2-40B4-BE49-F238E27FC236}">
                  <a16:creationId xmlns:a16="http://schemas.microsoft.com/office/drawing/2014/main" id="{E4B256D4-DFD1-4484-9BF5-E3B19F0984A1}"/>
                </a:ext>
              </a:extLst>
            </p:cNvPr>
            <p:cNvSpPr/>
            <p:nvPr/>
          </p:nvSpPr>
          <p:spPr>
            <a:xfrm>
              <a:off x="2219390" y="3860611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solidFill>
                    <a:schemeClr val="bg1"/>
                  </a:solidFill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ข.</a:t>
              </a:r>
              <a:endParaRPr lang="en-US" sz="3672" dirty="0">
                <a:solidFill>
                  <a:schemeClr val="bg1"/>
                </a:solidFill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84" name="Rectangle 30">
              <a:extLst>
                <a:ext uri="{FF2B5EF4-FFF2-40B4-BE49-F238E27FC236}">
                  <a16:creationId xmlns:a16="http://schemas.microsoft.com/office/drawing/2014/main" id="{F86F62A2-6796-4386-A45C-0C8CE1FC1F75}"/>
                </a:ext>
              </a:extLst>
            </p:cNvPr>
            <p:cNvSpPr/>
            <p:nvPr/>
          </p:nvSpPr>
          <p:spPr>
            <a:xfrm>
              <a:off x="2765656" y="3884624"/>
              <a:ext cx="5779856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วานิลลา</a:t>
              </a:r>
            </a:p>
          </p:txBody>
        </p: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432AD19E-AC47-4D42-B82B-35BCC6FDA436}"/>
              </a:ext>
            </a:extLst>
          </p:cNvPr>
          <p:cNvGrpSpPr/>
          <p:nvPr/>
        </p:nvGrpSpPr>
        <p:grpSpPr>
          <a:xfrm>
            <a:off x="2038908" y="2482737"/>
            <a:ext cx="6171833" cy="661265"/>
            <a:chOff x="2110201" y="3104340"/>
            <a:chExt cx="6723298" cy="720351"/>
          </a:xfrm>
        </p:grpSpPr>
        <p:sp>
          <p:nvSpPr>
            <p:cNvPr id="98" name="Rectangle: Rounded Corners 23">
              <a:extLst>
                <a:ext uri="{FF2B5EF4-FFF2-40B4-BE49-F238E27FC236}">
                  <a16:creationId xmlns:a16="http://schemas.microsoft.com/office/drawing/2014/main" id="{BE5B8FC4-54E4-4891-BFDA-26220B863402}"/>
                </a:ext>
              </a:extLst>
            </p:cNvPr>
            <p:cNvSpPr/>
            <p:nvPr/>
          </p:nvSpPr>
          <p:spPr>
            <a:xfrm>
              <a:off x="2110201" y="3146656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99" name="Rectangle: Rounded Corners 83">
              <a:extLst>
                <a:ext uri="{FF2B5EF4-FFF2-40B4-BE49-F238E27FC236}">
                  <a16:creationId xmlns:a16="http://schemas.microsoft.com/office/drawing/2014/main" id="{AD9C0ADE-6607-42F5-95A9-518BF3193223}"/>
                </a:ext>
              </a:extLst>
            </p:cNvPr>
            <p:cNvSpPr/>
            <p:nvPr/>
          </p:nvSpPr>
          <p:spPr>
            <a:xfrm>
              <a:off x="2175277" y="3190617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0" name="Rectangle 88">
              <a:extLst>
                <a:ext uri="{FF2B5EF4-FFF2-40B4-BE49-F238E27FC236}">
                  <a16:creationId xmlns:a16="http://schemas.microsoft.com/office/drawing/2014/main" id="{9C5A4E58-BCB6-422B-A4F9-A3A1F4658459}"/>
                </a:ext>
              </a:extLst>
            </p:cNvPr>
            <p:cNvSpPr/>
            <p:nvPr/>
          </p:nvSpPr>
          <p:spPr>
            <a:xfrm>
              <a:off x="2216976" y="3104340"/>
              <a:ext cx="786062" cy="7161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ก.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5" name="Rectangle 29">
              <a:extLst>
                <a:ext uri="{FF2B5EF4-FFF2-40B4-BE49-F238E27FC236}">
                  <a16:creationId xmlns:a16="http://schemas.microsoft.com/office/drawing/2014/main" id="{3CE9D840-50FB-4789-9519-E8E4E361777F}"/>
                </a:ext>
              </a:extLst>
            </p:cNvPr>
            <p:cNvSpPr/>
            <p:nvPr/>
          </p:nvSpPr>
          <p:spPr>
            <a:xfrm>
              <a:off x="2765656" y="3108524"/>
              <a:ext cx="5779856" cy="7161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3672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เพราะ</a:t>
              </a: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5654DEFE-D4D4-4356-BBEA-F9DBFC153B90}"/>
              </a:ext>
            </a:extLst>
          </p:cNvPr>
          <p:cNvGrpSpPr/>
          <p:nvPr/>
        </p:nvGrpSpPr>
        <p:grpSpPr>
          <a:xfrm>
            <a:off x="2038909" y="3189356"/>
            <a:ext cx="6171833" cy="679467"/>
            <a:chOff x="2110201" y="3860611"/>
            <a:chExt cx="6723298" cy="740179"/>
          </a:xfrm>
        </p:grpSpPr>
        <p:sp>
          <p:nvSpPr>
            <p:cNvPr id="97" name="Rectangle: Rounded Corners 24">
              <a:extLst>
                <a:ext uri="{FF2B5EF4-FFF2-40B4-BE49-F238E27FC236}">
                  <a16:creationId xmlns:a16="http://schemas.microsoft.com/office/drawing/2014/main" id="{91D89771-FD62-4165-946A-B4985AB8DE96}"/>
                </a:ext>
              </a:extLst>
            </p:cNvPr>
            <p:cNvSpPr/>
            <p:nvPr/>
          </p:nvSpPr>
          <p:spPr>
            <a:xfrm>
              <a:off x="2110201" y="3908028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1" name="Rectangle: Rounded Corners 93">
              <a:extLst>
                <a:ext uri="{FF2B5EF4-FFF2-40B4-BE49-F238E27FC236}">
                  <a16:creationId xmlns:a16="http://schemas.microsoft.com/office/drawing/2014/main" id="{D4637CE1-9CD6-4026-B9C8-E36E2D16DD58}"/>
                </a:ext>
              </a:extLst>
            </p:cNvPr>
            <p:cNvSpPr/>
            <p:nvPr/>
          </p:nvSpPr>
          <p:spPr>
            <a:xfrm>
              <a:off x="2175277" y="3946888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2" name="Rectangle 94">
              <a:extLst>
                <a:ext uri="{FF2B5EF4-FFF2-40B4-BE49-F238E27FC236}">
                  <a16:creationId xmlns:a16="http://schemas.microsoft.com/office/drawing/2014/main" id="{2DA37EF0-6159-4728-A3F6-96DB3E5D160B}"/>
                </a:ext>
              </a:extLst>
            </p:cNvPr>
            <p:cNvSpPr/>
            <p:nvPr/>
          </p:nvSpPr>
          <p:spPr>
            <a:xfrm>
              <a:off x="2216976" y="3860611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ข.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6" name="Rectangle 30">
              <a:extLst>
                <a:ext uri="{FF2B5EF4-FFF2-40B4-BE49-F238E27FC236}">
                  <a16:creationId xmlns:a16="http://schemas.microsoft.com/office/drawing/2014/main" id="{A28A47A0-7D0B-4364-91CE-935D5FA785C1}"/>
                </a:ext>
              </a:extLst>
            </p:cNvPr>
            <p:cNvSpPr/>
            <p:nvPr/>
          </p:nvSpPr>
          <p:spPr>
            <a:xfrm>
              <a:off x="2765656" y="3884624"/>
              <a:ext cx="5779856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วานิลลา</a:t>
              </a:r>
            </a:p>
          </p:txBody>
        </p: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97C21C7A-5156-4DE2-87A2-A4A406ABD769}"/>
              </a:ext>
            </a:extLst>
          </p:cNvPr>
          <p:cNvGrpSpPr/>
          <p:nvPr/>
        </p:nvGrpSpPr>
        <p:grpSpPr>
          <a:xfrm>
            <a:off x="2038909" y="3918027"/>
            <a:ext cx="6171833" cy="666075"/>
            <a:chOff x="2110201" y="4663949"/>
            <a:chExt cx="6723298" cy="725590"/>
          </a:xfrm>
        </p:grpSpPr>
        <p:sp>
          <p:nvSpPr>
            <p:cNvPr id="96" name="Rectangle: Rounded Corners 25">
              <a:extLst>
                <a:ext uri="{FF2B5EF4-FFF2-40B4-BE49-F238E27FC236}">
                  <a16:creationId xmlns:a16="http://schemas.microsoft.com/office/drawing/2014/main" id="{CAD05A8D-7553-4FFB-A04F-27D839DA5F4F}"/>
                </a:ext>
              </a:extLst>
            </p:cNvPr>
            <p:cNvSpPr/>
            <p:nvPr/>
          </p:nvSpPr>
          <p:spPr>
            <a:xfrm>
              <a:off x="2110201" y="4716550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3" name="Rectangle: Rounded Corners 104">
              <a:extLst>
                <a:ext uri="{FF2B5EF4-FFF2-40B4-BE49-F238E27FC236}">
                  <a16:creationId xmlns:a16="http://schemas.microsoft.com/office/drawing/2014/main" id="{EE89A1E0-7E76-4029-9E33-52EAF3BB899D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04" name="Rectangle 107">
              <a:extLst>
                <a:ext uri="{FF2B5EF4-FFF2-40B4-BE49-F238E27FC236}">
                  <a16:creationId xmlns:a16="http://schemas.microsoft.com/office/drawing/2014/main" id="{F42C5927-207E-4668-A863-27B53F2F37E2}"/>
                </a:ext>
              </a:extLst>
            </p:cNvPr>
            <p:cNvSpPr/>
            <p:nvPr/>
          </p:nvSpPr>
          <p:spPr>
            <a:xfrm>
              <a:off x="2216976" y="4663949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ค.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07" name="Rectangle 31">
              <a:extLst>
                <a:ext uri="{FF2B5EF4-FFF2-40B4-BE49-F238E27FC236}">
                  <a16:creationId xmlns:a16="http://schemas.microsoft.com/office/drawing/2014/main" id="{4BD6ED15-7372-40CA-9EBE-0FC0DF9E7956}"/>
                </a:ext>
              </a:extLst>
            </p:cNvPr>
            <p:cNvSpPr/>
            <p:nvPr/>
          </p:nvSpPr>
          <p:spPr>
            <a:xfrm>
              <a:off x="2765655" y="4673373"/>
              <a:ext cx="5902529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โลกกลม</a:t>
              </a:r>
            </a:p>
          </p:txBody>
        </p:sp>
      </p:grpSp>
      <p:grpSp>
        <p:nvGrpSpPr>
          <p:cNvPr id="108" name="กลุ่ม 107">
            <a:extLst>
              <a:ext uri="{FF2B5EF4-FFF2-40B4-BE49-F238E27FC236}">
                <a16:creationId xmlns:a16="http://schemas.microsoft.com/office/drawing/2014/main" id="{60777CD7-BBB4-4763-91AF-3340D0A7626E}"/>
              </a:ext>
            </a:extLst>
          </p:cNvPr>
          <p:cNvGrpSpPr/>
          <p:nvPr/>
        </p:nvGrpSpPr>
        <p:grpSpPr>
          <a:xfrm>
            <a:off x="2038909" y="4633301"/>
            <a:ext cx="6171833" cy="679192"/>
            <a:chOff x="2110201" y="4663949"/>
            <a:chExt cx="6723298" cy="739879"/>
          </a:xfrm>
        </p:grpSpPr>
        <p:sp>
          <p:nvSpPr>
            <p:cNvPr id="109" name="Rectangle: Rounded Corners 25">
              <a:extLst>
                <a:ext uri="{FF2B5EF4-FFF2-40B4-BE49-F238E27FC236}">
                  <a16:creationId xmlns:a16="http://schemas.microsoft.com/office/drawing/2014/main" id="{4005C5D2-3EB1-4430-9FAD-E329CFECCCD2}"/>
                </a:ext>
              </a:extLst>
            </p:cNvPr>
            <p:cNvSpPr/>
            <p:nvPr/>
          </p:nvSpPr>
          <p:spPr>
            <a:xfrm>
              <a:off x="2110201" y="4716550"/>
              <a:ext cx="6723298" cy="5929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10" name="Rectangle: Rounded Corners 104">
              <a:extLst>
                <a:ext uri="{FF2B5EF4-FFF2-40B4-BE49-F238E27FC236}">
                  <a16:creationId xmlns:a16="http://schemas.microsoft.com/office/drawing/2014/main" id="{C9D7DAE7-46FF-42AF-9FC6-72F8E1B3E8AC}"/>
                </a:ext>
              </a:extLst>
            </p:cNvPr>
            <p:cNvSpPr/>
            <p:nvPr/>
          </p:nvSpPr>
          <p:spPr>
            <a:xfrm>
              <a:off x="2175277" y="4750226"/>
              <a:ext cx="509161" cy="50916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111" name="Rectangle 107">
              <a:extLst>
                <a:ext uri="{FF2B5EF4-FFF2-40B4-BE49-F238E27FC236}">
                  <a16:creationId xmlns:a16="http://schemas.microsoft.com/office/drawing/2014/main" id="{3D4C7D43-AB2D-4619-9360-3D8FEE998A99}"/>
                </a:ext>
              </a:extLst>
            </p:cNvPr>
            <p:cNvSpPr/>
            <p:nvPr/>
          </p:nvSpPr>
          <p:spPr>
            <a:xfrm>
              <a:off x="2216976" y="4663949"/>
              <a:ext cx="786062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ง.</a:t>
              </a:r>
              <a:endParaRPr lang="en-US" sz="3672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endParaRPr>
            </a:p>
          </p:txBody>
        </p:sp>
        <p:sp>
          <p:nvSpPr>
            <p:cNvPr id="112" name="Rectangle 31">
              <a:extLst>
                <a:ext uri="{FF2B5EF4-FFF2-40B4-BE49-F238E27FC236}">
                  <a16:creationId xmlns:a16="http://schemas.microsoft.com/office/drawing/2014/main" id="{A2309467-5811-45FD-BF75-C98037A1B4B6}"/>
                </a:ext>
              </a:extLst>
            </p:cNvPr>
            <p:cNvSpPr/>
            <p:nvPr/>
          </p:nvSpPr>
          <p:spPr>
            <a:xfrm>
              <a:off x="2765655" y="4687662"/>
              <a:ext cx="6067843" cy="7161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99362" algn="dec"/>
                  <a:tab pos="314782" algn="l"/>
                  <a:tab pos="524637" algn="l"/>
                  <a:tab pos="734492" algn="l"/>
                  <a:tab pos="3252749" algn="l"/>
                  <a:tab pos="3462604" algn="l"/>
                  <a:tab pos="3672459" algn="l"/>
                </a:tabLst>
              </a:pPr>
              <a:r>
                <a:rPr lang="th-TH" sz="3672" dirty="0">
                  <a:latin typeface="TH Sarabun New" panose="020B0500040200020003" pitchFamily="34" charset="-34"/>
                  <a:ea typeface="Times New Roman" panose="02020603050405020304" pitchFamily="18" charset="0"/>
                  <a:cs typeface="TH Sarabun New" panose="020B0500040200020003" pitchFamily="34" charset="-34"/>
                </a:rPr>
                <a:t>กลมกล่อม</a:t>
              </a: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E6664D5D-9856-47F0-8A89-C91721CA323D}"/>
              </a:ext>
            </a:extLst>
          </p:cNvPr>
          <p:cNvSpPr/>
          <p:nvPr/>
        </p:nvSpPr>
        <p:spPr>
          <a:xfrm>
            <a:off x="1165977" y="1540355"/>
            <a:ext cx="9043831" cy="705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16510" algn="dec"/>
                <a:tab pos="341857" algn="l"/>
                <a:tab pos="569762" algn="l"/>
                <a:tab pos="797668" algn="l"/>
                <a:tab pos="3532526" algn="l"/>
                <a:tab pos="3760432" algn="l"/>
                <a:tab pos="3988336" algn="l"/>
              </a:tabLst>
            </a:pPr>
            <a:r>
              <a:rPr lang="th-TH" sz="3987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๑๐.  คำในข้อใดเมื่อออกเสียงจะมีลักษณะริมฝีปากต่างจากข้ออื่น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6FD4268-C311-4324-8F14-81E3397492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55236" y="10625"/>
            <a:ext cx="714628" cy="75291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F1239BF-E255-4FCD-A184-8D710502D784}"/>
              </a:ext>
            </a:extLst>
          </p:cNvPr>
          <p:cNvGrpSpPr/>
          <p:nvPr/>
        </p:nvGrpSpPr>
        <p:grpSpPr>
          <a:xfrm>
            <a:off x="1601740" y="7024611"/>
            <a:ext cx="8988522" cy="4320447"/>
            <a:chOff x="1542902" y="4187299"/>
            <a:chExt cx="9016457" cy="4333874"/>
          </a:xfrm>
          <a:effectLst>
            <a:outerShdw blurRad="508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556531B6-D773-4316-B62E-52E17B213C94}"/>
                </a:ext>
              </a:extLst>
            </p:cNvPr>
            <p:cNvSpPr/>
            <p:nvPr/>
          </p:nvSpPr>
          <p:spPr>
            <a:xfrm>
              <a:off x="1542902" y="4187299"/>
              <a:ext cx="9016457" cy="4333874"/>
            </a:xfrm>
            <a:prstGeom prst="roundRect">
              <a:avLst>
                <a:gd name="adj" fmla="val 7117"/>
              </a:avLst>
            </a:prstGeom>
            <a:solidFill>
              <a:schemeClr val="bg1"/>
            </a:solidFill>
            <a:ln w="76200"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93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C20482D-C413-4407-AB25-5B988ABF83C2}"/>
                </a:ext>
              </a:extLst>
            </p:cNvPr>
            <p:cNvSpPr/>
            <p:nvPr/>
          </p:nvSpPr>
          <p:spPr>
            <a:xfrm>
              <a:off x="1879484" y="4600189"/>
              <a:ext cx="8321334" cy="1200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362432" algn="l"/>
                  <a:tab pos="713785" algn="l"/>
                </a:tabLst>
              </a:pPr>
              <a:r>
                <a:rPr lang="th-TH" sz="2393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เฉลย ข้อ ข. วานิลลา</a:t>
              </a:r>
            </a:p>
            <a:p>
              <a:pPr>
                <a:tabLst>
                  <a:tab pos="362432" algn="l"/>
                  <a:tab pos="713785" algn="l"/>
                </a:tabLst>
              </a:pPr>
              <a:r>
                <a:rPr lang="th-TH" sz="2393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เพราะข้อ ข. ประสมด้วยสระอาและอิ ซึ่งริมฝีปากจะมีลักษณะอ้าและเหยียดเล็กน้อย ส่วนข้อ ก. ค. และ ง. ประสมด้วยสระอู เอาะ โอ โอะ ออ ซึ่งริมฝีปากจะมีลักษณะห่อกลม</a:t>
              </a:r>
            </a:p>
          </p:txBody>
        </p:sp>
      </p:grpSp>
      <p:pic>
        <p:nvPicPr>
          <p:cNvPr id="15" name="close">
            <a:extLst>
              <a:ext uri="{FF2B5EF4-FFF2-40B4-BE49-F238E27FC236}">
                <a16:creationId xmlns:a16="http://schemas.microsoft.com/office/drawing/2014/main" id="{79678DA2-905E-42BD-8EB0-DE056EB98A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0210" y="6854371"/>
            <a:ext cx="555015" cy="555015"/>
          </a:xfrm>
          <a:prstGeom prst="rect">
            <a:avLst/>
          </a:prstGeom>
        </p:spPr>
      </p:pic>
      <p:pic>
        <p:nvPicPr>
          <p:cNvPr id="53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9008062-2A5C-4DB2-AADA-0E51F10B83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9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83356 L -3.125E-6 0.2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83356 L -3.125E-6 0.2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3.125E-6 -0.8335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0.8335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528"/>
          <a:stretch/>
        </p:blipFill>
        <p:spPr>
          <a:xfrm>
            <a:off x="4417503" y="1577721"/>
            <a:ext cx="3356995" cy="34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4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roup 250">
            <a:extLst>
              <a:ext uri="{FF2B5EF4-FFF2-40B4-BE49-F238E27FC236}">
                <a16:creationId xmlns:a16="http://schemas.microsoft.com/office/drawing/2014/main" id="{0E9AC0C5-A401-406A-9443-6FE926E7F67A}"/>
              </a:ext>
            </a:extLst>
          </p:cNvPr>
          <p:cNvGrpSpPr/>
          <p:nvPr/>
        </p:nvGrpSpPr>
        <p:grpSpPr>
          <a:xfrm>
            <a:off x="6515548" y="5684262"/>
            <a:ext cx="800668" cy="387905"/>
            <a:chOff x="5837316" y="5647799"/>
            <a:chExt cx="800668" cy="387905"/>
          </a:xfrm>
        </p:grpSpPr>
        <p:sp>
          <p:nvSpPr>
            <p:cNvPr id="255" name="Rectangle: Rounded Corners 254">
              <a:extLst>
                <a:ext uri="{FF2B5EF4-FFF2-40B4-BE49-F238E27FC236}">
                  <a16:creationId xmlns:a16="http://schemas.microsoft.com/office/drawing/2014/main" id="{2CF45D14-FCCA-4BFF-9DD5-DB84480EE63C}"/>
                </a:ext>
              </a:extLst>
            </p:cNvPr>
            <p:cNvSpPr/>
            <p:nvPr/>
          </p:nvSpPr>
          <p:spPr>
            <a:xfrm>
              <a:off x="5837316" y="5647799"/>
              <a:ext cx="800668" cy="387905"/>
            </a:xfrm>
            <a:prstGeom prst="roundRect">
              <a:avLst>
                <a:gd name="adj" fmla="val 50000"/>
              </a:avLst>
            </a:prstGeom>
            <a:solidFill>
              <a:srgbClr val="1268A5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256" name="Rectangle: Rounded Corners 255">
              <a:extLst>
                <a:ext uri="{FF2B5EF4-FFF2-40B4-BE49-F238E27FC236}">
                  <a16:creationId xmlns:a16="http://schemas.microsoft.com/office/drawing/2014/main" id="{2F8BC89F-94F6-459E-89AD-E5312BFCE360}"/>
                </a:ext>
              </a:extLst>
            </p:cNvPr>
            <p:cNvSpPr/>
            <p:nvPr/>
          </p:nvSpPr>
          <p:spPr>
            <a:xfrm>
              <a:off x="6139992" y="5741993"/>
              <a:ext cx="197669" cy="199516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ED55E8A-C8C7-47B3-AE9A-2D1702576C59}"/>
              </a:ext>
            </a:extLst>
          </p:cNvPr>
          <p:cNvGrpSpPr/>
          <p:nvPr/>
        </p:nvGrpSpPr>
        <p:grpSpPr>
          <a:xfrm>
            <a:off x="6514660" y="5647799"/>
            <a:ext cx="800668" cy="387905"/>
            <a:chOff x="5837316" y="5647799"/>
            <a:chExt cx="800668" cy="387905"/>
          </a:xfrm>
        </p:grpSpPr>
        <p:sp>
          <p:nvSpPr>
            <p:cNvPr id="289" name="Rectangle: Rounded Corners 288">
              <a:extLst>
                <a:ext uri="{FF2B5EF4-FFF2-40B4-BE49-F238E27FC236}">
                  <a16:creationId xmlns:a16="http://schemas.microsoft.com/office/drawing/2014/main" id="{B3B41EB0-3698-4218-A549-58A836BC84B4}"/>
                </a:ext>
              </a:extLst>
            </p:cNvPr>
            <p:cNvSpPr/>
            <p:nvPr/>
          </p:nvSpPr>
          <p:spPr>
            <a:xfrm>
              <a:off x="5837316" y="5647799"/>
              <a:ext cx="800668" cy="387905"/>
            </a:xfrm>
            <a:prstGeom prst="roundRect">
              <a:avLst>
                <a:gd name="adj" fmla="val 50000"/>
              </a:avLst>
            </a:prstGeom>
            <a:solidFill>
              <a:srgbClr val="B3EBF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294" name="Rectangle: Rounded Corners 293">
              <a:extLst>
                <a:ext uri="{FF2B5EF4-FFF2-40B4-BE49-F238E27FC236}">
                  <a16:creationId xmlns:a16="http://schemas.microsoft.com/office/drawing/2014/main" id="{85C3F91A-4E9F-4775-9426-9AE25263F4D7}"/>
                </a:ext>
              </a:extLst>
            </p:cNvPr>
            <p:cNvSpPr/>
            <p:nvPr/>
          </p:nvSpPr>
          <p:spPr>
            <a:xfrm>
              <a:off x="6139992" y="5741993"/>
              <a:ext cx="197669" cy="199516"/>
            </a:xfrm>
            <a:prstGeom prst="round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9F24504-33C1-471A-B47C-05CB83A8F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703" y="913875"/>
            <a:ext cx="4224894" cy="5218628"/>
          </a:xfrm>
          <a:prstGeom prst="rect">
            <a:avLst/>
          </a:prstGeom>
        </p:spPr>
      </p:pic>
      <p:grpSp>
        <p:nvGrpSpPr>
          <p:cNvPr id="257" name="Group 256">
            <a:extLst>
              <a:ext uri="{FF2B5EF4-FFF2-40B4-BE49-F238E27FC236}">
                <a16:creationId xmlns:a16="http://schemas.microsoft.com/office/drawing/2014/main" id="{427B955A-FD28-4303-9BCC-A90B07A1E2E8}"/>
              </a:ext>
            </a:extLst>
          </p:cNvPr>
          <p:cNvGrpSpPr/>
          <p:nvPr/>
        </p:nvGrpSpPr>
        <p:grpSpPr>
          <a:xfrm>
            <a:off x="6517703" y="6211838"/>
            <a:ext cx="800668" cy="387905"/>
            <a:chOff x="5839652" y="6177466"/>
            <a:chExt cx="800668" cy="387905"/>
          </a:xfrm>
        </p:grpSpPr>
        <p:sp>
          <p:nvSpPr>
            <p:cNvPr id="258" name="Rectangle: Rounded Corners 257">
              <a:extLst>
                <a:ext uri="{FF2B5EF4-FFF2-40B4-BE49-F238E27FC236}">
                  <a16:creationId xmlns:a16="http://schemas.microsoft.com/office/drawing/2014/main" id="{D9E128A4-F325-4195-B8FF-DB908A1BB567}"/>
                </a:ext>
              </a:extLst>
            </p:cNvPr>
            <p:cNvSpPr/>
            <p:nvPr/>
          </p:nvSpPr>
          <p:spPr>
            <a:xfrm>
              <a:off x="5839652" y="6177466"/>
              <a:ext cx="800668" cy="387905"/>
            </a:xfrm>
            <a:prstGeom prst="roundRect">
              <a:avLst>
                <a:gd name="adj" fmla="val 50000"/>
              </a:avLst>
            </a:prstGeom>
            <a:solidFill>
              <a:srgbClr val="1268A5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989CCFC5-B45D-45AB-A744-637B4798C94E}"/>
                </a:ext>
              </a:extLst>
            </p:cNvPr>
            <p:cNvSpPr/>
            <p:nvPr/>
          </p:nvSpPr>
          <p:spPr>
            <a:xfrm>
              <a:off x="6128010" y="6265308"/>
              <a:ext cx="212218" cy="212219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32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8E7F0CE-A926-4147-9E35-85D41E36FB3E}"/>
              </a:ext>
            </a:extLst>
          </p:cNvPr>
          <p:cNvGrpSpPr/>
          <p:nvPr/>
        </p:nvGrpSpPr>
        <p:grpSpPr>
          <a:xfrm>
            <a:off x="6516996" y="6177466"/>
            <a:ext cx="800668" cy="387905"/>
            <a:chOff x="5839652" y="6177466"/>
            <a:chExt cx="800668" cy="387905"/>
          </a:xfrm>
        </p:grpSpPr>
        <p:sp>
          <p:nvSpPr>
            <p:cNvPr id="290" name="Rectangle: Rounded Corners 289">
              <a:extLst>
                <a:ext uri="{FF2B5EF4-FFF2-40B4-BE49-F238E27FC236}">
                  <a16:creationId xmlns:a16="http://schemas.microsoft.com/office/drawing/2014/main" id="{8B5611DD-547A-4537-A9B5-46DFEC860520}"/>
                </a:ext>
              </a:extLst>
            </p:cNvPr>
            <p:cNvSpPr/>
            <p:nvPr/>
          </p:nvSpPr>
          <p:spPr>
            <a:xfrm>
              <a:off x="5839652" y="6177466"/>
              <a:ext cx="800668" cy="387905"/>
            </a:xfrm>
            <a:prstGeom prst="roundRect">
              <a:avLst>
                <a:gd name="adj" fmla="val 50000"/>
              </a:avLst>
            </a:prstGeom>
            <a:solidFill>
              <a:srgbClr val="B3EBF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7DA2056B-C52E-43A2-9051-E315B290553B}"/>
                </a:ext>
              </a:extLst>
            </p:cNvPr>
            <p:cNvSpPr/>
            <p:nvPr/>
          </p:nvSpPr>
          <p:spPr>
            <a:xfrm>
              <a:off x="6128010" y="6265308"/>
              <a:ext cx="212218" cy="212219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32" dirty="0"/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560FE792-2658-4BE7-ACC2-E6D1BB6E9C06}"/>
              </a:ext>
            </a:extLst>
          </p:cNvPr>
          <p:cNvGrpSpPr/>
          <p:nvPr/>
        </p:nvGrpSpPr>
        <p:grpSpPr>
          <a:xfrm>
            <a:off x="6524497" y="5126895"/>
            <a:ext cx="800668" cy="387905"/>
            <a:chOff x="5243109" y="4976055"/>
            <a:chExt cx="872209" cy="422565"/>
          </a:xfrm>
        </p:grpSpPr>
        <p:sp>
          <p:nvSpPr>
            <p:cNvPr id="245" name="Rectangle: Rounded Corners 244">
              <a:extLst>
                <a:ext uri="{FF2B5EF4-FFF2-40B4-BE49-F238E27FC236}">
                  <a16:creationId xmlns:a16="http://schemas.microsoft.com/office/drawing/2014/main" id="{971E83EE-9507-4A2F-A06B-6B7263F7249B}"/>
                </a:ext>
              </a:extLst>
            </p:cNvPr>
            <p:cNvSpPr/>
            <p:nvPr/>
          </p:nvSpPr>
          <p:spPr>
            <a:xfrm>
              <a:off x="5243109" y="4976055"/>
              <a:ext cx="872209" cy="422565"/>
            </a:xfrm>
            <a:prstGeom prst="roundRect">
              <a:avLst>
                <a:gd name="adj" fmla="val 50000"/>
              </a:avLst>
            </a:prstGeom>
            <a:solidFill>
              <a:srgbClr val="1268A5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 dirty="0"/>
            </a:p>
          </p:txBody>
        </p: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5E7B357C-5B00-4FE5-8D93-2CD23D12F1A0}"/>
                </a:ext>
              </a:extLst>
            </p:cNvPr>
            <p:cNvCxnSpPr>
              <a:cxnSpLocks/>
            </p:cNvCxnSpPr>
            <p:nvPr/>
          </p:nvCxnSpPr>
          <p:spPr>
            <a:xfrm>
              <a:off x="5571515" y="5293428"/>
              <a:ext cx="211937" cy="0"/>
            </a:xfrm>
            <a:prstGeom prst="line">
              <a:avLst/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FE8BA4D4-961B-4DE2-AE8B-D8009FF29D18}"/>
              </a:ext>
            </a:extLst>
          </p:cNvPr>
          <p:cNvGrpSpPr/>
          <p:nvPr/>
        </p:nvGrpSpPr>
        <p:grpSpPr>
          <a:xfrm>
            <a:off x="6521373" y="5095229"/>
            <a:ext cx="800668" cy="387905"/>
            <a:chOff x="5243109" y="4976055"/>
            <a:chExt cx="872209" cy="422565"/>
          </a:xfrm>
        </p:grpSpPr>
        <p:sp>
          <p:nvSpPr>
            <p:cNvPr id="280" name="Rectangle: Rounded Corners 279">
              <a:extLst>
                <a:ext uri="{FF2B5EF4-FFF2-40B4-BE49-F238E27FC236}">
                  <a16:creationId xmlns:a16="http://schemas.microsoft.com/office/drawing/2014/main" id="{290A8EFC-B83F-4B73-AF16-ACE4957088E0}"/>
                </a:ext>
              </a:extLst>
            </p:cNvPr>
            <p:cNvSpPr/>
            <p:nvPr/>
          </p:nvSpPr>
          <p:spPr>
            <a:xfrm>
              <a:off x="5243109" y="4976055"/>
              <a:ext cx="872209" cy="422565"/>
            </a:xfrm>
            <a:prstGeom prst="roundRect">
              <a:avLst>
                <a:gd name="adj" fmla="val 50000"/>
              </a:avLst>
            </a:prstGeom>
            <a:solidFill>
              <a:srgbClr val="B3EBF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2" dirty="0"/>
            </a:p>
          </p:txBody>
        </p: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059D4E00-D55C-495F-87C5-D7E644BEC686}"/>
                </a:ext>
              </a:extLst>
            </p:cNvPr>
            <p:cNvCxnSpPr>
              <a:cxnSpLocks/>
            </p:cNvCxnSpPr>
            <p:nvPr/>
          </p:nvCxnSpPr>
          <p:spPr>
            <a:xfrm>
              <a:off x="5571515" y="5293428"/>
              <a:ext cx="211937" cy="0"/>
            </a:xfrm>
            <a:prstGeom prst="line">
              <a:avLst/>
            </a:prstGeom>
            <a:ln w="28575" cap="rnd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CA72F3A-F6F1-44A0-89CD-CD421DB09A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3" y="-9817"/>
            <a:ext cx="3261998" cy="840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5A44D6-0CDC-462D-A99F-3860DEC2C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1295" y="916491"/>
            <a:ext cx="5663675" cy="3853006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48128204-4C38-47B9-AA22-63E29F49D3A0}"/>
              </a:ext>
            </a:extLst>
          </p:cNvPr>
          <p:cNvSpPr txBox="1"/>
          <p:nvPr/>
        </p:nvSpPr>
        <p:spPr>
          <a:xfrm>
            <a:off x="1549547" y="2957713"/>
            <a:ext cx="635110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ด</a:t>
            </a:r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endParaRPr lang="th-TH" sz="3661" b="1" dirty="0">
              <a:ln w="10541" cmpd="sng">
                <a:noFill/>
                <a:prstDash val="solid"/>
              </a:ln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720DC45-9665-4178-BE84-DC7A1177D860}"/>
              </a:ext>
            </a:extLst>
          </p:cNvPr>
          <p:cNvSpPr txBox="1"/>
          <p:nvPr/>
        </p:nvSpPr>
        <p:spPr>
          <a:xfrm>
            <a:off x="2733337" y="2957713"/>
            <a:ext cx="635110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ต</a:t>
            </a:r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endParaRPr lang="th-TH" sz="3661" b="1" dirty="0">
              <a:ln w="10541" cmpd="sng">
                <a:noFill/>
                <a:prstDash val="solid"/>
              </a:ln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214B029-1D33-464B-997D-AA49E58DCD79}"/>
              </a:ext>
            </a:extLst>
          </p:cNvPr>
          <p:cNvSpPr txBox="1"/>
          <p:nvPr/>
        </p:nvSpPr>
        <p:spPr>
          <a:xfrm>
            <a:off x="1549547" y="3549542"/>
            <a:ext cx="647934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น</a:t>
            </a:r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endParaRPr lang="th-TH" sz="3661" b="1" dirty="0">
              <a:ln w="10541" cmpd="sng">
                <a:noFill/>
                <a:prstDash val="solid"/>
              </a:ln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0AD4CE7-3C94-4CBA-B805-FE4F60AFA189}"/>
              </a:ext>
            </a:extLst>
          </p:cNvPr>
          <p:cNvSpPr txBox="1"/>
          <p:nvPr/>
        </p:nvSpPr>
        <p:spPr>
          <a:xfrm>
            <a:off x="2733337" y="4141372"/>
            <a:ext cx="670376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ฟ</a:t>
            </a:r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endParaRPr lang="th-TH" sz="3661" b="1" dirty="0">
              <a:ln w="10541" cmpd="sng">
                <a:noFill/>
                <a:prstDash val="solid"/>
              </a:ln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0A0FE31-404D-4FB3-AF01-C9241930FB25}"/>
              </a:ext>
            </a:extLst>
          </p:cNvPr>
          <p:cNvSpPr txBox="1"/>
          <p:nvPr/>
        </p:nvSpPr>
        <p:spPr>
          <a:xfrm>
            <a:off x="1549547" y="4733201"/>
            <a:ext cx="625492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ย</a:t>
            </a:r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endParaRPr lang="th-TH" sz="3661" b="1" dirty="0">
              <a:ln w="10541" cmpd="sng">
                <a:noFill/>
                <a:prstDash val="solid"/>
              </a:ln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2C5D881-A5C8-40D8-9EC9-42D7B17D910B}"/>
              </a:ext>
            </a:extLst>
          </p:cNvPr>
          <p:cNvSpPr txBox="1"/>
          <p:nvPr/>
        </p:nvSpPr>
        <p:spPr>
          <a:xfrm>
            <a:off x="3924464" y="4733201"/>
            <a:ext cx="631904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ล</a:t>
            </a:r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endParaRPr lang="th-TH" sz="3661" b="1" dirty="0">
              <a:ln w="10541" cmpd="sng">
                <a:noFill/>
                <a:prstDash val="solid"/>
              </a:ln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5FFD004-3911-4173-BE14-62C333C4B0A3}"/>
              </a:ext>
            </a:extLst>
          </p:cNvPr>
          <p:cNvSpPr txBox="1"/>
          <p:nvPr/>
        </p:nvSpPr>
        <p:spPr>
          <a:xfrm>
            <a:off x="3924464" y="5325030"/>
            <a:ext cx="625492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ฮ</a:t>
            </a:r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endParaRPr lang="th-TH" sz="3661" b="1" dirty="0">
              <a:ln w="10541" cmpd="sng">
                <a:noFill/>
                <a:prstDash val="solid"/>
              </a:ln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280E39D-C4E4-4A5A-8C7E-7A509E99FE4B}"/>
              </a:ext>
            </a:extLst>
          </p:cNvPr>
          <p:cNvSpPr txBox="1"/>
          <p:nvPr/>
        </p:nvSpPr>
        <p:spPr>
          <a:xfrm>
            <a:off x="1549549" y="1775449"/>
            <a:ext cx="628698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ก</a:t>
            </a:r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endParaRPr lang="th-TH" sz="3661" b="1" dirty="0">
              <a:ln w="10541" cmpd="sng">
                <a:noFill/>
                <a:prstDash val="solid"/>
              </a:ln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BE2ABDE-3159-4286-B38E-284FE0146403}"/>
              </a:ext>
            </a:extLst>
          </p:cNvPr>
          <p:cNvCxnSpPr/>
          <p:nvPr/>
        </p:nvCxnSpPr>
        <p:spPr>
          <a:xfrm>
            <a:off x="1616219" y="2243535"/>
            <a:ext cx="408257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221DE440-C4CE-4243-8546-04FE40E29DDF}"/>
              </a:ext>
            </a:extLst>
          </p:cNvPr>
          <p:cNvSpPr txBox="1"/>
          <p:nvPr/>
        </p:nvSpPr>
        <p:spPr>
          <a:xfrm>
            <a:off x="3952552" y="1775449"/>
            <a:ext cx="593432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ง</a:t>
            </a:r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endParaRPr lang="th-TH" sz="3661" b="1" dirty="0">
              <a:ln w="10541" cmpd="sng">
                <a:noFill/>
                <a:prstDash val="solid"/>
              </a:ln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00AB57E0-1875-4954-ABF9-6E95CD9F5DC3}"/>
              </a:ext>
            </a:extLst>
          </p:cNvPr>
          <p:cNvCxnSpPr/>
          <p:nvPr/>
        </p:nvCxnSpPr>
        <p:spPr>
          <a:xfrm>
            <a:off x="3996671" y="2243535"/>
            <a:ext cx="408257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FB7BC5F0-2733-4713-BAD5-B4873090A385}"/>
              </a:ext>
            </a:extLst>
          </p:cNvPr>
          <p:cNvSpPr txBox="1"/>
          <p:nvPr/>
        </p:nvSpPr>
        <p:spPr>
          <a:xfrm>
            <a:off x="1549548" y="2365883"/>
            <a:ext cx="627095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จ</a:t>
            </a:r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endParaRPr lang="th-TH" sz="3661" b="1" dirty="0">
              <a:ln w="10541" cmpd="sng">
                <a:noFill/>
                <a:prstDash val="solid"/>
              </a:ln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A273EF1C-9BC5-47F4-82D7-CB1E6A1FB41D}"/>
              </a:ext>
            </a:extLst>
          </p:cNvPr>
          <p:cNvCxnSpPr/>
          <p:nvPr/>
        </p:nvCxnSpPr>
        <p:spPr>
          <a:xfrm>
            <a:off x="1616218" y="2843841"/>
            <a:ext cx="408257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10A9134B-68F1-46A4-8E63-B99E85C09E74}"/>
              </a:ext>
            </a:extLst>
          </p:cNvPr>
          <p:cNvSpPr txBox="1"/>
          <p:nvPr/>
        </p:nvSpPr>
        <p:spPr>
          <a:xfrm>
            <a:off x="2733340" y="3549540"/>
            <a:ext cx="652743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บ</a:t>
            </a:r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endParaRPr lang="th-TH" sz="3661" b="1" dirty="0">
              <a:ln w="10541" cmpd="sng">
                <a:noFill/>
                <a:prstDash val="solid"/>
              </a:ln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7181E842-32CC-469A-BEAB-58F71428AF78}"/>
              </a:ext>
            </a:extLst>
          </p:cNvPr>
          <p:cNvCxnSpPr/>
          <p:nvPr/>
        </p:nvCxnSpPr>
        <p:spPr>
          <a:xfrm>
            <a:off x="2812236" y="4021729"/>
            <a:ext cx="408257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DE11D0AD-ED70-48E4-BECF-EED6A6D3D46D}"/>
              </a:ext>
            </a:extLst>
          </p:cNvPr>
          <p:cNvSpPr txBox="1"/>
          <p:nvPr/>
        </p:nvSpPr>
        <p:spPr>
          <a:xfrm>
            <a:off x="3924467" y="3549540"/>
            <a:ext cx="652743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ป</a:t>
            </a:r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endParaRPr lang="th-TH" sz="3661" b="1" dirty="0">
              <a:ln w="10541" cmpd="sng">
                <a:noFill/>
                <a:prstDash val="solid"/>
              </a:ln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D86692A4-87F2-493F-B050-F6105BDD9816}"/>
              </a:ext>
            </a:extLst>
          </p:cNvPr>
          <p:cNvCxnSpPr/>
          <p:nvPr/>
        </p:nvCxnSpPr>
        <p:spPr>
          <a:xfrm>
            <a:off x="4013917" y="4021729"/>
            <a:ext cx="408257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F9C99EE9-DBA4-444F-AC06-D74CCA787E9E}"/>
              </a:ext>
            </a:extLst>
          </p:cNvPr>
          <p:cNvSpPr txBox="1"/>
          <p:nvPr/>
        </p:nvSpPr>
        <p:spPr>
          <a:xfrm>
            <a:off x="3924465" y="4141368"/>
            <a:ext cx="730579" cy="65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ม</a:t>
            </a:r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endParaRPr lang="th-TH" sz="3661" b="1" dirty="0">
              <a:ln w="10541" cmpd="sng">
                <a:noFill/>
                <a:prstDash val="solid"/>
              </a:ln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EB798FB0-BFFA-48B3-B814-0A1E98337BD5}"/>
              </a:ext>
            </a:extLst>
          </p:cNvPr>
          <p:cNvCxnSpPr/>
          <p:nvPr/>
        </p:nvCxnSpPr>
        <p:spPr>
          <a:xfrm>
            <a:off x="4013913" y="4614459"/>
            <a:ext cx="408257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D1267F59-35C5-4A60-8016-28852CE1B318}"/>
              </a:ext>
            </a:extLst>
          </p:cNvPr>
          <p:cNvSpPr txBox="1"/>
          <p:nvPr/>
        </p:nvSpPr>
        <p:spPr>
          <a:xfrm>
            <a:off x="2733334" y="4733197"/>
            <a:ext cx="598241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ร</a:t>
            </a:r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endParaRPr lang="th-TH" sz="3661" b="1" dirty="0">
              <a:ln w="10541" cmpd="sng">
                <a:noFill/>
                <a:prstDash val="solid"/>
              </a:ln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450E480A-7ECC-4B35-9AB8-4DB7C1580793}"/>
              </a:ext>
            </a:extLst>
          </p:cNvPr>
          <p:cNvCxnSpPr/>
          <p:nvPr/>
        </p:nvCxnSpPr>
        <p:spPr>
          <a:xfrm>
            <a:off x="2791514" y="5208840"/>
            <a:ext cx="408257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96439414-6634-411B-9447-DF9EC114E565}"/>
              </a:ext>
            </a:extLst>
          </p:cNvPr>
          <p:cNvSpPr txBox="1"/>
          <p:nvPr/>
        </p:nvSpPr>
        <p:spPr>
          <a:xfrm>
            <a:off x="2733338" y="5325025"/>
            <a:ext cx="628698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อ</a:t>
            </a:r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endParaRPr lang="th-TH" sz="3661" b="1" dirty="0">
              <a:ln w="10541" cmpd="sng">
                <a:noFill/>
                <a:prstDash val="solid"/>
              </a:ln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A51DBEF2-CA8D-4BF7-A101-17602D1F7AE1}"/>
              </a:ext>
            </a:extLst>
          </p:cNvPr>
          <p:cNvCxnSpPr/>
          <p:nvPr/>
        </p:nvCxnSpPr>
        <p:spPr>
          <a:xfrm>
            <a:off x="2791518" y="5789274"/>
            <a:ext cx="408257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8A04E2A3-7F41-4CF9-96CF-6DCFC6920525}"/>
              </a:ext>
            </a:extLst>
          </p:cNvPr>
          <p:cNvSpPr txBox="1"/>
          <p:nvPr/>
        </p:nvSpPr>
        <p:spPr>
          <a:xfrm>
            <a:off x="1549546" y="5325025"/>
            <a:ext cx="622286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ว</a:t>
            </a:r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endParaRPr lang="th-TH" sz="3661" b="1" dirty="0">
              <a:ln w="10541" cmpd="sng">
                <a:noFill/>
                <a:prstDash val="solid"/>
              </a:ln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C3BB962C-FB34-4C9D-B7B5-B0A630159405}"/>
              </a:ext>
            </a:extLst>
          </p:cNvPr>
          <p:cNvCxnSpPr/>
          <p:nvPr/>
        </p:nvCxnSpPr>
        <p:spPr>
          <a:xfrm>
            <a:off x="1609106" y="5789274"/>
            <a:ext cx="408257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6B9F508E-7829-49E4-99B6-23B27BDB2E7E}"/>
              </a:ext>
            </a:extLst>
          </p:cNvPr>
          <p:cNvSpPr txBox="1"/>
          <p:nvPr/>
        </p:nvSpPr>
        <p:spPr>
          <a:xfrm>
            <a:off x="3924465" y="2957712"/>
            <a:ext cx="649537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ท</a:t>
            </a:r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endParaRPr lang="th-TH" sz="3661" b="1" dirty="0">
              <a:ln w="10541" cmpd="sng">
                <a:noFill/>
                <a:prstDash val="solid"/>
              </a:ln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40A02613-1512-439E-A53C-0E940568D2D0}"/>
              </a:ext>
            </a:extLst>
          </p:cNvPr>
          <p:cNvSpPr/>
          <p:nvPr/>
        </p:nvSpPr>
        <p:spPr>
          <a:xfrm>
            <a:off x="3967658" y="3010245"/>
            <a:ext cx="542744" cy="542744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B1D939A-1B04-49D8-86B9-03854BA6B7D9}"/>
              </a:ext>
            </a:extLst>
          </p:cNvPr>
          <p:cNvSpPr txBox="1"/>
          <p:nvPr/>
        </p:nvSpPr>
        <p:spPr>
          <a:xfrm>
            <a:off x="2733337" y="1775450"/>
            <a:ext cx="633507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ค</a:t>
            </a:r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endParaRPr lang="th-TH" sz="3661" b="1" dirty="0">
              <a:ln w="10541" cmpd="sng">
                <a:noFill/>
                <a:prstDash val="solid"/>
              </a:ln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E0FBC449-8EA8-4AB8-96A9-B315F7FF464A}"/>
              </a:ext>
            </a:extLst>
          </p:cNvPr>
          <p:cNvSpPr/>
          <p:nvPr/>
        </p:nvSpPr>
        <p:spPr>
          <a:xfrm>
            <a:off x="2764110" y="1820652"/>
            <a:ext cx="542744" cy="542744"/>
          </a:xfrm>
          <a:prstGeom prst="ellipse">
            <a:avLst/>
          </a:prstGeom>
          <a:noFill/>
          <a:ln w="28575">
            <a:solidFill>
              <a:srgbClr val="C24C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1B88E65-9C1A-4103-9A94-E25772BCA9F2}"/>
              </a:ext>
            </a:extLst>
          </p:cNvPr>
          <p:cNvSpPr txBox="1"/>
          <p:nvPr/>
        </p:nvSpPr>
        <p:spPr>
          <a:xfrm>
            <a:off x="3924467" y="2365883"/>
            <a:ext cx="646331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ซ</a:t>
            </a:r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endParaRPr lang="th-TH" sz="3661" b="1" dirty="0">
              <a:ln w="10541" cmpd="sng">
                <a:noFill/>
                <a:prstDash val="solid"/>
              </a:ln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A8890C93-8B4E-42E1-8975-B4A15DEC325E}"/>
              </a:ext>
            </a:extLst>
          </p:cNvPr>
          <p:cNvSpPr/>
          <p:nvPr/>
        </p:nvSpPr>
        <p:spPr>
          <a:xfrm>
            <a:off x="3967660" y="2403825"/>
            <a:ext cx="542744" cy="542744"/>
          </a:xfrm>
          <a:prstGeom prst="ellipse">
            <a:avLst/>
          </a:prstGeom>
          <a:noFill/>
          <a:ln w="28575">
            <a:solidFill>
              <a:srgbClr val="FF2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E6FFEAF-0E2F-4F37-BE8E-B23E156F7B39}"/>
              </a:ext>
            </a:extLst>
          </p:cNvPr>
          <p:cNvSpPr txBox="1"/>
          <p:nvPr/>
        </p:nvSpPr>
        <p:spPr>
          <a:xfrm>
            <a:off x="2733339" y="2365883"/>
            <a:ext cx="639919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ช</a:t>
            </a:r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endParaRPr lang="th-TH" sz="3661" b="1" dirty="0">
              <a:ln w="10541" cmpd="sng">
                <a:noFill/>
                <a:prstDash val="solid"/>
              </a:ln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4A85F0A0-87DE-4477-9820-38DBA5958364}"/>
              </a:ext>
            </a:extLst>
          </p:cNvPr>
          <p:cNvSpPr/>
          <p:nvPr/>
        </p:nvSpPr>
        <p:spPr>
          <a:xfrm>
            <a:off x="2781489" y="2403825"/>
            <a:ext cx="542745" cy="54274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6F450F7-CBCD-49F3-B856-7BCFF23E2BE9}"/>
              </a:ext>
            </a:extLst>
          </p:cNvPr>
          <p:cNvSpPr txBox="1"/>
          <p:nvPr/>
        </p:nvSpPr>
        <p:spPr>
          <a:xfrm>
            <a:off x="1549549" y="4141368"/>
            <a:ext cx="670376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พ</a:t>
            </a:r>
            <a:r>
              <a:rPr lang="en-US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endParaRPr lang="th-TH" sz="3661" b="1" dirty="0">
              <a:ln w="10541" cmpd="sng">
                <a:noFill/>
                <a:prstDash val="solid"/>
              </a:ln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75DD2526-395D-4FC2-BB76-1670D1F5A9D7}"/>
              </a:ext>
            </a:extLst>
          </p:cNvPr>
          <p:cNvSpPr/>
          <p:nvPr/>
        </p:nvSpPr>
        <p:spPr>
          <a:xfrm>
            <a:off x="1589436" y="4167942"/>
            <a:ext cx="542745" cy="542744"/>
          </a:xfrm>
          <a:prstGeom prst="ellipse">
            <a:avLst/>
          </a:prstGeom>
          <a:noFill/>
          <a:ln w="28575">
            <a:solidFill>
              <a:srgbClr val="E1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3484229D-9C5F-497B-8B4D-7B7EC0A486B8}"/>
              </a:ext>
            </a:extLst>
          </p:cNvPr>
          <p:cNvCxnSpPr/>
          <p:nvPr/>
        </p:nvCxnSpPr>
        <p:spPr>
          <a:xfrm>
            <a:off x="6099359" y="2052466"/>
            <a:ext cx="253496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40420D30-F3AD-434B-B42A-3A44FE0BA883}"/>
              </a:ext>
            </a:extLst>
          </p:cNvPr>
          <p:cNvCxnSpPr/>
          <p:nvPr/>
        </p:nvCxnSpPr>
        <p:spPr>
          <a:xfrm>
            <a:off x="9604493" y="2052466"/>
            <a:ext cx="253496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403A84EC-AEA8-470F-A605-FC63AD60374D}"/>
              </a:ext>
            </a:extLst>
          </p:cNvPr>
          <p:cNvCxnSpPr/>
          <p:nvPr/>
        </p:nvCxnSpPr>
        <p:spPr>
          <a:xfrm>
            <a:off x="10152536" y="2052466"/>
            <a:ext cx="253496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C6624649-C448-43E7-B0F3-F29EC4575B31}"/>
              </a:ext>
            </a:extLst>
          </p:cNvPr>
          <p:cNvCxnSpPr/>
          <p:nvPr/>
        </p:nvCxnSpPr>
        <p:spPr>
          <a:xfrm>
            <a:off x="10152536" y="3204513"/>
            <a:ext cx="253496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C35EF3A2-6B1A-4A98-ABFD-37258BACAA97}"/>
              </a:ext>
            </a:extLst>
          </p:cNvPr>
          <p:cNvCxnSpPr/>
          <p:nvPr/>
        </p:nvCxnSpPr>
        <p:spPr>
          <a:xfrm>
            <a:off x="10729466" y="3204511"/>
            <a:ext cx="253496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5ECA6CBC-C5E9-49F7-8282-E9BCEB855FE2}"/>
              </a:ext>
            </a:extLst>
          </p:cNvPr>
          <p:cNvCxnSpPr/>
          <p:nvPr/>
        </p:nvCxnSpPr>
        <p:spPr>
          <a:xfrm>
            <a:off x="10152536" y="3786128"/>
            <a:ext cx="253495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16861E7E-A19D-4DA9-94B3-06FE8AFC876B}"/>
              </a:ext>
            </a:extLst>
          </p:cNvPr>
          <p:cNvCxnSpPr/>
          <p:nvPr/>
        </p:nvCxnSpPr>
        <p:spPr>
          <a:xfrm>
            <a:off x="9031243" y="3786126"/>
            <a:ext cx="253496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7720803F-1D1A-4311-9DDD-7EEC72808DDB}"/>
              </a:ext>
            </a:extLst>
          </p:cNvPr>
          <p:cNvCxnSpPr/>
          <p:nvPr/>
        </p:nvCxnSpPr>
        <p:spPr>
          <a:xfrm>
            <a:off x="6099359" y="4381259"/>
            <a:ext cx="253496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92BBB8D6-DC39-4BCE-84B7-642CB12FC902}"/>
              </a:ext>
            </a:extLst>
          </p:cNvPr>
          <p:cNvCxnSpPr/>
          <p:nvPr/>
        </p:nvCxnSpPr>
        <p:spPr>
          <a:xfrm>
            <a:off x="9612589" y="4381260"/>
            <a:ext cx="253496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84CED643-8B0A-474B-9776-6B055127FA95}"/>
              </a:ext>
            </a:extLst>
          </p:cNvPr>
          <p:cNvSpPr txBox="1"/>
          <p:nvPr/>
        </p:nvSpPr>
        <p:spPr>
          <a:xfrm>
            <a:off x="7746001" y="2165310"/>
            <a:ext cx="449162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ญ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0F8FCD9-181F-4CF2-BC38-CF5DA3383487}"/>
              </a:ext>
            </a:extLst>
          </p:cNvPr>
          <p:cNvSpPr txBox="1"/>
          <p:nvPr/>
        </p:nvSpPr>
        <p:spPr>
          <a:xfrm>
            <a:off x="8385603" y="2165309"/>
            <a:ext cx="383438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ฎ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245FB33-CE39-4975-A849-4F07545A2FA8}"/>
              </a:ext>
            </a:extLst>
          </p:cNvPr>
          <p:cNvSpPr txBox="1"/>
          <p:nvPr/>
        </p:nvSpPr>
        <p:spPr>
          <a:xfrm>
            <a:off x="8967138" y="2165308"/>
            <a:ext cx="383438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ฏ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610B34A7-047B-4B12-9EC8-A9F9257F0311}"/>
              </a:ext>
            </a:extLst>
          </p:cNvPr>
          <p:cNvSpPr txBox="1"/>
          <p:nvPr/>
        </p:nvSpPr>
        <p:spPr>
          <a:xfrm>
            <a:off x="6026050" y="2746247"/>
            <a:ext cx="455574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ณ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E5A3985F-B207-4E88-BD34-43D375FAC68F}"/>
              </a:ext>
            </a:extLst>
          </p:cNvPr>
          <p:cNvSpPr txBox="1"/>
          <p:nvPr/>
        </p:nvSpPr>
        <p:spPr>
          <a:xfrm>
            <a:off x="6620457" y="3327181"/>
            <a:ext cx="378630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ฝ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A73FDCC-9E83-46AB-802A-A068E2FD3DB6}"/>
              </a:ext>
            </a:extLst>
          </p:cNvPr>
          <p:cNvSpPr txBox="1"/>
          <p:nvPr/>
        </p:nvSpPr>
        <p:spPr>
          <a:xfrm>
            <a:off x="8939842" y="3908112"/>
            <a:ext cx="404278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ฬ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461A67C7-8CA4-4FFB-B1B7-54AD01CE68DC}"/>
              </a:ext>
            </a:extLst>
          </p:cNvPr>
          <p:cNvSpPr txBox="1"/>
          <p:nvPr/>
        </p:nvSpPr>
        <p:spPr>
          <a:xfrm>
            <a:off x="8385602" y="3908113"/>
            <a:ext cx="389850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ห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9527499-C79E-4387-9148-24A297CD1276}"/>
              </a:ext>
            </a:extLst>
          </p:cNvPr>
          <p:cNvSpPr txBox="1"/>
          <p:nvPr/>
        </p:nvSpPr>
        <p:spPr>
          <a:xfrm>
            <a:off x="10666333" y="1577546"/>
            <a:ext cx="375424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ฉ</a:t>
            </a: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472EFE2-9B40-430E-B699-F129B866E500}"/>
              </a:ext>
            </a:extLst>
          </p:cNvPr>
          <p:cNvSpPr/>
          <p:nvPr/>
        </p:nvSpPr>
        <p:spPr>
          <a:xfrm>
            <a:off x="10634437" y="1655013"/>
            <a:ext cx="448548" cy="4485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A82C7F9-20B5-4AFC-9D5A-0F9C055B139A}"/>
              </a:ext>
            </a:extLst>
          </p:cNvPr>
          <p:cNvSpPr txBox="1"/>
          <p:nvPr/>
        </p:nvSpPr>
        <p:spPr>
          <a:xfrm>
            <a:off x="7198329" y="2174835"/>
            <a:ext cx="449162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ฌ</a:t>
            </a: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12C8651F-C407-4045-8DB1-F475AAB02568}"/>
              </a:ext>
            </a:extLst>
          </p:cNvPr>
          <p:cNvSpPr/>
          <p:nvPr/>
        </p:nvSpPr>
        <p:spPr>
          <a:xfrm>
            <a:off x="7181307" y="2256519"/>
            <a:ext cx="448548" cy="44854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A47ABD3-EB38-400F-B36A-3AEC98F97EF2}"/>
              </a:ext>
            </a:extLst>
          </p:cNvPr>
          <p:cNvSpPr txBox="1"/>
          <p:nvPr/>
        </p:nvSpPr>
        <p:spPr>
          <a:xfrm>
            <a:off x="9554561" y="2165306"/>
            <a:ext cx="359394" cy="655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ฐ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F07CDA9-E358-4117-9504-C29AEB0D427F}"/>
              </a:ext>
            </a:extLst>
          </p:cNvPr>
          <p:cNvSpPr txBox="1"/>
          <p:nvPr/>
        </p:nvSpPr>
        <p:spPr>
          <a:xfrm>
            <a:off x="10072998" y="2165305"/>
            <a:ext cx="415498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ฑ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7417DB4-C5FD-43C7-B9CF-1EDDBA7962E8}"/>
              </a:ext>
            </a:extLst>
          </p:cNvPr>
          <p:cNvSpPr txBox="1"/>
          <p:nvPr/>
        </p:nvSpPr>
        <p:spPr>
          <a:xfrm>
            <a:off x="10634839" y="2165304"/>
            <a:ext cx="442750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ฒ</a:t>
            </a: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364DEF50-54BB-4F10-B994-D9AE7CF2002B}"/>
              </a:ext>
            </a:extLst>
          </p:cNvPr>
          <p:cNvSpPr/>
          <p:nvPr/>
        </p:nvSpPr>
        <p:spPr>
          <a:xfrm>
            <a:off x="9506964" y="2256519"/>
            <a:ext cx="448549" cy="448548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FF3A5508-410A-4329-B66E-DBDD2756C697}"/>
              </a:ext>
            </a:extLst>
          </p:cNvPr>
          <p:cNvSpPr/>
          <p:nvPr/>
        </p:nvSpPr>
        <p:spPr>
          <a:xfrm>
            <a:off x="10062012" y="2256519"/>
            <a:ext cx="448549" cy="448548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B2EF61DC-E035-43C0-8F64-3F5A11B81E3E}"/>
              </a:ext>
            </a:extLst>
          </p:cNvPr>
          <p:cNvSpPr/>
          <p:nvPr/>
        </p:nvSpPr>
        <p:spPr>
          <a:xfrm>
            <a:off x="10632567" y="2256519"/>
            <a:ext cx="448549" cy="448548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0576567-3468-478F-AA1F-0EA96745F5F2}"/>
              </a:ext>
            </a:extLst>
          </p:cNvPr>
          <p:cNvSpPr txBox="1"/>
          <p:nvPr/>
        </p:nvSpPr>
        <p:spPr>
          <a:xfrm>
            <a:off x="7804067" y="2746244"/>
            <a:ext cx="369012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ถ</a:t>
            </a: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CA87E892-04C5-497C-96A8-181F98CFCEC3}"/>
              </a:ext>
            </a:extLst>
          </p:cNvPr>
          <p:cNvSpPr/>
          <p:nvPr/>
        </p:nvSpPr>
        <p:spPr>
          <a:xfrm>
            <a:off x="7751020" y="2813115"/>
            <a:ext cx="448548" cy="448548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08110398-B95C-449A-9FCA-0B91F5B8A8C4}"/>
              </a:ext>
            </a:extLst>
          </p:cNvPr>
          <p:cNvSpPr txBox="1"/>
          <p:nvPr/>
        </p:nvSpPr>
        <p:spPr>
          <a:xfrm>
            <a:off x="8967139" y="2746242"/>
            <a:ext cx="352982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ธ</a:t>
            </a: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1AAC5414-AED1-420B-91C1-3C0A7A6B9ADC}"/>
              </a:ext>
            </a:extLst>
          </p:cNvPr>
          <p:cNvSpPr/>
          <p:nvPr/>
        </p:nvSpPr>
        <p:spPr>
          <a:xfrm>
            <a:off x="8917300" y="2813114"/>
            <a:ext cx="448548" cy="448548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9FE7830D-76F8-437B-AF75-8E3D4D813EDA}"/>
              </a:ext>
            </a:extLst>
          </p:cNvPr>
          <p:cNvSpPr txBox="1"/>
          <p:nvPr/>
        </p:nvSpPr>
        <p:spPr>
          <a:xfrm>
            <a:off x="6044789" y="3327180"/>
            <a:ext cx="378630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ผ</a:t>
            </a: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D451779E-4983-47B3-9EDC-8CAB932B9237}"/>
              </a:ext>
            </a:extLst>
          </p:cNvPr>
          <p:cNvSpPr/>
          <p:nvPr/>
        </p:nvSpPr>
        <p:spPr>
          <a:xfrm>
            <a:off x="6015034" y="3394048"/>
            <a:ext cx="448548" cy="448548"/>
          </a:xfrm>
          <a:prstGeom prst="ellipse">
            <a:avLst/>
          </a:prstGeom>
          <a:noFill/>
          <a:ln w="28575">
            <a:solidFill>
              <a:srgbClr val="E1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595EBD9D-4559-4467-8BD9-4E0A858FCDD5}"/>
              </a:ext>
            </a:extLst>
          </p:cNvPr>
          <p:cNvSpPr txBox="1"/>
          <p:nvPr/>
        </p:nvSpPr>
        <p:spPr>
          <a:xfrm>
            <a:off x="8385603" y="3327176"/>
            <a:ext cx="383438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ภ</a:t>
            </a:r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D9EE9483-AE45-40C5-81E7-6273DB93B33A}"/>
              </a:ext>
            </a:extLst>
          </p:cNvPr>
          <p:cNvSpPr/>
          <p:nvPr/>
        </p:nvSpPr>
        <p:spPr>
          <a:xfrm>
            <a:off x="8346730" y="3394047"/>
            <a:ext cx="448548" cy="448548"/>
          </a:xfrm>
          <a:prstGeom prst="ellipse">
            <a:avLst/>
          </a:prstGeom>
          <a:noFill/>
          <a:ln w="28575">
            <a:solidFill>
              <a:srgbClr val="E1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40B4542C-D3D7-40A0-A3A3-DBCEB29BB6DE}"/>
              </a:ext>
            </a:extLst>
          </p:cNvPr>
          <p:cNvSpPr txBox="1"/>
          <p:nvPr/>
        </p:nvSpPr>
        <p:spPr>
          <a:xfrm>
            <a:off x="6620458" y="3908112"/>
            <a:ext cx="373820" cy="655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ศ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51082CB-C2D2-4D12-98E7-FFDAE9D10026}"/>
              </a:ext>
            </a:extLst>
          </p:cNvPr>
          <p:cNvSpPr txBox="1"/>
          <p:nvPr/>
        </p:nvSpPr>
        <p:spPr>
          <a:xfrm>
            <a:off x="7207862" y="3908111"/>
            <a:ext cx="401072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ษ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F6265B03-1722-481D-B8A1-BE938275C248}"/>
              </a:ext>
            </a:extLst>
          </p:cNvPr>
          <p:cNvSpPr txBox="1"/>
          <p:nvPr/>
        </p:nvSpPr>
        <p:spPr>
          <a:xfrm>
            <a:off x="7804067" y="3908110"/>
            <a:ext cx="372218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ส</a:t>
            </a: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148BCD3C-63A8-4DE2-B404-0DB690FDC654}"/>
              </a:ext>
            </a:extLst>
          </p:cNvPr>
          <p:cNvSpPr/>
          <p:nvPr/>
        </p:nvSpPr>
        <p:spPr>
          <a:xfrm>
            <a:off x="6573120" y="3980280"/>
            <a:ext cx="448549" cy="448548"/>
          </a:xfrm>
          <a:prstGeom prst="ellipse">
            <a:avLst/>
          </a:prstGeom>
          <a:noFill/>
          <a:ln w="28575">
            <a:solidFill>
              <a:srgbClr val="FF2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152767A7-7735-459C-95F6-7608D6267BFA}"/>
              </a:ext>
            </a:extLst>
          </p:cNvPr>
          <p:cNvSpPr/>
          <p:nvPr/>
        </p:nvSpPr>
        <p:spPr>
          <a:xfrm>
            <a:off x="7182090" y="3980280"/>
            <a:ext cx="448549" cy="448548"/>
          </a:xfrm>
          <a:prstGeom prst="ellipse">
            <a:avLst/>
          </a:prstGeom>
          <a:noFill/>
          <a:ln w="28575">
            <a:solidFill>
              <a:srgbClr val="FF2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C97F7C47-0FDA-443A-87E7-C4654A9AAAC1}"/>
              </a:ext>
            </a:extLst>
          </p:cNvPr>
          <p:cNvSpPr/>
          <p:nvPr/>
        </p:nvSpPr>
        <p:spPr>
          <a:xfrm>
            <a:off x="7748719" y="3980280"/>
            <a:ext cx="448549" cy="448548"/>
          </a:xfrm>
          <a:prstGeom prst="ellipse">
            <a:avLst/>
          </a:prstGeom>
          <a:noFill/>
          <a:ln w="28575">
            <a:solidFill>
              <a:srgbClr val="FF2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FD3FB6B-7A98-4B75-8153-EC3AD0311529}"/>
              </a:ext>
            </a:extLst>
          </p:cNvPr>
          <p:cNvSpPr txBox="1"/>
          <p:nvPr/>
        </p:nvSpPr>
        <p:spPr>
          <a:xfrm>
            <a:off x="6593162" y="1584377"/>
            <a:ext cx="380232" cy="655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ข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E8454EE-0726-45DD-A98C-68979C614B1D}"/>
              </a:ext>
            </a:extLst>
          </p:cNvPr>
          <p:cNvSpPr txBox="1"/>
          <p:nvPr/>
        </p:nvSpPr>
        <p:spPr>
          <a:xfrm>
            <a:off x="7207862" y="1584376"/>
            <a:ext cx="386644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ฃ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AC05037-1F85-43F9-AE42-B0E10C8B437C}"/>
              </a:ext>
            </a:extLst>
          </p:cNvPr>
          <p:cNvSpPr txBox="1"/>
          <p:nvPr/>
        </p:nvSpPr>
        <p:spPr>
          <a:xfrm>
            <a:off x="8385603" y="1584374"/>
            <a:ext cx="373820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ฅ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CCB5DCC-9F42-4B09-8512-3F2F1F8C2DF6}"/>
              </a:ext>
            </a:extLst>
          </p:cNvPr>
          <p:cNvSpPr txBox="1"/>
          <p:nvPr/>
        </p:nvSpPr>
        <p:spPr>
          <a:xfrm>
            <a:off x="8967139" y="1584373"/>
            <a:ext cx="397866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ฆ</a:t>
            </a: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7FB4EEC8-73E2-40BD-8B66-98C7C7846AFB}"/>
              </a:ext>
            </a:extLst>
          </p:cNvPr>
          <p:cNvSpPr/>
          <p:nvPr/>
        </p:nvSpPr>
        <p:spPr>
          <a:xfrm>
            <a:off x="6571964" y="1655013"/>
            <a:ext cx="448549" cy="448548"/>
          </a:xfrm>
          <a:prstGeom prst="ellipse">
            <a:avLst/>
          </a:prstGeom>
          <a:noFill/>
          <a:ln w="28575">
            <a:solidFill>
              <a:srgbClr val="C24C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469C3764-111E-432D-B9F1-5A4721142282}"/>
              </a:ext>
            </a:extLst>
          </p:cNvPr>
          <p:cNvSpPr/>
          <p:nvPr/>
        </p:nvSpPr>
        <p:spPr>
          <a:xfrm>
            <a:off x="7175982" y="1655013"/>
            <a:ext cx="448549" cy="448548"/>
          </a:xfrm>
          <a:prstGeom prst="ellipse">
            <a:avLst/>
          </a:prstGeom>
          <a:noFill/>
          <a:ln w="28575">
            <a:solidFill>
              <a:srgbClr val="C24C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96A1C7E4-943F-43B1-80C5-82F87DF3CBD0}"/>
              </a:ext>
            </a:extLst>
          </p:cNvPr>
          <p:cNvSpPr/>
          <p:nvPr/>
        </p:nvSpPr>
        <p:spPr>
          <a:xfrm>
            <a:off x="8345996" y="1655013"/>
            <a:ext cx="448549" cy="448548"/>
          </a:xfrm>
          <a:prstGeom prst="ellipse">
            <a:avLst/>
          </a:prstGeom>
          <a:noFill/>
          <a:ln w="28575">
            <a:solidFill>
              <a:srgbClr val="C24C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A84AD9A3-F0B6-4763-86DC-4773C550D461}"/>
              </a:ext>
            </a:extLst>
          </p:cNvPr>
          <p:cNvSpPr/>
          <p:nvPr/>
        </p:nvSpPr>
        <p:spPr>
          <a:xfrm>
            <a:off x="8928338" y="1655013"/>
            <a:ext cx="448549" cy="448548"/>
          </a:xfrm>
          <a:prstGeom prst="ellipse">
            <a:avLst/>
          </a:prstGeom>
          <a:noFill/>
          <a:ln w="28575">
            <a:solidFill>
              <a:srgbClr val="C24C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7637F098-897C-460E-BF78-F1082BDA170B}"/>
              </a:ext>
            </a:extLst>
          </p:cNvPr>
          <p:cNvSpPr/>
          <p:nvPr/>
        </p:nvSpPr>
        <p:spPr>
          <a:xfrm>
            <a:off x="7751259" y="1655013"/>
            <a:ext cx="448549" cy="448548"/>
          </a:xfrm>
          <a:prstGeom prst="ellipse">
            <a:avLst/>
          </a:prstGeom>
          <a:noFill/>
          <a:ln w="28575">
            <a:solidFill>
              <a:srgbClr val="C24C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9E88FBE-F492-4F35-8722-B96D8C846923}"/>
              </a:ext>
            </a:extLst>
          </p:cNvPr>
          <p:cNvSpPr txBox="1"/>
          <p:nvPr/>
        </p:nvSpPr>
        <p:spPr>
          <a:xfrm>
            <a:off x="8385603" y="2746243"/>
            <a:ext cx="389850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ท</a:t>
            </a: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AC678B1C-3A2F-43B0-9E03-F028CD63D7E7}"/>
              </a:ext>
            </a:extLst>
          </p:cNvPr>
          <p:cNvSpPr/>
          <p:nvPr/>
        </p:nvSpPr>
        <p:spPr>
          <a:xfrm>
            <a:off x="8346730" y="2813114"/>
            <a:ext cx="448548" cy="448548"/>
          </a:xfrm>
          <a:prstGeom prst="ellipse">
            <a:avLst/>
          </a:prstGeom>
          <a:noFill/>
          <a:ln w="28575"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22BB7086-0780-4A0E-9FCA-C2ACDCB7B7FD}"/>
              </a:ext>
            </a:extLst>
          </p:cNvPr>
          <p:cNvSpPr/>
          <p:nvPr/>
        </p:nvSpPr>
        <p:spPr>
          <a:xfrm>
            <a:off x="7175982" y="3394052"/>
            <a:ext cx="448548" cy="448549"/>
          </a:xfrm>
          <a:prstGeom prst="ellipse">
            <a:avLst/>
          </a:prstGeom>
          <a:noFill/>
          <a:ln w="28575">
            <a:solidFill>
              <a:srgbClr val="E11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4BAFDF43-98B1-41B4-A061-01A1A2CB74CA}"/>
              </a:ext>
            </a:extLst>
          </p:cNvPr>
          <p:cNvSpPr/>
          <p:nvPr/>
        </p:nvSpPr>
        <p:spPr>
          <a:xfrm>
            <a:off x="6015034" y="2261666"/>
            <a:ext cx="448548" cy="44854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7A33097E-0DAC-4A90-BE9D-435CDEE13AFF}"/>
              </a:ext>
            </a:extLst>
          </p:cNvPr>
          <p:cNvSpPr/>
          <p:nvPr/>
        </p:nvSpPr>
        <p:spPr>
          <a:xfrm>
            <a:off x="6581704" y="2256522"/>
            <a:ext cx="448548" cy="448549"/>
          </a:xfrm>
          <a:prstGeom prst="ellipse">
            <a:avLst/>
          </a:prstGeom>
          <a:noFill/>
          <a:ln w="28575">
            <a:solidFill>
              <a:srgbClr val="FF2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/>
          </a:p>
        </p:txBody>
      </p:sp>
      <p:pic>
        <p:nvPicPr>
          <p:cNvPr id="286" name="Picture 28">
            <a:extLst>
              <a:ext uri="{FF2B5EF4-FFF2-40B4-BE49-F238E27FC236}">
                <a16:creationId xmlns:a16="http://schemas.microsoft.com/office/drawing/2014/main" id="{CA104DB1-ACA8-4A1E-A656-36777D4450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pic>
        <p:nvPicPr>
          <p:cNvPr id="288" name="teacher guide">
            <a:extLst>
              <a:ext uri="{FF2B5EF4-FFF2-40B4-BE49-F238E27FC236}">
                <a16:creationId xmlns:a16="http://schemas.microsoft.com/office/drawing/2014/main" id="{E1CB152E-B763-4D60-A324-2C4A7E3722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6" y="6215901"/>
            <a:ext cx="493424" cy="487015"/>
          </a:xfrm>
          <a:prstGeom prst="rect">
            <a:avLst/>
          </a:prstGeom>
        </p:spPr>
      </p:pic>
      <p:sp>
        <p:nvSpPr>
          <p:cNvPr id="252" name="TextBox 251">
            <a:extLst>
              <a:ext uri="{FF2B5EF4-FFF2-40B4-BE49-F238E27FC236}">
                <a16:creationId xmlns:a16="http://schemas.microsoft.com/office/drawing/2014/main" id="{81549CDE-33B7-4409-B508-7FB211B5F73A}"/>
              </a:ext>
            </a:extLst>
          </p:cNvPr>
          <p:cNvSpPr txBox="1"/>
          <p:nvPr/>
        </p:nvSpPr>
        <p:spPr>
          <a:xfrm>
            <a:off x="7399876" y="5054610"/>
            <a:ext cx="2382383" cy="5161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54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เสียงพยัญชนะที่มี ๑ รูป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0E2C2994-82A3-4F89-BA20-9611DC5D0D4A}"/>
              </a:ext>
            </a:extLst>
          </p:cNvPr>
          <p:cNvSpPr txBox="1"/>
          <p:nvPr/>
        </p:nvSpPr>
        <p:spPr>
          <a:xfrm>
            <a:off x="7399876" y="5624032"/>
            <a:ext cx="2382383" cy="5161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754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เสียงพยัญชนะที่มี ๒ รูป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37795ED5-3119-4729-B821-C76B2DE67997}"/>
              </a:ext>
            </a:extLst>
          </p:cNvPr>
          <p:cNvSpPr txBox="1"/>
          <p:nvPr/>
        </p:nvSpPr>
        <p:spPr>
          <a:xfrm>
            <a:off x="7399875" y="6179275"/>
            <a:ext cx="3573521" cy="516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754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เสียงพยัญชนะที่มีตั้งแต่ ๓ รูป ขึ้นไป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E4D06BA3-4C3A-45E8-95B4-C51C35D820AC}"/>
              </a:ext>
            </a:extLst>
          </p:cNvPr>
          <p:cNvSpPr txBox="1"/>
          <p:nvPr/>
        </p:nvSpPr>
        <p:spPr>
          <a:xfrm>
            <a:off x="6061392" y="1569942"/>
            <a:ext cx="369012" cy="65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ก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681A5EE0-692A-4E3C-BD38-01D89BBFBBD2}"/>
              </a:ext>
            </a:extLst>
          </p:cNvPr>
          <p:cNvSpPr txBox="1"/>
          <p:nvPr/>
        </p:nvSpPr>
        <p:spPr>
          <a:xfrm>
            <a:off x="7793320" y="1569988"/>
            <a:ext cx="373820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ค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74D10893-D2DE-4B39-B157-41E06954671C}"/>
              </a:ext>
            </a:extLst>
          </p:cNvPr>
          <p:cNvSpPr txBox="1"/>
          <p:nvPr/>
        </p:nvSpPr>
        <p:spPr>
          <a:xfrm>
            <a:off x="9554508" y="1563554"/>
            <a:ext cx="353460" cy="65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ง</a:t>
            </a: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85F28C33-9DE1-494C-A6C7-0A0774C6DCEB}"/>
              </a:ext>
            </a:extLst>
          </p:cNvPr>
          <p:cNvSpPr txBox="1"/>
          <p:nvPr/>
        </p:nvSpPr>
        <p:spPr>
          <a:xfrm>
            <a:off x="10099273" y="1570639"/>
            <a:ext cx="367408" cy="65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จ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013BC5DE-E40D-475F-83EB-33004F606904}"/>
              </a:ext>
            </a:extLst>
          </p:cNvPr>
          <p:cNvSpPr txBox="1"/>
          <p:nvPr/>
        </p:nvSpPr>
        <p:spPr>
          <a:xfrm>
            <a:off x="6042674" y="2171031"/>
            <a:ext cx="380232" cy="65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ช</a:t>
            </a: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3AD88E7F-92D6-4C0B-9A90-F114325368E9}"/>
              </a:ext>
            </a:extLst>
          </p:cNvPr>
          <p:cNvSpPr txBox="1"/>
          <p:nvPr/>
        </p:nvSpPr>
        <p:spPr>
          <a:xfrm>
            <a:off x="6609943" y="2170557"/>
            <a:ext cx="386644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ซ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E4DDFC0D-8FF5-497C-9381-60397BD6079E}"/>
              </a:ext>
            </a:extLst>
          </p:cNvPr>
          <p:cNvSpPr txBox="1"/>
          <p:nvPr/>
        </p:nvSpPr>
        <p:spPr>
          <a:xfrm>
            <a:off x="6608869" y="2745935"/>
            <a:ext cx="375424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ด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CA5C915F-029E-4403-A5BF-CB3A4290760D}"/>
              </a:ext>
            </a:extLst>
          </p:cNvPr>
          <p:cNvSpPr txBox="1"/>
          <p:nvPr/>
        </p:nvSpPr>
        <p:spPr>
          <a:xfrm>
            <a:off x="7214740" y="2736219"/>
            <a:ext cx="375424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ต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BFA72339-45CB-418A-A338-6624B4FD0B07}"/>
              </a:ext>
            </a:extLst>
          </p:cNvPr>
          <p:cNvSpPr txBox="1"/>
          <p:nvPr/>
        </p:nvSpPr>
        <p:spPr>
          <a:xfrm>
            <a:off x="9566347" y="2745935"/>
            <a:ext cx="388248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น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A1C6489A-DFAF-48B6-8B71-CA79E2A54CE7}"/>
              </a:ext>
            </a:extLst>
          </p:cNvPr>
          <p:cNvSpPr txBox="1"/>
          <p:nvPr/>
        </p:nvSpPr>
        <p:spPr>
          <a:xfrm>
            <a:off x="10073538" y="2733774"/>
            <a:ext cx="393056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บ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EB903E44-DEB8-47E7-B20D-0FD40F8F6782}"/>
              </a:ext>
            </a:extLst>
          </p:cNvPr>
          <p:cNvSpPr txBox="1"/>
          <p:nvPr/>
        </p:nvSpPr>
        <p:spPr>
          <a:xfrm>
            <a:off x="10646391" y="2744143"/>
            <a:ext cx="393056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ป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13A94BCD-14B7-4EA0-A5CE-4EA3CD5D365A}"/>
              </a:ext>
            </a:extLst>
          </p:cNvPr>
          <p:cNvSpPr txBox="1"/>
          <p:nvPr/>
        </p:nvSpPr>
        <p:spPr>
          <a:xfrm>
            <a:off x="7194577" y="3321053"/>
            <a:ext cx="410690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พ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7567F149-B4E9-4F12-B08B-D21F364FB726}"/>
              </a:ext>
            </a:extLst>
          </p:cNvPr>
          <p:cNvSpPr txBox="1"/>
          <p:nvPr/>
        </p:nvSpPr>
        <p:spPr>
          <a:xfrm>
            <a:off x="7770542" y="3328758"/>
            <a:ext cx="410690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ฟ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7D5966F0-E50B-4115-A744-61AB91A6B3AE}"/>
              </a:ext>
            </a:extLst>
          </p:cNvPr>
          <p:cNvSpPr txBox="1"/>
          <p:nvPr/>
        </p:nvSpPr>
        <p:spPr>
          <a:xfrm>
            <a:off x="8970048" y="3313391"/>
            <a:ext cx="380232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ม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AA743986-9D4B-4965-AA22-6EF6C5FB4D37}"/>
              </a:ext>
            </a:extLst>
          </p:cNvPr>
          <p:cNvSpPr txBox="1"/>
          <p:nvPr/>
        </p:nvSpPr>
        <p:spPr>
          <a:xfrm>
            <a:off x="9569215" y="3327175"/>
            <a:ext cx="365806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ย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6B375CB8-8378-4A84-BE68-1903269CCC37}"/>
              </a:ext>
            </a:extLst>
          </p:cNvPr>
          <p:cNvSpPr txBox="1"/>
          <p:nvPr/>
        </p:nvSpPr>
        <p:spPr>
          <a:xfrm>
            <a:off x="10102906" y="3316058"/>
            <a:ext cx="338554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ร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D3DCE320-3741-4CDC-AC0B-2AB35F5BB38E}"/>
              </a:ext>
            </a:extLst>
          </p:cNvPr>
          <p:cNvSpPr txBox="1"/>
          <p:nvPr/>
        </p:nvSpPr>
        <p:spPr>
          <a:xfrm>
            <a:off x="10690100" y="3324157"/>
            <a:ext cx="372218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ล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F390E555-2399-4D43-A71C-6D2B30138E45}"/>
              </a:ext>
            </a:extLst>
          </p:cNvPr>
          <p:cNvSpPr txBox="1"/>
          <p:nvPr/>
        </p:nvSpPr>
        <p:spPr>
          <a:xfrm>
            <a:off x="6043063" y="3907384"/>
            <a:ext cx="362600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ว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F65AFFC4-9899-4B58-9734-3F0756B58EB0}"/>
              </a:ext>
            </a:extLst>
          </p:cNvPr>
          <p:cNvSpPr txBox="1"/>
          <p:nvPr/>
        </p:nvSpPr>
        <p:spPr>
          <a:xfrm>
            <a:off x="9544951" y="3906229"/>
            <a:ext cx="369012" cy="65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อ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64133697-13D6-4915-B732-D7ED5DEC81F7}"/>
              </a:ext>
            </a:extLst>
          </p:cNvPr>
          <p:cNvSpPr txBox="1"/>
          <p:nvPr/>
        </p:nvSpPr>
        <p:spPr>
          <a:xfrm>
            <a:off x="10105134" y="3908112"/>
            <a:ext cx="365806" cy="655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61" b="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rPr>
              <a:t>ฮ</a:t>
            </a:r>
          </a:p>
        </p:txBody>
      </p:sp>
      <p:sp>
        <p:nvSpPr>
          <p:cNvPr id="315" name="Rectangle: Rounded Corners 314">
            <a:extLst>
              <a:ext uri="{FF2B5EF4-FFF2-40B4-BE49-F238E27FC236}">
                <a16:creationId xmlns:a16="http://schemas.microsoft.com/office/drawing/2014/main" id="{F5C3692C-7ABA-487E-BCBD-22FF2E1DACC7}"/>
              </a:ext>
            </a:extLst>
          </p:cNvPr>
          <p:cNvSpPr/>
          <p:nvPr/>
        </p:nvSpPr>
        <p:spPr>
          <a:xfrm>
            <a:off x="7755570" y="2306127"/>
            <a:ext cx="416104" cy="390353"/>
          </a:xfrm>
          <a:prstGeom prst="roundRect">
            <a:avLst/>
          </a:prstGeom>
          <a:noFill/>
          <a:ln w="28575">
            <a:solidFill>
              <a:srgbClr val="FE7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sp>
        <p:nvSpPr>
          <p:cNvPr id="316" name="Rectangle: Rounded Corners 315">
            <a:extLst>
              <a:ext uri="{FF2B5EF4-FFF2-40B4-BE49-F238E27FC236}">
                <a16:creationId xmlns:a16="http://schemas.microsoft.com/office/drawing/2014/main" id="{3B0B50B9-CD6B-4958-BB70-2DCAB648ED69}"/>
              </a:ext>
            </a:extLst>
          </p:cNvPr>
          <p:cNvSpPr/>
          <p:nvPr/>
        </p:nvSpPr>
        <p:spPr>
          <a:xfrm>
            <a:off x="8345081" y="2306736"/>
            <a:ext cx="416104" cy="390353"/>
          </a:xfrm>
          <a:prstGeom prst="roundRect">
            <a:avLst/>
          </a:prstGeom>
          <a:noFill/>
          <a:ln w="28575">
            <a:solidFill>
              <a:srgbClr val="0C5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sp>
        <p:nvSpPr>
          <p:cNvPr id="317" name="Rectangle: Rounded Corners 316">
            <a:extLst>
              <a:ext uri="{FF2B5EF4-FFF2-40B4-BE49-F238E27FC236}">
                <a16:creationId xmlns:a16="http://schemas.microsoft.com/office/drawing/2014/main" id="{7413DB19-EFC2-431D-8ECB-8EF9BB7A7DA7}"/>
              </a:ext>
            </a:extLst>
          </p:cNvPr>
          <p:cNvSpPr/>
          <p:nvPr/>
        </p:nvSpPr>
        <p:spPr>
          <a:xfrm>
            <a:off x="8943337" y="2309825"/>
            <a:ext cx="416104" cy="39035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sp>
        <p:nvSpPr>
          <p:cNvPr id="318" name="Rectangle: Rounded Corners 317">
            <a:extLst>
              <a:ext uri="{FF2B5EF4-FFF2-40B4-BE49-F238E27FC236}">
                <a16:creationId xmlns:a16="http://schemas.microsoft.com/office/drawing/2014/main" id="{3824E8C9-1D2E-437C-AFE5-C35B203765D2}"/>
              </a:ext>
            </a:extLst>
          </p:cNvPr>
          <p:cNvSpPr/>
          <p:nvPr/>
        </p:nvSpPr>
        <p:spPr>
          <a:xfrm>
            <a:off x="6028220" y="2849702"/>
            <a:ext cx="416104" cy="390353"/>
          </a:xfrm>
          <a:prstGeom prst="roundRect">
            <a:avLst/>
          </a:prstGeom>
          <a:noFill/>
          <a:ln w="28575"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sp>
        <p:nvSpPr>
          <p:cNvPr id="319" name="Rectangle: Rounded Corners 318">
            <a:extLst>
              <a:ext uri="{FF2B5EF4-FFF2-40B4-BE49-F238E27FC236}">
                <a16:creationId xmlns:a16="http://schemas.microsoft.com/office/drawing/2014/main" id="{7464219F-2B90-4284-B794-E86C52933E64}"/>
              </a:ext>
            </a:extLst>
          </p:cNvPr>
          <p:cNvSpPr/>
          <p:nvPr/>
        </p:nvSpPr>
        <p:spPr>
          <a:xfrm>
            <a:off x="6600938" y="2857060"/>
            <a:ext cx="416104" cy="390353"/>
          </a:xfrm>
          <a:prstGeom prst="roundRect">
            <a:avLst/>
          </a:prstGeom>
          <a:noFill/>
          <a:ln w="28575">
            <a:solidFill>
              <a:srgbClr val="0C5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sp>
        <p:nvSpPr>
          <p:cNvPr id="320" name="Rectangle: Rounded Corners 319">
            <a:extLst>
              <a:ext uri="{FF2B5EF4-FFF2-40B4-BE49-F238E27FC236}">
                <a16:creationId xmlns:a16="http://schemas.microsoft.com/office/drawing/2014/main" id="{FB51FF45-01EC-4E4F-AD00-7F6226B03C4D}"/>
              </a:ext>
            </a:extLst>
          </p:cNvPr>
          <p:cNvSpPr/>
          <p:nvPr/>
        </p:nvSpPr>
        <p:spPr>
          <a:xfrm>
            <a:off x="7188665" y="2849702"/>
            <a:ext cx="416104" cy="390353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sp>
        <p:nvSpPr>
          <p:cNvPr id="321" name="Rectangle: Rounded Corners 320">
            <a:extLst>
              <a:ext uri="{FF2B5EF4-FFF2-40B4-BE49-F238E27FC236}">
                <a16:creationId xmlns:a16="http://schemas.microsoft.com/office/drawing/2014/main" id="{13B6B95A-22C0-4FCD-BB79-BA4CF6A6F5C1}"/>
              </a:ext>
            </a:extLst>
          </p:cNvPr>
          <p:cNvSpPr/>
          <p:nvPr/>
        </p:nvSpPr>
        <p:spPr>
          <a:xfrm>
            <a:off x="9544589" y="2853075"/>
            <a:ext cx="416104" cy="390353"/>
          </a:xfrm>
          <a:prstGeom prst="roundRect">
            <a:avLst/>
          </a:prstGeom>
          <a:noFill/>
          <a:ln w="28575"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sp>
        <p:nvSpPr>
          <p:cNvPr id="322" name="Rectangle: Rounded Corners 321">
            <a:extLst>
              <a:ext uri="{FF2B5EF4-FFF2-40B4-BE49-F238E27FC236}">
                <a16:creationId xmlns:a16="http://schemas.microsoft.com/office/drawing/2014/main" id="{F322C94C-B8F8-43B8-A6B3-8F10BEE9FCEE}"/>
              </a:ext>
            </a:extLst>
          </p:cNvPr>
          <p:cNvSpPr/>
          <p:nvPr/>
        </p:nvSpPr>
        <p:spPr>
          <a:xfrm>
            <a:off x="6593070" y="3427234"/>
            <a:ext cx="416104" cy="390353"/>
          </a:xfrm>
          <a:prstGeom prst="roundRect">
            <a:avLst/>
          </a:prstGeom>
          <a:noFill/>
          <a:ln w="28575">
            <a:solidFill>
              <a:srgbClr val="46E8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sp>
        <p:nvSpPr>
          <p:cNvPr id="323" name="Rectangle: Rounded Corners 322">
            <a:extLst>
              <a:ext uri="{FF2B5EF4-FFF2-40B4-BE49-F238E27FC236}">
                <a16:creationId xmlns:a16="http://schemas.microsoft.com/office/drawing/2014/main" id="{2B676235-0EE8-48F2-AA08-10967A7B84B8}"/>
              </a:ext>
            </a:extLst>
          </p:cNvPr>
          <p:cNvSpPr/>
          <p:nvPr/>
        </p:nvSpPr>
        <p:spPr>
          <a:xfrm>
            <a:off x="7755570" y="3427234"/>
            <a:ext cx="416104" cy="390353"/>
          </a:xfrm>
          <a:prstGeom prst="roundRect">
            <a:avLst/>
          </a:prstGeom>
          <a:noFill/>
          <a:ln w="28575">
            <a:solidFill>
              <a:srgbClr val="46E8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sp>
        <p:nvSpPr>
          <p:cNvPr id="324" name="Rectangle: Rounded Corners 323">
            <a:extLst>
              <a:ext uri="{FF2B5EF4-FFF2-40B4-BE49-F238E27FC236}">
                <a16:creationId xmlns:a16="http://schemas.microsoft.com/office/drawing/2014/main" id="{E70E5FF0-C279-4046-AFFC-0F1106A3215E}"/>
              </a:ext>
            </a:extLst>
          </p:cNvPr>
          <p:cNvSpPr/>
          <p:nvPr/>
        </p:nvSpPr>
        <p:spPr>
          <a:xfrm>
            <a:off x="9544589" y="3449934"/>
            <a:ext cx="416104" cy="390353"/>
          </a:xfrm>
          <a:prstGeom prst="roundRect">
            <a:avLst/>
          </a:prstGeom>
          <a:noFill/>
          <a:ln w="28575">
            <a:solidFill>
              <a:srgbClr val="FE7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sp>
        <p:nvSpPr>
          <p:cNvPr id="325" name="Rectangle: Rounded Corners 324">
            <a:extLst>
              <a:ext uri="{FF2B5EF4-FFF2-40B4-BE49-F238E27FC236}">
                <a16:creationId xmlns:a16="http://schemas.microsoft.com/office/drawing/2014/main" id="{F6F4B467-E00A-49E5-A2C3-43BC677C71A5}"/>
              </a:ext>
            </a:extLst>
          </p:cNvPr>
          <p:cNvSpPr/>
          <p:nvPr/>
        </p:nvSpPr>
        <p:spPr>
          <a:xfrm>
            <a:off x="10660914" y="3449934"/>
            <a:ext cx="416104" cy="390353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sp>
        <p:nvSpPr>
          <p:cNvPr id="326" name="Rectangle: Rounded Corners 325">
            <a:extLst>
              <a:ext uri="{FF2B5EF4-FFF2-40B4-BE49-F238E27FC236}">
                <a16:creationId xmlns:a16="http://schemas.microsoft.com/office/drawing/2014/main" id="{B58E6163-4710-4FDE-8C76-AC7DCD2280D0}"/>
              </a:ext>
            </a:extLst>
          </p:cNvPr>
          <p:cNvSpPr/>
          <p:nvPr/>
        </p:nvSpPr>
        <p:spPr>
          <a:xfrm>
            <a:off x="8371247" y="4028763"/>
            <a:ext cx="416104" cy="390353"/>
          </a:xfrm>
          <a:prstGeom prst="roundRect">
            <a:avLst/>
          </a:prstGeom>
          <a:noFill/>
          <a:ln w="2857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sp>
        <p:nvSpPr>
          <p:cNvPr id="327" name="Rectangle: Rounded Corners 326">
            <a:extLst>
              <a:ext uri="{FF2B5EF4-FFF2-40B4-BE49-F238E27FC236}">
                <a16:creationId xmlns:a16="http://schemas.microsoft.com/office/drawing/2014/main" id="{869EC26C-8B06-44C4-A2D4-C7F3334A438E}"/>
              </a:ext>
            </a:extLst>
          </p:cNvPr>
          <p:cNvSpPr/>
          <p:nvPr/>
        </p:nvSpPr>
        <p:spPr>
          <a:xfrm>
            <a:off x="8943337" y="4022338"/>
            <a:ext cx="416104" cy="390353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sp>
        <p:nvSpPr>
          <p:cNvPr id="328" name="Rectangle: Rounded Corners 327">
            <a:extLst>
              <a:ext uri="{FF2B5EF4-FFF2-40B4-BE49-F238E27FC236}">
                <a16:creationId xmlns:a16="http://schemas.microsoft.com/office/drawing/2014/main" id="{58B124D1-4853-4C0F-8779-AB3919E1B1E0}"/>
              </a:ext>
            </a:extLst>
          </p:cNvPr>
          <p:cNvSpPr/>
          <p:nvPr/>
        </p:nvSpPr>
        <p:spPr>
          <a:xfrm>
            <a:off x="10062014" y="4009392"/>
            <a:ext cx="416104" cy="390353"/>
          </a:xfrm>
          <a:prstGeom prst="roundRect">
            <a:avLst/>
          </a:prstGeom>
          <a:noFill/>
          <a:ln w="2857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sp>
        <p:nvSpPr>
          <p:cNvPr id="329" name="Rectangle: Rounded Corners 328">
            <a:extLst>
              <a:ext uri="{FF2B5EF4-FFF2-40B4-BE49-F238E27FC236}">
                <a16:creationId xmlns:a16="http://schemas.microsoft.com/office/drawing/2014/main" id="{7E1CDD4B-39B2-495A-B31D-FB29D28CBA1C}"/>
              </a:ext>
            </a:extLst>
          </p:cNvPr>
          <p:cNvSpPr/>
          <p:nvPr/>
        </p:nvSpPr>
        <p:spPr>
          <a:xfrm>
            <a:off x="2765507" y="3043003"/>
            <a:ext cx="558724" cy="438022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sp>
        <p:nvSpPr>
          <p:cNvPr id="330" name="Rectangle: Rounded Corners 329">
            <a:extLst>
              <a:ext uri="{FF2B5EF4-FFF2-40B4-BE49-F238E27FC236}">
                <a16:creationId xmlns:a16="http://schemas.microsoft.com/office/drawing/2014/main" id="{7AFCA516-116A-47F3-B54C-6214F7F9729E}"/>
              </a:ext>
            </a:extLst>
          </p:cNvPr>
          <p:cNvSpPr/>
          <p:nvPr/>
        </p:nvSpPr>
        <p:spPr>
          <a:xfrm>
            <a:off x="1575898" y="3053735"/>
            <a:ext cx="558724" cy="438022"/>
          </a:xfrm>
          <a:prstGeom prst="roundRect">
            <a:avLst/>
          </a:prstGeom>
          <a:noFill/>
          <a:ln w="28575">
            <a:solidFill>
              <a:srgbClr val="0C5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sp>
        <p:nvSpPr>
          <p:cNvPr id="331" name="Rectangle: Rounded Corners 330">
            <a:extLst>
              <a:ext uri="{FF2B5EF4-FFF2-40B4-BE49-F238E27FC236}">
                <a16:creationId xmlns:a16="http://schemas.microsoft.com/office/drawing/2014/main" id="{562376A0-67AD-4465-940A-1EDB502E7007}"/>
              </a:ext>
            </a:extLst>
          </p:cNvPr>
          <p:cNvSpPr/>
          <p:nvPr/>
        </p:nvSpPr>
        <p:spPr>
          <a:xfrm>
            <a:off x="1575898" y="3629791"/>
            <a:ext cx="558724" cy="438022"/>
          </a:xfrm>
          <a:prstGeom prst="roundRect">
            <a:avLst/>
          </a:prstGeom>
          <a:noFill/>
          <a:ln w="28575"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sp>
        <p:nvSpPr>
          <p:cNvPr id="333" name="Rectangle: Rounded Corners 332">
            <a:extLst>
              <a:ext uri="{FF2B5EF4-FFF2-40B4-BE49-F238E27FC236}">
                <a16:creationId xmlns:a16="http://schemas.microsoft.com/office/drawing/2014/main" id="{AA918E11-79C4-44A5-AC60-8AAEA88B9B8F}"/>
              </a:ext>
            </a:extLst>
          </p:cNvPr>
          <p:cNvSpPr/>
          <p:nvPr/>
        </p:nvSpPr>
        <p:spPr>
          <a:xfrm>
            <a:off x="2765507" y="4214316"/>
            <a:ext cx="558724" cy="438022"/>
          </a:xfrm>
          <a:prstGeom prst="roundRect">
            <a:avLst/>
          </a:prstGeom>
          <a:noFill/>
          <a:ln w="28575">
            <a:solidFill>
              <a:srgbClr val="46E8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sp>
        <p:nvSpPr>
          <p:cNvPr id="334" name="Rectangle: Rounded Corners 333">
            <a:extLst>
              <a:ext uri="{FF2B5EF4-FFF2-40B4-BE49-F238E27FC236}">
                <a16:creationId xmlns:a16="http://schemas.microsoft.com/office/drawing/2014/main" id="{7493B5E0-1A02-4F4B-A161-99F2ECB76ABA}"/>
              </a:ext>
            </a:extLst>
          </p:cNvPr>
          <p:cNvSpPr/>
          <p:nvPr/>
        </p:nvSpPr>
        <p:spPr>
          <a:xfrm>
            <a:off x="1575898" y="4810441"/>
            <a:ext cx="558724" cy="438022"/>
          </a:xfrm>
          <a:prstGeom prst="roundRect">
            <a:avLst/>
          </a:prstGeom>
          <a:noFill/>
          <a:ln w="28575">
            <a:solidFill>
              <a:srgbClr val="FE7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sp>
        <p:nvSpPr>
          <p:cNvPr id="335" name="Rectangle: Rounded Corners 334">
            <a:extLst>
              <a:ext uri="{FF2B5EF4-FFF2-40B4-BE49-F238E27FC236}">
                <a16:creationId xmlns:a16="http://schemas.microsoft.com/office/drawing/2014/main" id="{DCE0EAF9-879B-47E1-99F3-A3D5AB0890C0}"/>
              </a:ext>
            </a:extLst>
          </p:cNvPr>
          <p:cNvSpPr/>
          <p:nvPr/>
        </p:nvSpPr>
        <p:spPr>
          <a:xfrm>
            <a:off x="3948909" y="4810441"/>
            <a:ext cx="558724" cy="438022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sp>
        <p:nvSpPr>
          <p:cNvPr id="336" name="Rectangle: Rounded Corners 335">
            <a:extLst>
              <a:ext uri="{FF2B5EF4-FFF2-40B4-BE49-F238E27FC236}">
                <a16:creationId xmlns:a16="http://schemas.microsoft.com/office/drawing/2014/main" id="{65AB6AF8-2779-47AD-97CD-6CA0B8DD8714}"/>
              </a:ext>
            </a:extLst>
          </p:cNvPr>
          <p:cNvSpPr/>
          <p:nvPr/>
        </p:nvSpPr>
        <p:spPr>
          <a:xfrm>
            <a:off x="3948909" y="5411121"/>
            <a:ext cx="558724" cy="438022"/>
          </a:xfrm>
          <a:prstGeom prst="roundRect">
            <a:avLst/>
          </a:prstGeom>
          <a:noFill/>
          <a:ln w="28575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pic>
        <p:nvPicPr>
          <p:cNvPr id="167" name="Picture 166">
            <a:extLst>
              <a:ext uri="{FF2B5EF4-FFF2-40B4-BE49-F238E27FC236}">
                <a16:creationId xmlns:a16="http://schemas.microsoft.com/office/drawing/2014/main" id="{F229598B-0C5D-4A4D-9F51-D34533FAA81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25917">
            <a:off x="6144766" y="5176493"/>
            <a:ext cx="294021" cy="417486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12D6E512-599B-480E-93F3-02C1286C2D0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25917">
            <a:off x="6124764" y="5681268"/>
            <a:ext cx="294021" cy="417486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35B5370E-444D-4F9F-808F-94913F625CC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25917">
            <a:off x="6125534" y="6182676"/>
            <a:ext cx="294021" cy="417486"/>
          </a:xfrm>
          <a:prstGeom prst="rect">
            <a:avLst/>
          </a:prstGeom>
        </p:spPr>
      </p:pic>
      <p:pic>
        <p:nvPicPr>
          <p:cNvPr id="172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D100503-844E-49E4-800F-9D3F7E3C97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0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6" presetClass="emph" presetSubtype="0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50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26" presetClass="emph" presetSubtype="0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 tmFilter="0, 0; .2, .5; .8, .5; 1, 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500" autoRev="1" fill="hold"/>
                                        <p:tgtEl>
                                          <p:spTgt spid="1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6" presetClass="emph" presetSubtype="0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1000" tmFilter="0, 0; .2, .5; .8, .5; 1, 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500" autoRev="1" fill="hold"/>
                                        <p:tgtEl>
                                          <p:spTgt spid="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>
                      <p:stCondLst>
                        <p:cond delay="0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0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3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5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1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4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9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5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1" grpId="0"/>
      <p:bldP spid="85" grpId="0"/>
      <p:bldP spid="87" grpId="0"/>
      <p:bldP spid="89" grpId="0"/>
      <p:bldP spid="92" grpId="0"/>
      <p:bldP spid="61" grpId="0"/>
      <p:bldP spid="67" grpId="0"/>
      <p:bldP spid="73" grpId="0"/>
      <p:bldP spid="82" grpId="0"/>
      <p:bldP spid="83" grpId="0"/>
      <p:bldP spid="86" grpId="0"/>
      <p:bldP spid="88" grpId="0"/>
      <p:bldP spid="91" grpId="0"/>
      <p:bldP spid="90" grpId="0"/>
      <p:bldP spid="80" grpId="0"/>
      <p:bldP spid="137" grpId="0" animBg="1"/>
      <p:bldP spid="137" grpId="1" animBg="1"/>
      <p:bldP spid="66" grpId="0"/>
      <p:bldP spid="133" grpId="0" animBg="1"/>
      <p:bldP spid="133" grpId="1" animBg="1"/>
      <p:bldP spid="75" grpId="0"/>
      <p:bldP spid="134" grpId="0" animBg="1"/>
      <p:bldP spid="134" grpId="1" animBg="1"/>
      <p:bldP spid="74" grpId="0"/>
      <p:bldP spid="135" grpId="0" animBg="1"/>
      <p:bldP spid="135" grpId="1" animBg="1"/>
      <p:bldP spid="84" grpId="0"/>
      <p:bldP spid="140" grpId="0" animBg="1"/>
      <p:bldP spid="140" grpId="1" animBg="1"/>
      <p:bldP spid="114" grpId="0"/>
      <p:bldP spid="115" grpId="0"/>
      <p:bldP spid="116" grpId="0"/>
      <p:bldP spid="138" grpId="0"/>
      <p:bldP spid="152" grpId="0"/>
      <p:bldP spid="166" grpId="0"/>
      <p:bldP spid="165" grpId="0"/>
      <p:bldP spid="104" grpId="0"/>
      <p:bldP spid="181" grpId="0" animBg="1"/>
      <p:bldP spid="181" grpId="1" animBg="1"/>
      <p:bldP spid="113" grpId="0"/>
      <p:bldP spid="186" grpId="0" animBg="1"/>
      <p:bldP spid="186" grpId="1" animBg="1"/>
      <p:bldP spid="121" grpId="0"/>
      <p:bldP spid="122" grpId="0"/>
      <p:bldP spid="123" grpId="0"/>
      <p:bldP spid="187" grpId="0" animBg="1"/>
      <p:bldP spid="187" grpId="1" animBg="1"/>
      <p:bldP spid="194" grpId="0" animBg="1"/>
      <p:bldP spid="194" grpId="1" animBg="1"/>
      <p:bldP spid="196" grpId="0" animBg="1"/>
      <p:bldP spid="196" grpId="1" animBg="1"/>
      <p:bldP spid="144" grpId="0"/>
      <p:bldP spid="197" grpId="0" animBg="1"/>
      <p:bldP spid="197" grpId="1" animBg="1"/>
      <p:bldP spid="146" grpId="0"/>
      <p:bldP spid="202" grpId="0" animBg="1"/>
      <p:bldP spid="202" grpId="1" animBg="1"/>
      <p:bldP spid="151" grpId="0"/>
      <p:bldP spid="203" grpId="0" animBg="1"/>
      <p:bldP spid="203" grpId="1" animBg="1"/>
      <p:bldP spid="155" grpId="0"/>
      <p:bldP spid="213" grpId="0" animBg="1"/>
      <p:bldP spid="213" grpId="1" animBg="1"/>
      <p:bldP spid="162" grpId="0"/>
      <p:bldP spid="163" grpId="0"/>
      <p:bldP spid="164" grpId="0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94" grpId="0"/>
      <p:bldP spid="95" grpId="0"/>
      <p:bldP spid="97" grpId="0"/>
      <p:bldP spid="98" grpId="0"/>
      <p:bldP spid="169" grpId="0" animBg="1"/>
      <p:bldP spid="169" grpId="1" animBg="1"/>
      <p:bldP spid="171" grpId="0" animBg="1"/>
      <p:bldP spid="171" grpId="1" animBg="1"/>
      <p:bldP spid="176" grpId="0" animBg="1"/>
      <p:bldP spid="176" grpId="1" animBg="1"/>
      <p:bldP spid="180" grpId="0" animBg="1"/>
      <p:bldP spid="180" grpId="1" animBg="1"/>
      <p:bldP spid="174" grpId="0" animBg="1"/>
      <p:bldP spid="174" grpId="1" animBg="1"/>
      <p:bldP spid="145" grpId="0"/>
      <p:bldP spid="198" grpId="0" animBg="1"/>
      <p:bldP spid="198" grpId="1" animBg="1"/>
      <p:bldP spid="211" grpId="0" animBg="1"/>
      <p:bldP spid="211" grpId="1" animBg="1"/>
      <p:bldP spid="184" grpId="0" animBg="1"/>
      <p:bldP spid="184" grpId="1" animBg="1"/>
      <p:bldP spid="185" grpId="0" animBg="1"/>
      <p:bldP spid="185" grpId="1" animBg="1"/>
      <p:bldP spid="252" grpId="0"/>
      <p:bldP spid="253" grpId="0"/>
      <p:bldP spid="254" grpId="0"/>
      <p:bldP spid="282" grpId="0"/>
      <p:bldP spid="248" grpId="0"/>
      <p:bldP spid="283" grpId="0"/>
      <p:bldP spid="284" grpId="0"/>
      <p:bldP spid="299" grpId="0"/>
      <p:bldP spid="300" grpId="0"/>
      <p:bldP spid="301" grpId="0"/>
      <p:bldP spid="302" grpId="0"/>
      <p:bldP spid="303" grpId="0"/>
      <p:bldP spid="304" grpId="0"/>
      <p:bldP spid="305" grpId="0"/>
      <p:bldP spid="306" grpId="0"/>
      <p:bldP spid="307" grpId="0"/>
      <p:bldP spid="308" grpId="0"/>
      <p:bldP spid="309" grpId="0"/>
      <p:bldP spid="310" grpId="0"/>
      <p:bldP spid="311" grpId="0"/>
      <p:bldP spid="312" grpId="0"/>
      <p:bldP spid="313" grpId="0"/>
      <p:bldP spid="314" grpId="0"/>
      <p:bldP spid="315" grpId="0" animBg="1"/>
      <p:bldP spid="315" grpId="1" animBg="1"/>
      <p:bldP spid="316" grpId="0" animBg="1"/>
      <p:bldP spid="316" grpId="1" animBg="1"/>
      <p:bldP spid="317" grpId="0" animBg="1"/>
      <p:bldP spid="317" grpId="1" animBg="1"/>
      <p:bldP spid="318" grpId="0" animBg="1"/>
      <p:bldP spid="318" grpId="1" animBg="1"/>
      <p:bldP spid="319" grpId="0" animBg="1"/>
      <p:bldP spid="319" grpId="1" animBg="1"/>
      <p:bldP spid="320" grpId="0" animBg="1"/>
      <p:bldP spid="320" grpId="1" animBg="1"/>
      <p:bldP spid="321" grpId="0" animBg="1"/>
      <p:bldP spid="321" grpId="1" animBg="1"/>
      <p:bldP spid="322" grpId="0" animBg="1"/>
      <p:bldP spid="322" grpId="1" animBg="1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328" grpId="0" animBg="1"/>
      <p:bldP spid="328" grpId="1" animBg="1"/>
      <p:bldP spid="329" grpId="0" animBg="1"/>
      <p:bldP spid="329" grpId="1" animBg="1"/>
      <p:bldP spid="330" grpId="0" animBg="1"/>
      <p:bldP spid="330" grpId="1" animBg="1"/>
      <p:bldP spid="331" grpId="0" animBg="1"/>
      <p:bldP spid="331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  <p:bldP spid="336" grpId="0" animBg="1"/>
      <p:bldP spid="33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DC64850E-F5BB-4723-BC70-F45E0B41FBB9}"/>
              </a:ext>
            </a:extLst>
          </p:cNvPr>
          <p:cNvGrpSpPr/>
          <p:nvPr/>
        </p:nvGrpSpPr>
        <p:grpSpPr>
          <a:xfrm rot="5400000">
            <a:off x="2650560" y="-2673076"/>
            <a:ext cx="6857821" cy="12204331"/>
            <a:chOff x="-1773" y="0"/>
            <a:chExt cx="12193773" cy="68580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69FADD2-C567-473C-AE45-2320C8890C04}"/>
                </a:ext>
              </a:extLst>
            </p:cNvPr>
            <p:cNvSpPr/>
            <p:nvPr/>
          </p:nvSpPr>
          <p:spPr>
            <a:xfrm>
              <a:off x="-1773" y="0"/>
              <a:ext cx="6166519" cy="6858000"/>
            </a:xfrm>
            <a:prstGeom prst="rect">
              <a:avLst/>
            </a:prstGeom>
            <a:solidFill>
              <a:srgbClr val="F5FD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8E2072E-FEC0-4117-84D9-F027E283F066}"/>
                </a:ext>
              </a:extLst>
            </p:cNvPr>
            <p:cNvSpPr/>
            <p:nvPr/>
          </p:nvSpPr>
          <p:spPr>
            <a:xfrm>
              <a:off x="6169224" y="0"/>
              <a:ext cx="6022776" cy="6858000"/>
            </a:xfrm>
            <a:prstGeom prst="rect">
              <a:avLst/>
            </a:prstGeom>
            <a:solidFill>
              <a:srgbClr val="FF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8" tIns="45719" rIns="91438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00"/>
            </a:p>
          </p:txBody>
        </p:sp>
      </p:grpSp>
      <p:pic>
        <p:nvPicPr>
          <p:cNvPr id="130" name="Picture 28">
            <a:extLst>
              <a:ext uri="{FF2B5EF4-FFF2-40B4-BE49-F238E27FC236}">
                <a16:creationId xmlns:a16="http://schemas.microsoft.com/office/drawing/2014/main" id="{39BCBEFE-DB09-418F-BE50-8B435C1FB7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606" y="184"/>
            <a:ext cx="716810" cy="755212"/>
          </a:xfrm>
          <a:prstGeom prst="rect">
            <a:avLst/>
          </a:prstGeom>
        </p:spPr>
      </p:pic>
      <p:sp>
        <p:nvSpPr>
          <p:cNvPr id="3" name="Partial Circle 2">
            <a:extLst>
              <a:ext uri="{FF2B5EF4-FFF2-40B4-BE49-F238E27FC236}">
                <a16:creationId xmlns:a16="http://schemas.microsoft.com/office/drawing/2014/main" id="{954F6427-1273-4ECF-9E41-4AA2DBEBD833}"/>
              </a:ext>
            </a:extLst>
          </p:cNvPr>
          <p:cNvSpPr/>
          <p:nvPr/>
        </p:nvSpPr>
        <p:spPr>
          <a:xfrm rot="5400000">
            <a:off x="4800961" y="2293805"/>
            <a:ext cx="2336853" cy="2364503"/>
          </a:xfrm>
          <a:prstGeom prst="pie">
            <a:avLst>
              <a:gd name="adj1" fmla="val 5404703"/>
              <a:gd name="adj2" fmla="val 16200000"/>
            </a:avLst>
          </a:prstGeom>
          <a:solidFill>
            <a:srgbClr val="2EB88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>
              <a:solidFill>
                <a:schemeClr val="tx1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F89F184-3883-437E-B74A-30A5C8958C62}"/>
              </a:ext>
            </a:extLst>
          </p:cNvPr>
          <p:cNvSpPr/>
          <p:nvPr/>
        </p:nvSpPr>
        <p:spPr>
          <a:xfrm>
            <a:off x="5222751" y="2364692"/>
            <a:ext cx="1569220" cy="1275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95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พยัญชนะ</a:t>
            </a:r>
          </a:p>
          <a:p>
            <a:pPr algn="ctr"/>
            <a:r>
              <a:rPr lang="th-TH" sz="4393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ต้น</a:t>
            </a:r>
            <a:endParaRPr lang="en-US" sz="4393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4" name="Partial Circle 123">
            <a:extLst>
              <a:ext uri="{FF2B5EF4-FFF2-40B4-BE49-F238E27FC236}">
                <a16:creationId xmlns:a16="http://schemas.microsoft.com/office/drawing/2014/main" id="{7CEE37B5-0138-4D70-B331-F6FED0297D19}"/>
              </a:ext>
            </a:extLst>
          </p:cNvPr>
          <p:cNvSpPr/>
          <p:nvPr/>
        </p:nvSpPr>
        <p:spPr>
          <a:xfrm rot="5400000" flipH="1">
            <a:off x="4791537" y="2284382"/>
            <a:ext cx="2360102" cy="2360102"/>
          </a:xfrm>
          <a:prstGeom prst="pie">
            <a:avLst>
              <a:gd name="adj1" fmla="val 5418996"/>
              <a:gd name="adj2" fmla="val 16200000"/>
            </a:avLst>
          </a:prstGeom>
          <a:solidFill>
            <a:srgbClr val="FD737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5" dirty="0">
              <a:solidFill>
                <a:schemeClr val="tx1"/>
              </a:solidFill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46BE929-7DBE-4C14-A2A1-1B5E36C5BD1D}"/>
              </a:ext>
            </a:extLst>
          </p:cNvPr>
          <p:cNvSpPr/>
          <p:nvPr/>
        </p:nvSpPr>
        <p:spPr>
          <a:xfrm>
            <a:off x="5247922" y="3495389"/>
            <a:ext cx="1464629" cy="121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95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พยัญชนะ</a:t>
            </a:r>
          </a:p>
          <a:p>
            <a:pPr algn="ctr"/>
            <a:r>
              <a:rPr lang="th-TH" sz="4026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ท้าย</a:t>
            </a:r>
            <a:endParaRPr lang="en-US" sz="4026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7F9AC97-FD14-4D5A-A127-03CDF43E92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327" y="3399373"/>
            <a:ext cx="2232993" cy="171252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8D4DD80-19F2-409D-A45C-A51B7D62AD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9569" y="3411814"/>
            <a:ext cx="2372905" cy="171252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71E06BE-F181-408E-BCA4-3CB3768575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210" y="3393916"/>
            <a:ext cx="2400887" cy="187481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B08103A-AF25-47ED-A2E4-34EB4A274F8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052" y="3402267"/>
            <a:ext cx="2372905" cy="171252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3402D97-32C2-4673-94AF-8A27B55E1C8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224" y="5019333"/>
            <a:ext cx="2221800" cy="167894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F54B0BC-12D3-4399-A71A-BFB07E79B62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6586" y="5019334"/>
            <a:ext cx="2199414" cy="167894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4DDCD33-7128-4465-9835-BC6F77A66D0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839" y="5022612"/>
            <a:ext cx="2244186" cy="167894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52BC1B4-6DCF-4489-B21B-DCF001034E0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0705" y="5024930"/>
            <a:ext cx="2221800" cy="1673345"/>
          </a:xfrm>
          <a:prstGeom prst="rect">
            <a:avLst/>
          </a:prstGeom>
        </p:spPr>
      </p:pic>
      <p:sp>
        <p:nvSpPr>
          <p:cNvPr id="24" name="Rectangle: Top Corners Rounded 23">
            <a:extLst>
              <a:ext uri="{FF2B5EF4-FFF2-40B4-BE49-F238E27FC236}">
                <a16:creationId xmlns:a16="http://schemas.microsoft.com/office/drawing/2014/main" id="{2DF1E09A-3423-4752-BD71-EAC7C813F143}"/>
              </a:ext>
            </a:extLst>
          </p:cNvPr>
          <p:cNvSpPr/>
          <p:nvPr/>
        </p:nvSpPr>
        <p:spPr>
          <a:xfrm rot="10800000">
            <a:off x="277228" y="-5229"/>
            <a:ext cx="2744449" cy="782488"/>
          </a:xfrm>
          <a:prstGeom prst="round2SameRect">
            <a:avLst>
              <a:gd name="adj1" fmla="val 33355"/>
              <a:gd name="adj2" fmla="val 0"/>
            </a:avLst>
          </a:prstGeom>
          <a:solidFill>
            <a:srgbClr val="D0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9D563C-7CC2-4825-8072-3DFF09D81D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3723" y="287516"/>
            <a:ext cx="2450804" cy="2194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3A1AB6-D7F7-4352-967D-2C7EE5D217F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46486" y="1341548"/>
            <a:ext cx="2584928" cy="22252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9100D5-4512-4C08-BE5F-F937EECB004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00859" y="1353740"/>
            <a:ext cx="2432515" cy="22008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ED62B6-BC88-46ED-AB90-D128E6D8579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871" y="8572"/>
            <a:ext cx="2604806" cy="644688"/>
          </a:xfrm>
          <a:prstGeom prst="rect">
            <a:avLst/>
          </a:prstGeom>
        </p:spPr>
      </p:pic>
      <p:pic>
        <p:nvPicPr>
          <p:cNvPr id="25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A3E8735-1824-4B2B-A5E7-C13385634CD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8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4" grpId="0" animBg="1"/>
      <p:bldP spid="1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E057A3-7AC0-4C65-95DA-05F9393C39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750"/>
          <a:stretch/>
        </p:blipFill>
        <p:spPr>
          <a:xfrm>
            <a:off x="3376410" y="-9223"/>
            <a:ext cx="4805688" cy="6871996"/>
          </a:xfrm>
          <a:prstGeom prst="rect">
            <a:avLst/>
          </a:prstGeom>
        </p:spPr>
      </p:pic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CB8853E-19C8-4AE7-86F3-E5758CFF9C5D}"/>
              </a:ext>
            </a:extLst>
          </p:cNvPr>
          <p:cNvSpPr/>
          <p:nvPr/>
        </p:nvSpPr>
        <p:spPr>
          <a:xfrm>
            <a:off x="6872992" y="2318305"/>
            <a:ext cx="4790539" cy="755232"/>
          </a:xfrm>
          <a:prstGeom prst="roundRect">
            <a:avLst/>
          </a:prstGeom>
          <a:solidFill>
            <a:srgbClr val="D0EFFC"/>
          </a:solidFill>
          <a:ln w="9525">
            <a:solidFill>
              <a:srgbClr val="1268A5"/>
            </a:solidFill>
            <a:prstDash val="dash"/>
          </a:ln>
          <a:effectLst>
            <a:outerShdw blurRad="76200" dist="38100" dir="2700000" sx="97000" sy="97000" algn="tl" rotWithShape="0">
              <a:srgbClr val="8BCD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AD8F14F2-72E7-4109-ACDD-5E970E9551BF}"/>
              </a:ext>
            </a:extLst>
          </p:cNvPr>
          <p:cNvSpPr/>
          <p:nvPr/>
        </p:nvSpPr>
        <p:spPr>
          <a:xfrm>
            <a:off x="6868479" y="3139897"/>
            <a:ext cx="4790539" cy="755232"/>
          </a:xfrm>
          <a:prstGeom prst="roundRect">
            <a:avLst/>
          </a:prstGeom>
          <a:solidFill>
            <a:srgbClr val="D0EFFC"/>
          </a:solidFill>
          <a:ln w="9525">
            <a:solidFill>
              <a:srgbClr val="1268A5"/>
            </a:solidFill>
            <a:prstDash val="dash"/>
          </a:ln>
          <a:effectLst>
            <a:outerShdw blurRad="76200" dist="38100" dir="2700000" sx="97000" sy="97000" algn="tl" rotWithShape="0">
              <a:srgbClr val="8BCD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75E098A0-C8CA-445D-B408-4452F09D5BA2}"/>
              </a:ext>
            </a:extLst>
          </p:cNvPr>
          <p:cNvSpPr/>
          <p:nvPr/>
        </p:nvSpPr>
        <p:spPr>
          <a:xfrm>
            <a:off x="6865449" y="3961489"/>
            <a:ext cx="4790539" cy="755232"/>
          </a:xfrm>
          <a:prstGeom prst="roundRect">
            <a:avLst/>
          </a:prstGeom>
          <a:solidFill>
            <a:srgbClr val="D0EFFC"/>
          </a:solidFill>
          <a:ln w="9525">
            <a:solidFill>
              <a:srgbClr val="1268A5"/>
            </a:solidFill>
            <a:prstDash val="dash"/>
          </a:ln>
          <a:effectLst>
            <a:outerShdw blurRad="76200" dist="38100" dir="2700000" sx="97000" sy="97000" algn="tl" rotWithShape="0">
              <a:srgbClr val="8BCD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4A00684F-2F7A-46BD-8FB9-5485FC44F62E}"/>
              </a:ext>
            </a:extLst>
          </p:cNvPr>
          <p:cNvSpPr/>
          <p:nvPr/>
        </p:nvSpPr>
        <p:spPr>
          <a:xfrm>
            <a:off x="6872991" y="4776771"/>
            <a:ext cx="4790539" cy="755232"/>
          </a:xfrm>
          <a:prstGeom prst="roundRect">
            <a:avLst/>
          </a:prstGeom>
          <a:solidFill>
            <a:srgbClr val="D0EFFC"/>
          </a:solidFill>
          <a:ln w="9525">
            <a:solidFill>
              <a:srgbClr val="1268A5"/>
            </a:solidFill>
            <a:prstDash val="dash"/>
          </a:ln>
          <a:effectLst>
            <a:outerShdw blurRad="76200" dist="38100" dir="2700000" sx="97000" sy="97000" algn="tl" rotWithShape="0">
              <a:srgbClr val="8BCD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07B03584-32FC-4967-96B5-7BC5C65F6963}"/>
              </a:ext>
            </a:extLst>
          </p:cNvPr>
          <p:cNvSpPr/>
          <p:nvPr/>
        </p:nvSpPr>
        <p:spPr>
          <a:xfrm>
            <a:off x="6872990" y="5589777"/>
            <a:ext cx="4790539" cy="755232"/>
          </a:xfrm>
          <a:prstGeom prst="roundRect">
            <a:avLst/>
          </a:prstGeom>
          <a:solidFill>
            <a:srgbClr val="D0EFFC"/>
          </a:solidFill>
          <a:ln w="9525">
            <a:solidFill>
              <a:srgbClr val="1268A5"/>
            </a:solidFill>
            <a:prstDash val="dash"/>
          </a:ln>
          <a:effectLst>
            <a:outerShdw blurRad="76200" dist="38100" dir="2700000" sx="97000" sy="97000" algn="tl" rotWithShape="0">
              <a:srgbClr val="8BCD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E0AC1C-AB4F-4DBE-B270-E02C40C7529E}"/>
              </a:ext>
            </a:extLst>
          </p:cNvPr>
          <p:cNvGrpSpPr/>
          <p:nvPr/>
        </p:nvGrpSpPr>
        <p:grpSpPr>
          <a:xfrm>
            <a:off x="4082365" y="3205622"/>
            <a:ext cx="1570409" cy="519960"/>
            <a:chOff x="4460774" y="3491292"/>
            <a:chExt cx="1716045" cy="568179"/>
          </a:xfrm>
        </p:grpSpPr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0DF179D5-38D9-4364-A823-5BC859B6A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0774" y="3581150"/>
              <a:ext cx="1372866" cy="478321"/>
            </a:xfrm>
            <a:prstGeom prst="rect">
              <a:avLst/>
            </a:prstGeom>
          </p:spPr>
        </p:pic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FC734AFD-B876-41D5-90AF-FF330AF720FC}"/>
                </a:ext>
              </a:extLst>
            </p:cNvPr>
            <p:cNvSpPr/>
            <p:nvPr/>
          </p:nvSpPr>
          <p:spPr>
            <a:xfrm>
              <a:off x="5835234" y="3491292"/>
              <a:ext cx="341585" cy="341585"/>
            </a:xfrm>
            <a:prstGeom prst="ellipse">
              <a:avLst/>
            </a:prstGeom>
            <a:solidFill>
              <a:srgbClr val="AA0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746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๑</a:t>
              </a:r>
              <a:endParaRPr lang="en-US" sz="2746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FE51E6-4C85-41F8-BB22-0619B011E789}"/>
              </a:ext>
            </a:extLst>
          </p:cNvPr>
          <p:cNvGrpSpPr/>
          <p:nvPr/>
        </p:nvGrpSpPr>
        <p:grpSpPr>
          <a:xfrm>
            <a:off x="4079577" y="2779997"/>
            <a:ext cx="1259141" cy="945548"/>
            <a:chOff x="4457729" y="3026197"/>
            <a:chExt cx="1375911" cy="1033236"/>
          </a:xfrm>
        </p:grpSpPr>
        <p:pic>
          <p:nvPicPr>
            <p:cNvPr id="187" name="Picture 186">
              <a:extLst>
                <a:ext uri="{FF2B5EF4-FFF2-40B4-BE49-F238E27FC236}">
                  <a16:creationId xmlns:a16="http://schemas.microsoft.com/office/drawing/2014/main" id="{76C7899A-B68B-4F91-BB40-9EBC0DF17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7729" y="3345250"/>
              <a:ext cx="1375911" cy="714183"/>
            </a:xfrm>
            <a:prstGeom prst="rect">
              <a:avLst/>
            </a:prstGeom>
          </p:spPr>
        </p:pic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75AF0B7D-5748-474E-9166-AD10DCF8895C}"/>
                </a:ext>
              </a:extLst>
            </p:cNvPr>
            <p:cNvSpPr/>
            <p:nvPr/>
          </p:nvSpPr>
          <p:spPr>
            <a:xfrm>
              <a:off x="4499369" y="3026197"/>
              <a:ext cx="341585" cy="34158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746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๒</a:t>
              </a:r>
              <a:endParaRPr lang="en-US" sz="2746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D1FF6E-D55F-4297-9B39-029173683322}"/>
              </a:ext>
            </a:extLst>
          </p:cNvPr>
          <p:cNvGrpSpPr/>
          <p:nvPr/>
        </p:nvGrpSpPr>
        <p:grpSpPr>
          <a:xfrm>
            <a:off x="4082364" y="2818104"/>
            <a:ext cx="1304725" cy="904571"/>
            <a:chOff x="4460774" y="3067838"/>
            <a:chExt cx="1425722" cy="98845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8A5B1A-7BBE-4EAA-836F-F7E4EE17B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0774" y="3391274"/>
              <a:ext cx="1375911" cy="665022"/>
            </a:xfrm>
            <a:prstGeom prst="rect">
              <a:avLst/>
            </a:prstGeom>
          </p:spPr>
        </p:pic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A5115704-77E1-4FA7-A248-8C2048AF8C50}"/>
                </a:ext>
              </a:extLst>
            </p:cNvPr>
            <p:cNvSpPr/>
            <p:nvPr/>
          </p:nvSpPr>
          <p:spPr>
            <a:xfrm>
              <a:off x="5544911" y="3067838"/>
              <a:ext cx="341585" cy="34158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746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๓</a:t>
              </a:r>
              <a:endParaRPr lang="en-US" sz="2746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00CAB9-0797-4DA1-B519-1440C6419E2D}"/>
              </a:ext>
            </a:extLst>
          </p:cNvPr>
          <p:cNvGrpSpPr/>
          <p:nvPr/>
        </p:nvGrpSpPr>
        <p:grpSpPr>
          <a:xfrm>
            <a:off x="4065484" y="3348943"/>
            <a:ext cx="1622199" cy="594856"/>
            <a:chOff x="4442329" y="3647903"/>
            <a:chExt cx="1772638" cy="65002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F244E0B-852D-4471-B74C-B96FC3C4B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2329" y="3647903"/>
              <a:ext cx="1403122" cy="406162"/>
            </a:xfrm>
            <a:prstGeom prst="rect">
              <a:avLst/>
            </a:prstGeom>
            <a:ln>
              <a:noFill/>
            </a:ln>
          </p:spPr>
        </p:pic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1589DCF6-3BD4-4316-AB78-E81D68EFE1AD}"/>
                </a:ext>
              </a:extLst>
            </p:cNvPr>
            <p:cNvSpPr/>
            <p:nvPr/>
          </p:nvSpPr>
          <p:spPr>
            <a:xfrm>
              <a:off x="5873382" y="3956339"/>
              <a:ext cx="341585" cy="34158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746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๔</a:t>
              </a:r>
              <a:endParaRPr lang="en-US" sz="2746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9E6FA07-5582-46A6-9A1D-3593E57639F8}"/>
              </a:ext>
            </a:extLst>
          </p:cNvPr>
          <p:cNvGrpSpPr/>
          <p:nvPr/>
        </p:nvGrpSpPr>
        <p:grpSpPr>
          <a:xfrm>
            <a:off x="270469" y="3737353"/>
            <a:ext cx="3230290" cy="571054"/>
            <a:chOff x="295373" y="3842062"/>
            <a:chExt cx="3529859" cy="624013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F96BB418-F2B3-45B4-8AC7-3A70F8E504EF}"/>
                </a:ext>
              </a:extLst>
            </p:cNvPr>
            <p:cNvSpPr txBox="1"/>
            <p:nvPr/>
          </p:nvSpPr>
          <p:spPr>
            <a:xfrm>
              <a:off x="661381" y="3842062"/>
              <a:ext cx="3163851" cy="624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111" b="1" dirty="0">
                  <a:ln w="10541" cmpd="sng">
                    <a:noFill/>
                    <a:prstDash val="solid"/>
                  </a:ln>
                  <a:solidFill>
                    <a:srgbClr val="AA05C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ลิ้นระดับปกติ เช่น </a:t>
              </a:r>
              <a:r>
                <a:rPr lang="th-TH" sz="3111" b="1" dirty="0" err="1">
                  <a:ln w="10541" cmpd="sng">
                    <a:noFill/>
                    <a:prstDash val="solid"/>
                  </a:ln>
                  <a:solidFill>
                    <a:srgbClr val="AA05C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อะ</a:t>
              </a:r>
              <a:r>
                <a:rPr lang="th-TH" sz="3111" b="1" dirty="0">
                  <a:ln w="10541" cmpd="sng">
                    <a:noFill/>
                    <a:prstDash val="solid"/>
                  </a:ln>
                  <a:solidFill>
                    <a:srgbClr val="AA05C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อา</a:t>
              </a: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517D1AAB-0CF3-4530-B14A-F4663B7C2EF9}"/>
                </a:ext>
              </a:extLst>
            </p:cNvPr>
            <p:cNvSpPr/>
            <p:nvPr/>
          </p:nvSpPr>
          <p:spPr>
            <a:xfrm>
              <a:off x="295373" y="3958221"/>
              <a:ext cx="355478" cy="355478"/>
            </a:xfrm>
            <a:prstGeom prst="ellipse">
              <a:avLst/>
            </a:prstGeom>
            <a:solidFill>
              <a:srgbClr val="AA0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95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๑</a:t>
              </a:r>
              <a:endParaRPr lang="en-US" sz="3295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8ED018B-2FAF-4E46-8C0F-38B57042C6A2}"/>
              </a:ext>
            </a:extLst>
          </p:cNvPr>
          <p:cNvGrpSpPr/>
          <p:nvPr/>
        </p:nvGrpSpPr>
        <p:grpSpPr>
          <a:xfrm>
            <a:off x="270469" y="4332828"/>
            <a:ext cx="3416239" cy="571054"/>
            <a:chOff x="295373" y="4492760"/>
            <a:chExt cx="3733052" cy="624013"/>
          </a:xfrm>
        </p:grpSpPr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1D74F31A-85BC-43EF-9407-FA609E5E5022}"/>
                </a:ext>
              </a:extLst>
            </p:cNvPr>
            <p:cNvSpPr txBox="1"/>
            <p:nvPr/>
          </p:nvSpPr>
          <p:spPr>
            <a:xfrm>
              <a:off x="661381" y="4492760"/>
              <a:ext cx="3367044" cy="624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111" b="1" dirty="0">
                  <a:ln w="10541" cmpd="sng">
                    <a:noFill/>
                    <a:prstDash val="solid"/>
                  </a:ln>
                  <a:solidFill>
                    <a:srgbClr val="0070C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ลิ้นส่วนหน้ายกสูง เช่น อิ อี</a:t>
              </a: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CB62F97E-109D-4E04-9762-7228EA9157D7}"/>
                </a:ext>
              </a:extLst>
            </p:cNvPr>
            <p:cNvSpPr/>
            <p:nvPr/>
          </p:nvSpPr>
          <p:spPr>
            <a:xfrm>
              <a:off x="295373" y="4608919"/>
              <a:ext cx="355478" cy="35547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95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๒</a:t>
              </a:r>
              <a:endParaRPr lang="en-US" sz="3295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5CC7C6F-F6B3-4195-B85F-2BA3D45F62D4}"/>
              </a:ext>
            </a:extLst>
          </p:cNvPr>
          <p:cNvGrpSpPr/>
          <p:nvPr/>
        </p:nvGrpSpPr>
        <p:grpSpPr>
          <a:xfrm>
            <a:off x="270467" y="4928303"/>
            <a:ext cx="4044616" cy="571054"/>
            <a:chOff x="295373" y="5143458"/>
            <a:chExt cx="4419703" cy="624013"/>
          </a:xfrm>
        </p:grpSpPr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EA11E4A9-1BC6-426B-B123-9DBA532141FC}"/>
                </a:ext>
              </a:extLst>
            </p:cNvPr>
            <p:cNvSpPr txBox="1"/>
            <p:nvPr/>
          </p:nvSpPr>
          <p:spPr>
            <a:xfrm>
              <a:off x="661381" y="5143458"/>
              <a:ext cx="4053695" cy="624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111" b="1" dirty="0">
                  <a:ln w="10541" cmpd="sng">
                    <a:noFill/>
                    <a:prstDash val="solid"/>
                  </a:ln>
                  <a:solidFill>
                    <a:srgbClr val="FF66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ลิ้นส่วนหลังยกสูง เช่น อึ อือ อุ อู</a:t>
              </a: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9FF3737F-FB1C-4860-AAB8-38CE56CA190A}"/>
                </a:ext>
              </a:extLst>
            </p:cNvPr>
            <p:cNvSpPr/>
            <p:nvPr/>
          </p:nvSpPr>
          <p:spPr>
            <a:xfrm>
              <a:off x="295373" y="5259617"/>
              <a:ext cx="355478" cy="355478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95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๓</a:t>
              </a:r>
              <a:endParaRPr lang="en-US" sz="3295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9CED51A-6613-41EE-8116-4A319B251797}"/>
              </a:ext>
            </a:extLst>
          </p:cNvPr>
          <p:cNvGrpSpPr/>
          <p:nvPr/>
        </p:nvGrpSpPr>
        <p:grpSpPr>
          <a:xfrm>
            <a:off x="270467" y="5523777"/>
            <a:ext cx="3927596" cy="571054"/>
            <a:chOff x="295373" y="5794156"/>
            <a:chExt cx="4291831" cy="624013"/>
          </a:xfrm>
        </p:grpSpPr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A05030B8-2046-465B-96F4-11098A783E50}"/>
                </a:ext>
              </a:extLst>
            </p:cNvPr>
            <p:cNvSpPr txBox="1"/>
            <p:nvPr/>
          </p:nvSpPr>
          <p:spPr>
            <a:xfrm>
              <a:off x="661381" y="5794156"/>
              <a:ext cx="3925823" cy="624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3111" b="1" dirty="0">
                  <a:ln w="10541" cmpd="sng">
                    <a:noFill/>
                    <a:prstDash val="solid"/>
                  </a:ln>
                  <a:solidFill>
                    <a:srgbClr val="00B05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ลิ้นส่วนหลังลดต่ำ เช่น เอาะ ออ</a:t>
              </a: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D59A532F-2BE2-4D3F-80DC-D53E8CE16E75}"/>
                </a:ext>
              </a:extLst>
            </p:cNvPr>
            <p:cNvSpPr/>
            <p:nvPr/>
          </p:nvSpPr>
          <p:spPr>
            <a:xfrm>
              <a:off x="295373" y="5910315"/>
              <a:ext cx="355478" cy="3554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95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๔</a:t>
              </a:r>
              <a:endParaRPr lang="en-US" sz="3295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67" name="Picture 28">
            <a:extLst>
              <a:ext uri="{FF2B5EF4-FFF2-40B4-BE49-F238E27FC236}">
                <a16:creationId xmlns:a16="http://schemas.microsoft.com/office/drawing/2014/main" id="{CC596EB3-3D44-479D-8376-29092761CB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71748" y="93"/>
            <a:ext cx="716829" cy="755232"/>
          </a:xfrm>
          <a:prstGeom prst="rect">
            <a:avLst/>
          </a:prstGeom>
        </p:spPr>
      </p:pic>
      <p:pic>
        <p:nvPicPr>
          <p:cNvPr id="68" name="teacher guide">
            <a:extLst>
              <a:ext uri="{FF2B5EF4-FFF2-40B4-BE49-F238E27FC236}">
                <a16:creationId xmlns:a16="http://schemas.microsoft.com/office/drawing/2014/main" id="{64F0A6C3-76AC-4151-814B-02CB0E4586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6" y="6215901"/>
            <a:ext cx="493424" cy="48701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C6C93BF-DB45-4192-A6BE-0A6C73C2C3C5}"/>
              </a:ext>
            </a:extLst>
          </p:cNvPr>
          <p:cNvSpPr/>
          <p:nvPr/>
        </p:nvSpPr>
        <p:spPr>
          <a:xfrm>
            <a:off x="6867304" y="1485367"/>
            <a:ext cx="4790539" cy="755232"/>
          </a:xfrm>
          <a:prstGeom prst="roundRect">
            <a:avLst/>
          </a:prstGeom>
          <a:solidFill>
            <a:srgbClr val="D0EFFC"/>
          </a:solidFill>
          <a:ln w="9525">
            <a:solidFill>
              <a:srgbClr val="1268A5"/>
            </a:solidFill>
            <a:prstDash val="dash"/>
          </a:ln>
          <a:effectLst>
            <a:outerShdw blurRad="76200" dist="38100" dir="2700000" sx="97000" sy="97000" algn="tl" rotWithShape="0">
              <a:srgbClr val="8BCDFF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2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4647C8-0D7E-4EF2-B310-D37DC86F0B90}"/>
              </a:ext>
            </a:extLst>
          </p:cNvPr>
          <p:cNvGrpSpPr/>
          <p:nvPr/>
        </p:nvGrpSpPr>
        <p:grpSpPr>
          <a:xfrm>
            <a:off x="6908206" y="1332514"/>
            <a:ext cx="4694558" cy="1072600"/>
            <a:chOff x="7914006" y="1577993"/>
            <a:chExt cx="5129920" cy="117207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B1C7905-BC12-4823-8DE9-75C4732E1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4006" y="1577993"/>
              <a:ext cx="1708575" cy="1172071"/>
            </a:xfrm>
            <a:prstGeom prst="rect">
              <a:avLst/>
            </a:prstGeom>
          </p:spPr>
        </p:pic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690E8411-ABB4-40BE-931B-415B262282BD}"/>
                </a:ext>
              </a:extLst>
            </p:cNvPr>
            <p:cNvSpPr txBox="1"/>
            <p:nvPr/>
          </p:nvSpPr>
          <p:spPr>
            <a:xfrm>
              <a:off x="9622581" y="1878723"/>
              <a:ext cx="3421345" cy="593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928" b="1" dirty="0">
                  <a:ln w="10541" cmpd="sng">
                    <a:noFill/>
                    <a:prstDash val="solid"/>
                  </a:ln>
                  <a:solidFill>
                    <a:srgbClr val="1268A5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อ้าปกติ </a:t>
              </a:r>
              <a:r>
                <a:rPr lang="th-TH" sz="2928" dirty="0">
                  <a:ln w="10541" cmpd="sng">
                    <a:noFill/>
                    <a:prstDash val="solid"/>
                  </a:ln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เช่น </a:t>
              </a:r>
              <a:r>
                <a:rPr lang="th-TH" sz="2928" dirty="0" err="1">
                  <a:ln w="10541" cmpd="sng">
                    <a:noFill/>
                    <a:prstDash val="solid"/>
                  </a:ln>
                  <a:latin typeface="TH Sarabun New" panose="020B0500040200020003" pitchFamily="34" charset="-34"/>
                  <a:cs typeface="TH Sarabun New" panose="020B0500040200020003" pitchFamily="34" charset="-34"/>
                </a:rPr>
                <a:t>อะ</a:t>
              </a:r>
              <a:r>
                <a:rPr lang="th-TH" sz="2928" dirty="0">
                  <a:ln w="10541" cmpd="sng">
                    <a:noFill/>
                    <a:prstDash val="solid"/>
                  </a:ln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อา เออะ เออ</a:t>
              </a:r>
              <a:endParaRPr lang="th-TH" sz="311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10085D-A05F-4458-AF07-F25779C47A40}"/>
              </a:ext>
            </a:extLst>
          </p:cNvPr>
          <p:cNvGrpSpPr/>
          <p:nvPr/>
        </p:nvGrpSpPr>
        <p:grpSpPr>
          <a:xfrm>
            <a:off x="7021905" y="2163761"/>
            <a:ext cx="4420561" cy="1017228"/>
            <a:chOff x="8038247" y="2486326"/>
            <a:chExt cx="4830512" cy="111156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7ED73D3-C391-47F4-BD73-A00783A56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8247" y="2486326"/>
              <a:ext cx="1583500" cy="1111563"/>
            </a:xfrm>
            <a:prstGeom prst="rect">
              <a:avLst/>
            </a:prstGeom>
          </p:spPr>
        </p:pic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5ECBD4F8-DE8F-44B8-98E5-80CFA432E79C}"/>
                </a:ext>
              </a:extLst>
            </p:cNvPr>
            <p:cNvSpPr txBox="1"/>
            <p:nvPr/>
          </p:nvSpPr>
          <p:spPr>
            <a:xfrm>
              <a:off x="9622581" y="2789077"/>
              <a:ext cx="3246178" cy="593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928" b="1" dirty="0">
                  <a:ln w="10541" cmpd="sng">
                    <a:noFill/>
                    <a:prstDash val="solid"/>
                  </a:ln>
                  <a:solidFill>
                    <a:srgbClr val="1268A5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เหยียดปาก </a:t>
              </a:r>
              <a:r>
                <a:rPr lang="th-TH" sz="2928" dirty="0">
                  <a:ln w="10541" cmpd="sng">
                    <a:noFill/>
                    <a:prstDash val="solid"/>
                  </a:ln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เช่น อิ อี เอะ เอ</a:t>
              </a:r>
              <a:endParaRPr lang="th-TH" sz="311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1F86EF6-067D-4138-B80A-7374A9FDD64B}"/>
              </a:ext>
            </a:extLst>
          </p:cNvPr>
          <p:cNvGrpSpPr/>
          <p:nvPr/>
        </p:nvGrpSpPr>
        <p:grpSpPr>
          <a:xfrm>
            <a:off x="6954252" y="2985358"/>
            <a:ext cx="3608168" cy="1040492"/>
            <a:chOff x="7964319" y="3384115"/>
            <a:chExt cx="3942778" cy="1136984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6DBD419-32C2-4A50-918F-A8C7CD7ED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4319" y="3384115"/>
              <a:ext cx="1657429" cy="1136984"/>
            </a:xfrm>
            <a:prstGeom prst="rect">
              <a:avLst/>
            </a:prstGeom>
          </p:spPr>
        </p:pic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42087B99-99A9-40E2-A671-D7DD51E976F3}"/>
                </a:ext>
              </a:extLst>
            </p:cNvPr>
            <p:cNvSpPr txBox="1"/>
            <p:nvPr/>
          </p:nvSpPr>
          <p:spPr>
            <a:xfrm>
              <a:off x="9622581" y="3693818"/>
              <a:ext cx="2284516" cy="59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928" b="1" dirty="0">
                  <a:ln w="10541" cmpd="sng">
                    <a:noFill/>
                    <a:prstDash val="solid"/>
                  </a:ln>
                  <a:solidFill>
                    <a:srgbClr val="1268A5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เผยอขึ้น </a:t>
              </a:r>
              <a:r>
                <a:rPr lang="th-TH" sz="2928" dirty="0">
                  <a:ln w="10541" cmpd="sng">
                    <a:noFill/>
                    <a:prstDash val="solid"/>
                  </a:ln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เช่น อึ อือ</a:t>
              </a:r>
              <a:endParaRPr lang="th-TH" sz="311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F97AF8-1F89-476B-BD39-A4EC0E31AE94}"/>
              </a:ext>
            </a:extLst>
          </p:cNvPr>
          <p:cNvGrpSpPr/>
          <p:nvPr/>
        </p:nvGrpSpPr>
        <p:grpSpPr>
          <a:xfrm>
            <a:off x="7014674" y="3804715"/>
            <a:ext cx="3246382" cy="1017745"/>
            <a:chOff x="8030343" y="4279458"/>
            <a:chExt cx="3547443" cy="1112127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319FFB8-A946-478D-BFC4-F7147FD95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0343" y="4279458"/>
              <a:ext cx="1621194" cy="1112127"/>
            </a:xfrm>
            <a:prstGeom prst="rect">
              <a:avLst/>
            </a:prstGeom>
          </p:spPr>
        </p:pic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85755C3F-0C6E-4E47-81D3-B566EA468E19}"/>
                </a:ext>
              </a:extLst>
            </p:cNvPr>
            <p:cNvSpPr txBox="1"/>
            <p:nvPr/>
          </p:nvSpPr>
          <p:spPr>
            <a:xfrm>
              <a:off x="9622581" y="4586878"/>
              <a:ext cx="1955205" cy="59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928" b="1" dirty="0">
                  <a:ln w="10541" cmpd="sng">
                    <a:noFill/>
                    <a:prstDash val="solid"/>
                  </a:ln>
                  <a:solidFill>
                    <a:srgbClr val="1268A5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ห่อเล็ก </a:t>
              </a:r>
              <a:r>
                <a:rPr lang="th-TH" sz="2928" dirty="0">
                  <a:ln w="10541" cmpd="sng">
                    <a:noFill/>
                    <a:prstDash val="solid"/>
                  </a:ln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เช่น อุ อู</a:t>
              </a:r>
              <a:endParaRPr lang="th-TH" sz="311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6508F3-02A6-46F8-B283-05CE9AF3D16C}"/>
              </a:ext>
            </a:extLst>
          </p:cNvPr>
          <p:cNvGrpSpPr/>
          <p:nvPr/>
        </p:nvGrpSpPr>
        <p:grpSpPr>
          <a:xfrm>
            <a:off x="6954676" y="4607959"/>
            <a:ext cx="4630459" cy="1040492"/>
            <a:chOff x="7964783" y="5157192"/>
            <a:chExt cx="5059875" cy="113698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CC54AE7-655E-4CEB-8670-15C64D274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4783" y="5157192"/>
              <a:ext cx="1657428" cy="1136984"/>
            </a:xfrm>
            <a:prstGeom prst="rect">
              <a:avLst/>
            </a:prstGeom>
          </p:spPr>
        </p:pic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1253A038-5445-460B-AEE5-914006E73432}"/>
                </a:ext>
              </a:extLst>
            </p:cNvPr>
            <p:cNvSpPr txBox="1"/>
            <p:nvPr/>
          </p:nvSpPr>
          <p:spPr>
            <a:xfrm>
              <a:off x="9622581" y="5486221"/>
              <a:ext cx="3402077" cy="59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928" b="1" dirty="0">
                  <a:ln w="10541" cmpd="sng">
                    <a:noFill/>
                    <a:prstDash val="solid"/>
                  </a:ln>
                  <a:solidFill>
                    <a:srgbClr val="1268A5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ห่อกลม </a:t>
              </a:r>
              <a:r>
                <a:rPr lang="th-TH" sz="2928" dirty="0">
                  <a:ln w="10541" cmpd="sng">
                    <a:noFill/>
                    <a:prstDash val="solid"/>
                  </a:ln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เช่น โอะ โอ เอาะ ออ</a:t>
              </a:r>
              <a:endParaRPr lang="th-TH" sz="311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B92CA0-84AD-48BF-81AB-E5429C57CEDF}"/>
              </a:ext>
            </a:extLst>
          </p:cNvPr>
          <p:cNvGrpSpPr/>
          <p:nvPr/>
        </p:nvGrpSpPr>
        <p:grpSpPr>
          <a:xfrm>
            <a:off x="7027288" y="5435484"/>
            <a:ext cx="3950305" cy="977428"/>
            <a:chOff x="8044131" y="6071322"/>
            <a:chExt cx="4316646" cy="106807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6F2A0E8-CB46-4E6E-AD54-EA77283D7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44131" y="6071322"/>
              <a:ext cx="1556972" cy="1068072"/>
            </a:xfrm>
            <a:prstGeom prst="rect">
              <a:avLst/>
            </a:prstGeom>
          </p:spPr>
        </p:pic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B23F3F5B-4BB7-43A8-9711-DB57E6807357}"/>
                </a:ext>
              </a:extLst>
            </p:cNvPr>
            <p:cNvSpPr txBox="1"/>
            <p:nvPr/>
          </p:nvSpPr>
          <p:spPr>
            <a:xfrm>
              <a:off x="9622581" y="6378987"/>
              <a:ext cx="2738196" cy="593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928" b="1" dirty="0">
                  <a:ln w="10541" cmpd="sng">
                    <a:noFill/>
                    <a:prstDash val="solid"/>
                  </a:ln>
                  <a:solidFill>
                    <a:srgbClr val="1268A5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เหยียดต่ำ </a:t>
              </a:r>
              <a:r>
                <a:rPr lang="th-TH" sz="2928" dirty="0">
                  <a:ln w="10541" cmpd="sng">
                    <a:noFill/>
                    <a:prstDash val="solid"/>
                  </a:ln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เช่น เอีย เอ</a:t>
              </a:r>
              <a:r>
                <a:rPr lang="th-TH" sz="2928" dirty="0" err="1">
                  <a:ln w="10541" cmpd="sng">
                    <a:noFill/>
                    <a:prstDash val="solid"/>
                  </a:ln>
                  <a:latin typeface="TH Sarabun New" panose="020B0500040200020003" pitchFamily="34" charset="-34"/>
                  <a:cs typeface="TH Sarabun New" panose="020B0500040200020003" pitchFamily="34" charset="-34"/>
                </a:rPr>
                <a:t>ือ</a:t>
              </a:r>
              <a:endParaRPr lang="th-TH" sz="3111" dirty="0">
                <a:ln w="10541" cmpd="sng">
                  <a:noFill/>
                  <a:prstDash val="solid"/>
                </a:ln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20ED034E-48AB-45C6-9067-E6C4C1E8992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1234" y="906683"/>
            <a:ext cx="3127519" cy="25910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107D42F-1D03-47AA-8C28-19BB258FFAAC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638425" cy="8548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E70811-C57E-47E8-BBFE-B12A3E1A093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79631" y="377709"/>
            <a:ext cx="1944793" cy="10851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DF5BAA-81B0-4A8D-8EB8-90EDD875303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85430" y="608170"/>
            <a:ext cx="1853345" cy="731583"/>
          </a:xfrm>
          <a:prstGeom prst="rect">
            <a:avLst/>
          </a:prstGeom>
        </p:spPr>
      </p:pic>
      <p:pic>
        <p:nvPicPr>
          <p:cNvPr id="58" name="Picture 3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7D30A998-7327-4507-BB2B-B470FA98EAF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327" y="6215825"/>
            <a:ext cx="493411" cy="48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2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9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2717</TotalTime>
  <Words>4916</Words>
  <Application>Microsoft Office PowerPoint</Application>
  <PresentationFormat>Widescreen</PresentationFormat>
  <Paragraphs>1284</Paragraphs>
  <Slides>64</Slides>
  <Notes>51</Notes>
  <HiddenSlides>16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Calibri</vt:lpstr>
      <vt:lpstr>Arial</vt:lpstr>
      <vt:lpstr>TH Sarabun New</vt:lpstr>
      <vt:lpstr>Cordia New</vt:lpstr>
      <vt:lpstr>Mali Light</vt:lpstr>
      <vt:lpstr>Times New Roman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Sarinda Nuntarugi</dc:creator>
  <cp:lastModifiedBy>Atchawee Jaiipani</cp:lastModifiedBy>
  <cp:revision>209</cp:revision>
  <dcterms:created xsi:type="dcterms:W3CDTF">2023-08-18T06:43:15Z</dcterms:created>
  <dcterms:modified xsi:type="dcterms:W3CDTF">2023-10-18T08:18:41Z</dcterms:modified>
</cp:coreProperties>
</file>